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595"/>
  </p:normalViewPr>
  <p:slideViewPr>
    <p:cSldViewPr snapToGrid="0" snapToObjects="1">
      <p:cViewPr varScale="1">
        <p:scale>
          <a:sx n="89" d="100"/>
          <a:sy n="8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tes.lsa.umich.edu/satran/relevant-articles-on-political-conflict-viol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Terrorism?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Althea Smith</a:t>
            </a:r>
          </a:p>
          <a:p>
            <a:r>
              <a:rPr lang="en-US" dirty="0" smtClean="0"/>
              <a:t>Dat-nyc-43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5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terrorist groups exist?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Political agency/participation studies</a:t>
            </a:r>
          </a:p>
          <a:p>
            <a:endParaRPr lang="en-US" dirty="0"/>
          </a:p>
          <a:p>
            <a:r>
              <a:rPr lang="en-US" dirty="0" smtClean="0"/>
              <a:t>List of recognized terrorist groups (State Dept., UN)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negative correlation between political agency and existence of terrorist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correlation between political agency and number of terrorist groups with a cross-section of current political data</a:t>
            </a:r>
          </a:p>
          <a:p>
            <a:r>
              <a:rPr lang="en-US" dirty="0" smtClean="0"/>
              <a:t>Testing correlation between political agency and number of terrorist groups through longitudinal datasets in selected geographic regions</a:t>
            </a:r>
          </a:p>
          <a:p>
            <a:r>
              <a:rPr lang="en-US" dirty="0" smtClean="0"/>
              <a:t>Dividing data between religious and non-religious terrorist groups to test difference in strength of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2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Restrategizing</a:t>
            </a:r>
            <a:r>
              <a:rPr lang="en-US" dirty="0" smtClean="0"/>
              <a:t> counterterrorism</a:t>
            </a:r>
          </a:p>
          <a:p>
            <a:endParaRPr lang="en-US" dirty="0"/>
          </a:p>
          <a:p>
            <a:r>
              <a:rPr lang="en-US" dirty="0" smtClean="0"/>
              <a:t>Rethinking definition of ”terrorism” vs. official list of terrorist groups</a:t>
            </a:r>
          </a:p>
          <a:p>
            <a:endParaRPr lang="en-US" dirty="0"/>
          </a:p>
          <a:p>
            <a:r>
              <a:rPr lang="en-US" dirty="0" smtClean="0"/>
              <a:t>Predicting risk of political violence</a:t>
            </a:r>
          </a:p>
        </p:txBody>
      </p:sp>
    </p:spTree>
    <p:extLst>
      <p:ext uri="{BB962C8B-B14F-4D97-AF65-F5344CB8AC3E}">
        <p14:creationId xmlns:p14="http://schemas.microsoft.com/office/powerpoint/2010/main" val="14386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Scott </a:t>
            </a:r>
            <a:r>
              <a:rPr lang="en-US" dirty="0" err="1" smtClean="0"/>
              <a:t>Atran</a:t>
            </a:r>
            <a:r>
              <a:rPr lang="en-US" dirty="0"/>
              <a:t> </a:t>
            </a:r>
            <a:r>
              <a:rPr lang="en-US" dirty="0" smtClean="0"/>
              <a:t>articles on political conflict &amp; violence:</a:t>
            </a:r>
          </a:p>
          <a:p>
            <a:pPr lvl="1"/>
            <a:r>
              <a:rPr lang="en-US" dirty="0">
                <a:hlinkClick r:id="rId2"/>
              </a:rPr>
              <a:t>http://sites.lsa.umich.edu/satran/relevant-articles-on-political-conflict-violence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Paul Collier’s </a:t>
            </a:r>
            <a:r>
              <a:rPr lang="en-US" u="sng" dirty="0" smtClean="0"/>
              <a:t>Wars, Guns, and Votes</a:t>
            </a:r>
            <a:endParaRPr lang="en-US" u="sng" dirty="0"/>
          </a:p>
          <a:p>
            <a:r>
              <a:rPr lang="en-US" dirty="0" smtClean="0"/>
              <a:t>James C. Scott’s work on social movements &amp; governance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857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</TotalTime>
  <Words>145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Terrorism?</vt:lpstr>
      <vt:lpstr>Problem</vt:lpstr>
      <vt:lpstr>Data</vt:lpstr>
      <vt:lpstr>Solution</vt:lpstr>
      <vt:lpstr>Potential Projects</vt:lpstr>
      <vt:lpstr>Uses</vt:lpstr>
      <vt:lpstr>Relevant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Terrorism?</dc:title>
  <dc:creator>Althea Smith</dc:creator>
  <cp:lastModifiedBy>Althea Smith</cp:lastModifiedBy>
  <cp:revision>8</cp:revision>
  <dcterms:created xsi:type="dcterms:W3CDTF">2016-10-13T20:52:45Z</dcterms:created>
  <dcterms:modified xsi:type="dcterms:W3CDTF">2016-12-01T15:56:50Z</dcterms:modified>
</cp:coreProperties>
</file>