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9"/>
  </p:notesMasterIdLst>
  <p:sldIdLst>
    <p:sldId id="346" r:id="rId2"/>
    <p:sldId id="258" r:id="rId3"/>
    <p:sldId id="259" r:id="rId4"/>
    <p:sldId id="260" r:id="rId5"/>
    <p:sldId id="262" r:id="rId6"/>
    <p:sldId id="342" r:id="rId7"/>
    <p:sldId id="263" r:id="rId8"/>
    <p:sldId id="264" r:id="rId9"/>
    <p:sldId id="265" r:id="rId10"/>
    <p:sldId id="269" r:id="rId11"/>
    <p:sldId id="343" r:id="rId12"/>
    <p:sldId id="271" r:id="rId13"/>
    <p:sldId id="272" r:id="rId14"/>
    <p:sldId id="273" r:id="rId15"/>
    <p:sldId id="274" r:id="rId16"/>
    <p:sldId id="275" r:id="rId17"/>
    <p:sldId id="276" r:id="rId18"/>
    <p:sldId id="341" r:id="rId19"/>
    <p:sldId id="277" r:id="rId20"/>
    <p:sldId id="278" r:id="rId21"/>
    <p:sldId id="279" r:id="rId22"/>
    <p:sldId id="280" r:id="rId23"/>
    <p:sldId id="338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44" r:id="rId42"/>
    <p:sldId id="301" r:id="rId43"/>
    <p:sldId id="302" r:id="rId44"/>
    <p:sldId id="345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39" r:id="rId54"/>
    <p:sldId id="340" r:id="rId55"/>
    <p:sldId id="313" r:id="rId56"/>
    <p:sldId id="312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5" r:id="rId66"/>
    <p:sldId id="326" r:id="rId67"/>
    <p:sldId id="328" r:id="rId6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81"/>
  </p:normalViewPr>
  <p:slideViewPr>
    <p:cSldViewPr>
      <p:cViewPr varScale="1">
        <p:scale>
          <a:sx n="272" d="100"/>
          <a:sy n="272" d="100"/>
        </p:scale>
        <p:origin x="216" y="4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BBAC8-50EF-4447-9DC4-F0544827CF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9A91-C5D9-7F48-8884-C796E4A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29A91-C5D9-7F48-8884-C796E4A40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2FC2-759F-AF0F-39D1-03EC5988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A776C-C22F-48B4-6BF9-C82D3E331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CE4E0-46F1-02FE-4F81-DF509F1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9410-41EE-59C2-12A8-F9C33E39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01D9-5BAC-92BE-9DA7-90CA2DB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89B2-D4F9-CAAD-17F4-0189D7E3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0CBB-3D7F-21E9-5E01-A41CF0DE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35A5-6C43-8014-8390-89C001B5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5C16-EA5B-4C08-D6C9-DFDC1183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5360-F193-D100-E8EC-A0C81F6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365F-EE5C-D25A-E5C5-64C0F7DB4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870F-3482-7857-3954-FC9DCD4F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86B2-58BF-5E33-0EEE-02A2DAD7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3E3E-0C96-25B2-A050-DBD863B1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5080-A0B3-7006-F9E3-CAF8BC74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8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3501" y="487502"/>
            <a:ext cx="335407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54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BAFC-0EB8-0EBE-EBDB-5D3F8E2C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7C03-968F-6721-77D5-A34BCEC0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6BD6-CA30-EB80-1916-915EF248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987A-CE00-502A-B490-59EDFCB3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26DC-C8D8-0C9B-BA99-E24F8C7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E5C7-2DEA-5D9E-740D-F93F1731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6028-C6E3-1A98-5220-5C89B3C1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DED5-4BFF-D2BC-5654-6643075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7DA6-9778-05E4-5A2A-57CC287B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BC67-8796-D683-73B9-691CAED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4308-3271-343F-D224-F861A5F7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2451-25FA-9949-3F7A-9FBAC7E4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4404-88BE-79E0-6079-249C3462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48504-0C07-5FB0-2E47-2444A944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9848-22D5-93C0-236A-DB931A14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02DC-9C2A-E805-2222-78EF52C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4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37C5-449A-D645-C1CB-E758F28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6F3B-9726-7121-FEB4-131A2ABA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5A470-89B7-75FE-3C4B-B52E72EF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8C24B-2A2E-1B35-5802-9A0FAD589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5DEB-884E-08B6-A7F2-FDA5D9A98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84F81-BB3B-A607-764E-13652C70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3D66F-7134-235F-B9CA-013047FB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44F03-C692-0A55-344E-3A67496A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265-EC02-6F93-F87E-23231F00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80FD2-632A-65A1-A1A8-D2E9F940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9B4C4-014B-AAE4-5C95-F7A785E5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6A3C-C6E1-E7FB-BBA8-265FE8E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9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80975-251F-8572-7085-DA954034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1A8F9-890E-3F8D-214A-FDCD681B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8794-B5B0-B96E-082A-E50B16F3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2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0F3F-A70E-1902-8C94-0C55ED0A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B7F-7ECE-5282-11C8-E712D65F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C48A4-8CD7-23EA-838F-43D354FE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68C2-FE4E-CE0C-D798-4B9D0F90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31E1-CE81-C73E-284D-A6F4A7FB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A140-532A-50AF-51B8-F2599EF1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0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2DD0-839A-0977-70BD-7E50F804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43174-8C55-27D9-042A-484AD0728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AEAF3-76C3-9A9B-E9C1-6E1121CC7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4E0-B951-B82A-6709-E11A0D4A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716C-FF37-1B3B-A020-BBD30122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A52A-25F9-498F-AF3D-44408DD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492F5-FC1B-9482-F31E-96B0213F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0DAEE-6CA4-21C4-0184-D8AB5229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30B7-1156-4979-A2CE-FA67C575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BEA8-D9C8-5FAD-5A07-44195EFA1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C6E9-A0C7-19D1-AE5D-454ED5196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2/op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AC02147-F06B-3680-6D0C-39196BF2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A8D87-0F71-B8C5-15A1-7A7208519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Advanced Topics in Database Systems (IS0621)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ACE01-FE12-96B4-A457-9D9A759C9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Buffer Pool Manager</a:t>
            </a:r>
          </a:p>
          <a:p>
            <a:r>
              <a:rPr lang="en-US">
                <a:solidFill>
                  <a:srgbClr val="FFFFFF"/>
                </a:solidFill>
              </a:rPr>
              <a:t>Adapted from CMU-DB</a:t>
            </a:r>
          </a:p>
        </p:txBody>
      </p:sp>
    </p:spTree>
    <p:extLst>
      <p:ext uri="{BB962C8B-B14F-4D97-AF65-F5344CB8AC3E}">
        <p14:creationId xmlns:p14="http://schemas.microsoft.com/office/powerpoint/2010/main" val="330673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PAGE</a:t>
            </a:r>
            <a:r>
              <a:rPr spc="315" dirty="0"/>
              <a:t> </a:t>
            </a:r>
            <a:r>
              <a:rPr spc="140" dirty="0"/>
              <a:t>TABLE</a:t>
            </a:r>
            <a:r>
              <a:rPr spc="315" dirty="0"/>
              <a:t> </a:t>
            </a:r>
            <a:r>
              <a:rPr spc="95" dirty="0"/>
              <a:t>VS.</a:t>
            </a:r>
            <a:r>
              <a:rPr spc="330" dirty="0"/>
              <a:t> </a:t>
            </a:r>
            <a:r>
              <a:rPr spc="114" dirty="0"/>
              <a:t>PAGE</a:t>
            </a:r>
            <a:r>
              <a:rPr spc="305" dirty="0"/>
              <a:t> </a:t>
            </a:r>
            <a:r>
              <a:rPr spc="13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6083300" cy="28359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10489">
              <a:lnSpc>
                <a:spcPts val="2630"/>
              </a:lnSpc>
              <a:spcBef>
                <a:spcPts val="39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u="sng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page</a:t>
            </a:r>
            <a:r>
              <a:rPr sz="2400" b="1" u="sng" spc="-6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directory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mapping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ids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locations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database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files.</a:t>
            </a:r>
            <a:endParaRPr sz="2400" dirty="0">
              <a:latin typeface="Palatino Linotype"/>
              <a:cs typeface="Palatino Linotype"/>
            </a:endParaRPr>
          </a:p>
          <a:p>
            <a:pPr marL="355600" marR="74295" indent="-342900">
              <a:lnSpc>
                <a:spcPts val="2160"/>
              </a:lnSpc>
              <a:spcBef>
                <a:spcPts val="1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changes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recorded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allow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DBMS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find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restart.</a:t>
            </a: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ts val="2755"/>
              </a:lnSpc>
              <a:spcBef>
                <a:spcPts val="237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u="sng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page</a:t>
            </a:r>
            <a:r>
              <a:rPr sz="2400" b="1" u="sng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mapping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650"/>
              </a:lnSpc>
            </a:pP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copy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frames.</a:t>
            </a:r>
            <a:endParaRPr sz="2400" dirty="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16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in-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structure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D27B0DF-75CF-A36D-15CE-15B9E9528311}"/>
              </a:ext>
            </a:extLst>
          </p:cNvPr>
          <p:cNvSpPr txBox="1">
            <a:spLocks/>
          </p:cNvSpPr>
          <p:nvPr/>
        </p:nvSpPr>
        <p:spPr>
          <a:xfrm>
            <a:off x="1447800" y="2365333"/>
            <a:ext cx="510540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96265">
              <a:lnSpc>
                <a:spcPct val="100000"/>
              </a:lnSpc>
              <a:spcBef>
                <a:spcPts val="105"/>
              </a:spcBef>
            </a:pPr>
            <a:r>
              <a:rPr lang="en-GB" spc="114" dirty="0"/>
              <a:t>What is the difference ?</a:t>
            </a:r>
            <a:endParaRPr lang="en-GB" spc="13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4493006" cy="167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4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</a:t>
            </a:r>
            <a:r>
              <a:rPr sz="2400" spc="1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Pool</a:t>
            </a:r>
            <a:r>
              <a:rPr sz="2400" spc="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Manager</a:t>
            </a:r>
            <a:endParaRPr lang="en-GB" sz="2400" spc="-12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Buffer Pool Optimization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OS Page Cache 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7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Replacement</a:t>
            </a:r>
            <a:r>
              <a:rPr lang="en-GB" sz="2400" spc="-17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(Eviction)</a:t>
            </a:r>
            <a:r>
              <a:rPr sz="2400" spc="9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Policies</a:t>
            </a:r>
            <a:endParaRPr sz="240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1899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947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BUFFER</a:t>
            </a:r>
            <a:r>
              <a:rPr spc="325" dirty="0"/>
              <a:t> </a:t>
            </a:r>
            <a:r>
              <a:rPr spc="204" dirty="0"/>
              <a:t>POOL</a:t>
            </a:r>
            <a:r>
              <a:rPr spc="330" dirty="0"/>
              <a:t> </a:t>
            </a:r>
            <a:r>
              <a:rPr spc="140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2586990" cy="1647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Multiple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Pools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Pre-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Fetching</a:t>
            </a:r>
            <a:endParaRPr sz="2400" dirty="0">
              <a:latin typeface="Palatino Linotype"/>
              <a:cs typeface="Palatino Linotype"/>
            </a:endParaRPr>
          </a:p>
          <a:p>
            <a:pPr marL="12700" marR="336550">
              <a:lnSpc>
                <a:spcPct val="110800"/>
              </a:lnSpc>
              <a:spcBef>
                <a:spcPts val="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Scan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Sharing </a:t>
            </a:r>
            <a:r>
              <a:rPr sz="2400" spc="-13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</a:t>
            </a:r>
            <a:r>
              <a:rPr sz="2400" spc="-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Pool</a:t>
            </a:r>
            <a:r>
              <a:rPr sz="2400" spc="-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Bypass</a:t>
            </a:r>
            <a:endParaRPr sz="240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MULTIPLE</a:t>
            </a:r>
            <a:r>
              <a:rPr spc="325" dirty="0"/>
              <a:t> </a:t>
            </a:r>
            <a:r>
              <a:rPr spc="145" dirty="0"/>
              <a:t>BUFFER</a:t>
            </a:r>
            <a:r>
              <a:rPr spc="325" dirty="0"/>
              <a:t> </a:t>
            </a:r>
            <a:r>
              <a:rPr spc="165" dirty="0"/>
              <a:t>POOLS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791200" cy="2519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66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have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single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buffer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entire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system.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Multiple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instances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Per-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database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Per-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type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endParaRPr sz="20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10"/>
              </a:spcBef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Partitioning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across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multiple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pools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helps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reduce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latch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contention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improve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locality.</a:t>
            </a:r>
            <a:endParaRPr sz="24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3316223"/>
            <a:ext cx="1524000" cy="3307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472203" y="2305706"/>
            <a:ext cx="1516380" cy="187325"/>
            <a:chOff x="7472203" y="2305706"/>
            <a:chExt cx="1516380" cy="187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3653" y="2307946"/>
              <a:ext cx="165566" cy="1844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25286" y="2308113"/>
              <a:ext cx="262890" cy="184785"/>
            </a:xfrm>
            <a:custGeom>
              <a:avLst/>
              <a:gdLst/>
              <a:ahLst/>
              <a:cxnLst/>
              <a:rect l="l" t="t" r="r" b="b"/>
              <a:pathLst>
                <a:path w="262890" h="184785">
                  <a:moveTo>
                    <a:pt x="131116" y="0"/>
                  </a:moveTo>
                  <a:lnTo>
                    <a:pt x="121494" y="2275"/>
                  </a:lnTo>
                  <a:lnTo>
                    <a:pt x="113816" y="8958"/>
                  </a:lnTo>
                  <a:lnTo>
                    <a:pt x="0" y="184316"/>
                  </a:lnTo>
                  <a:lnTo>
                    <a:pt x="37650" y="184316"/>
                  </a:lnTo>
                  <a:lnTo>
                    <a:pt x="71952" y="131343"/>
                  </a:lnTo>
                  <a:lnTo>
                    <a:pt x="145363" y="131343"/>
                  </a:lnTo>
                  <a:lnTo>
                    <a:pt x="164648" y="101206"/>
                  </a:lnTo>
                  <a:lnTo>
                    <a:pt x="91237" y="101206"/>
                  </a:lnTo>
                  <a:lnTo>
                    <a:pt x="131210" y="40470"/>
                  </a:lnTo>
                  <a:lnTo>
                    <a:pt x="168548" y="40470"/>
                  </a:lnTo>
                  <a:lnTo>
                    <a:pt x="147686" y="8502"/>
                  </a:lnTo>
                  <a:lnTo>
                    <a:pt x="140555" y="2090"/>
                  </a:lnTo>
                  <a:lnTo>
                    <a:pt x="131116" y="0"/>
                  </a:lnTo>
                  <a:close/>
                </a:path>
                <a:path w="262890" h="184785">
                  <a:moveTo>
                    <a:pt x="168548" y="40470"/>
                  </a:moveTo>
                  <a:lnTo>
                    <a:pt x="131210" y="40470"/>
                  </a:lnTo>
                  <a:lnTo>
                    <a:pt x="224824" y="184316"/>
                  </a:lnTo>
                  <a:lnTo>
                    <a:pt x="262421" y="184316"/>
                  </a:lnTo>
                  <a:lnTo>
                    <a:pt x="168548" y="4047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1772" y="2307914"/>
              <a:ext cx="237681" cy="1844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72198" y="2307920"/>
              <a:ext cx="1465580" cy="184785"/>
            </a:xfrm>
            <a:custGeom>
              <a:avLst/>
              <a:gdLst/>
              <a:ahLst/>
              <a:cxnLst/>
              <a:rect l="l" t="t" r="r" b="b"/>
              <a:pathLst>
                <a:path w="1465579" h="184785">
                  <a:moveTo>
                    <a:pt x="308406" y="92278"/>
                  </a:moveTo>
                  <a:lnTo>
                    <a:pt x="302196" y="56388"/>
                  </a:lnTo>
                  <a:lnTo>
                    <a:pt x="286423" y="30111"/>
                  </a:lnTo>
                  <a:lnTo>
                    <a:pt x="284594" y="27089"/>
                  </a:lnTo>
                  <a:lnTo>
                    <a:pt x="277482" y="21971"/>
                  </a:lnTo>
                  <a:lnTo>
                    <a:pt x="277482" y="92278"/>
                  </a:lnTo>
                  <a:lnTo>
                    <a:pt x="273697" y="116471"/>
                  </a:lnTo>
                  <a:lnTo>
                    <a:pt x="262724" y="136220"/>
                  </a:lnTo>
                  <a:lnTo>
                    <a:pt x="245122" y="149542"/>
                  </a:lnTo>
                  <a:lnTo>
                    <a:pt x="221462" y="154432"/>
                  </a:lnTo>
                  <a:lnTo>
                    <a:pt x="86944" y="154432"/>
                  </a:lnTo>
                  <a:lnTo>
                    <a:pt x="63284" y="149542"/>
                  </a:lnTo>
                  <a:lnTo>
                    <a:pt x="45681" y="136220"/>
                  </a:lnTo>
                  <a:lnTo>
                    <a:pt x="34709" y="116471"/>
                  </a:lnTo>
                  <a:lnTo>
                    <a:pt x="30924" y="92278"/>
                  </a:lnTo>
                  <a:lnTo>
                    <a:pt x="34709" y="68084"/>
                  </a:lnTo>
                  <a:lnTo>
                    <a:pt x="45681" y="48323"/>
                  </a:lnTo>
                  <a:lnTo>
                    <a:pt x="63284" y="35001"/>
                  </a:lnTo>
                  <a:lnTo>
                    <a:pt x="86944" y="30111"/>
                  </a:lnTo>
                  <a:lnTo>
                    <a:pt x="221462" y="30111"/>
                  </a:lnTo>
                  <a:lnTo>
                    <a:pt x="245122" y="35001"/>
                  </a:lnTo>
                  <a:lnTo>
                    <a:pt x="262724" y="48323"/>
                  </a:lnTo>
                  <a:lnTo>
                    <a:pt x="273697" y="68084"/>
                  </a:lnTo>
                  <a:lnTo>
                    <a:pt x="277482" y="92278"/>
                  </a:lnTo>
                  <a:lnTo>
                    <a:pt x="277482" y="21971"/>
                  </a:lnTo>
                  <a:lnTo>
                    <a:pt x="257162" y="7327"/>
                  </a:lnTo>
                  <a:lnTo>
                    <a:pt x="221462" y="76"/>
                  </a:lnTo>
                  <a:lnTo>
                    <a:pt x="86944" y="76"/>
                  </a:lnTo>
                  <a:lnTo>
                    <a:pt x="51244" y="7327"/>
                  </a:lnTo>
                  <a:lnTo>
                    <a:pt x="23812" y="27089"/>
                  </a:lnTo>
                  <a:lnTo>
                    <a:pt x="6210" y="56388"/>
                  </a:lnTo>
                  <a:lnTo>
                    <a:pt x="0" y="92278"/>
                  </a:lnTo>
                  <a:lnTo>
                    <a:pt x="6210" y="128155"/>
                  </a:lnTo>
                  <a:lnTo>
                    <a:pt x="23812" y="157454"/>
                  </a:lnTo>
                  <a:lnTo>
                    <a:pt x="51244" y="177215"/>
                  </a:lnTo>
                  <a:lnTo>
                    <a:pt x="86944" y="184454"/>
                  </a:lnTo>
                  <a:lnTo>
                    <a:pt x="221462" y="184454"/>
                  </a:lnTo>
                  <a:lnTo>
                    <a:pt x="257162" y="177215"/>
                  </a:lnTo>
                  <a:lnTo>
                    <a:pt x="284594" y="157454"/>
                  </a:lnTo>
                  <a:lnTo>
                    <a:pt x="286410" y="154432"/>
                  </a:lnTo>
                  <a:lnTo>
                    <a:pt x="302196" y="128155"/>
                  </a:lnTo>
                  <a:lnTo>
                    <a:pt x="308406" y="92278"/>
                  </a:lnTo>
                  <a:close/>
                </a:path>
                <a:path w="1465579" h="184785">
                  <a:moveTo>
                    <a:pt x="1465503" y="0"/>
                  </a:moveTo>
                  <a:lnTo>
                    <a:pt x="1314792" y="76"/>
                  </a:lnTo>
                  <a:lnTo>
                    <a:pt x="1251635" y="27089"/>
                  </a:lnTo>
                  <a:lnTo>
                    <a:pt x="1227823" y="92265"/>
                  </a:lnTo>
                  <a:lnTo>
                    <a:pt x="1234033" y="128155"/>
                  </a:lnTo>
                  <a:lnTo>
                    <a:pt x="1251635" y="157454"/>
                  </a:lnTo>
                  <a:lnTo>
                    <a:pt x="1279080" y="177215"/>
                  </a:lnTo>
                  <a:lnTo>
                    <a:pt x="1314792" y="184454"/>
                  </a:lnTo>
                  <a:lnTo>
                    <a:pt x="1442275" y="184315"/>
                  </a:lnTo>
                  <a:lnTo>
                    <a:pt x="1462214" y="154432"/>
                  </a:lnTo>
                  <a:lnTo>
                    <a:pt x="1315720" y="154432"/>
                  </a:lnTo>
                  <a:lnTo>
                    <a:pt x="1295184" y="150837"/>
                  </a:lnTo>
                  <a:lnTo>
                    <a:pt x="1279029" y="140893"/>
                  </a:lnTo>
                  <a:lnTo>
                    <a:pt x="1267587" y="125818"/>
                  </a:lnTo>
                  <a:lnTo>
                    <a:pt x="1261160" y="106883"/>
                  </a:lnTo>
                  <a:lnTo>
                    <a:pt x="1425536" y="106883"/>
                  </a:lnTo>
                  <a:lnTo>
                    <a:pt x="1445310" y="76746"/>
                  </a:lnTo>
                  <a:lnTo>
                    <a:pt x="1261160" y="76746"/>
                  </a:lnTo>
                  <a:lnTo>
                    <a:pt x="1267777" y="58191"/>
                  </a:lnTo>
                  <a:lnTo>
                    <a:pt x="1279296" y="43421"/>
                  </a:lnTo>
                  <a:lnTo>
                    <a:pt x="1295387" y="33642"/>
                  </a:lnTo>
                  <a:lnTo>
                    <a:pt x="1315720" y="30111"/>
                  </a:lnTo>
                  <a:lnTo>
                    <a:pt x="1446225" y="30111"/>
                  </a:lnTo>
                  <a:lnTo>
                    <a:pt x="1465503" y="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240" y="2307946"/>
              <a:ext cx="215889" cy="1844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53754" y="2305710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25539" y="25958"/>
                  </a:moveTo>
                  <a:lnTo>
                    <a:pt x="20066" y="17729"/>
                  </a:lnTo>
                  <a:lnTo>
                    <a:pt x="19977" y="17589"/>
                  </a:lnTo>
                  <a:lnTo>
                    <a:pt x="22847" y="17246"/>
                  </a:lnTo>
                  <a:lnTo>
                    <a:pt x="25057" y="15773"/>
                  </a:lnTo>
                  <a:lnTo>
                    <a:pt x="25057" y="15290"/>
                  </a:lnTo>
                  <a:lnTo>
                    <a:pt x="25057" y="9398"/>
                  </a:lnTo>
                  <a:lnTo>
                    <a:pt x="25057" y="8623"/>
                  </a:lnTo>
                  <a:lnTo>
                    <a:pt x="22733" y="6959"/>
                  </a:lnTo>
                  <a:lnTo>
                    <a:pt x="21920" y="6959"/>
                  </a:lnTo>
                  <a:lnTo>
                    <a:pt x="21920" y="9842"/>
                  </a:lnTo>
                  <a:lnTo>
                    <a:pt x="21920" y="15113"/>
                  </a:lnTo>
                  <a:lnTo>
                    <a:pt x="19710" y="15290"/>
                  </a:lnTo>
                  <a:lnTo>
                    <a:pt x="13665" y="15290"/>
                  </a:lnTo>
                  <a:lnTo>
                    <a:pt x="13665" y="9398"/>
                  </a:lnTo>
                  <a:lnTo>
                    <a:pt x="19761" y="9398"/>
                  </a:lnTo>
                  <a:lnTo>
                    <a:pt x="21920" y="9842"/>
                  </a:lnTo>
                  <a:lnTo>
                    <a:pt x="21920" y="6959"/>
                  </a:lnTo>
                  <a:lnTo>
                    <a:pt x="10693" y="6959"/>
                  </a:lnTo>
                  <a:lnTo>
                    <a:pt x="10693" y="25958"/>
                  </a:lnTo>
                  <a:lnTo>
                    <a:pt x="13665" y="25958"/>
                  </a:lnTo>
                  <a:lnTo>
                    <a:pt x="13665" y="17729"/>
                  </a:lnTo>
                  <a:lnTo>
                    <a:pt x="17068" y="17729"/>
                  </a:lnTo>
                  <a:lnTo>
                    <a:pt x="22199" y="25958"/>
                  </a:lnTo>
                  <a:lnTo>
                    <a:pt x="25539" y="25958"/>
                  </a:lnTo>
                  <a:close/>
                </a:path>
                <a:path w="34925" h="33019">
                  <a:moveTo>
                    <a:pt x="34353" y="6959"/>
                  </a:moveTo>
                  <a:lnTo>
                    <a:pt x="30949" y="3962"/>
                  </a:lnTo>
                  <a:lnTo>
                    <a:pt x="30949" y="8623"/>
                  </a:lnTo>
                  <a:lnTo>
                    <a:pt x="30949" y="24345"/>
                  </a:lnTo>
                  <a:lnTo>
                    <a:pt x="24892" y="30187"/>
                  </a:lnTo>
                  <a:lnTo>
                    <a:pt x="9448" y="30187"/>
                  </a:lnTo>
                  <a:lnTo>
                    <a:pt x="3403" y="24345"/>
                  </a:lnTo>
                  <a:lnTo>
                    <a:pt x="3403" y="8623"/>
                  </a:lnTo>
                  <a:lnTo>
                    <a:pt x="9448" y="2743"/>
                  </a:lnTo>
                  <a:lnTo>
                    <a:pt x="24892" y="2743"/>
                  </a:lnTo>
                  <a:lnTo>
                    <a:pt x="30949" y="8623"/>
                  </a:lnTo>
                  <a:lnTo>
                    <a:pt x="30949" y="3962"/>
                  </a:lnTo>
                  <a:lnTo>
                    <a:pt x="29565" y="2743"/>
                  </a:lnTo>
                  <a:lnTo>
                    <a:pt x="26466" y="0"/>
                  </a:lnTo>
                  <a:lnTo>
                    <a:pt x="7886" y="0"/>
                  </a:lnTo>
                  <a:lnTo>
                    <a:pt x="0" y="6959"/>
                  </a:lnTo>
                  <a:lnTo>
                    <a:pt x="0" y="25958"/>
                  </a:lnTo>
                  <a:lnTo>
                    <a:pt x="7886" y="32931"/>
                  </a:lnTo>
                  <a:lnTo>
                    <a:pt x="26466" y="32931"/>
                  </a:lnTo>
                  <a:lnTo>
                    <a:pt x="29565" y="30187"/>
                  </a:lnTo>
                  <a:lnTo>
                    <a:pt x="34353" y="25958"/>
                  </a:lnTo>
                  <a:lnTo>
                    <a:pt x="34353" y="6959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14599" y="1717020"/>
            <a:ext cx="1176655" cy="363220"/>
            <a:chOff x="7814599" y="1717020"/>
            <a:chExt cx="1176655" cy="363220"/>
          </a:xfrm>
        </p:grpSpPr>
        <p:sp>
          <p:nvSpPr>
            <p:cNvPr id="14" name="object 14"/>
            <p:cNvSpPr/>
            <p:nvPr/>
          </p:nvSpPr>
          <p:spPr>
            <a:xfrm>
              <a:off x="7814599" y="1717090"/>
              <a:ext cx="589915" cy="362585"/>
            </a:xfrm>
            <a:custGeom>
              <a:avLst/>
              <a:gdLst/>
              <a:ahLst/>
              <a:cxnLst/>
              <a:rect l="l" t="t" r="r" b="b"/>
              <a:pathLst>
                <a:path w="589915" h="362585">
                  <a:moveTo>
                    <a:pt x="589702" y="0"/>
                  </a:moveTo>
                  <a:lnTo>
                    <a:pt x="0" y="0"/>
                  </a:lnTo>
                  <a:lnTo>
                    <a:pt x="0" y="362583"/>
                  </a:lnTo>
                  <a:lnTo>
                    <a:pt x="589702" y="362583"/>
                  </a:lnTo>
                  <a:lnTo>
                    <a:pt x="589702" y="0"/>
                  </a:lnTo>
                  <a:close/>
                </a:path>
              </a:pathLst>
            </a:custGeom>
            <a:solidFill>
              <a:srgbClr val="1B1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4957" y="1818460"/>
              <a:ext cx="444771" cy="1673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04298" y="1717020"/>
              <a:ext cx="586740" cy="360680"/>
            </a:xfrm>
            <a:custGeom>
              <a:avLst/>
              <a:gdLst/>
              <a:ahLst/>
              <a:cxnLst/>
              <a:rect l="l" t="t" r="r" b="b"/>
              <a:pathLst>
                <a:path w="586740" h="360680">
                  <a:moveTo>
                    <a:pt x="586732" y="0"/>
                  </a:moveTo>
                  <a:lnTo>
                    <a:pt x="0" y="0"/>
                  </a:lnTo>
                  <a:lnTo>
                    <a:pt x="0" y="360604"/>
                  </a:lnTo>
                  <a:lnTo>
                    <a:pt x="586732" y="360604"/>
                  </a:lnTo>
                  <a:lnTo>
                    <a:pt x="586732" y="0"/>
                  </a:lnTo>
                  <a:close/>
                </a:path>
              </a:pathLst>
            </a:custGeom>
            <a:solidFill>
              <a:srgbClr val="09A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05393" y="1809673"/>
              <a:ext cx="415925" cy="177800"/>
            </a:xfrm>
            <a:custGeom>
              <a:avLst/>
              <a:gdLst/>
              <a:ahLst/>
              <a:cxnLst/>
              <a:rect l="l" t="t" r="r" b="b"/>
              <a:pathLst>
                <a:path w="415925" h="177800">
                  <a:moveTo>
                    <a:pt x="130543" y="81318"/>
                  </a:moveTo>
                  <a:lnTo>
                    <a:pt x="125171" y="46926"/>
                  </a:lnTo>
                  <a:lnTo>
                    <a:pt x="110629" y="24701"/>
                  </a:lnTo>
                  <a:lnTo>
                    <a:pt x="110629" y="81749"/>
                  </a:lnTo>
                  <a:lnTo>
                    <a:pt x="109512" y="96431"/>
                  </a:lnTo>
                  <a:lnTo>
                    <a:pt x="83083" y="137312"/>
                  </a:lnTo>
                  <a:lnTo>
                    <a:pt x="43205" y="146875"/>
                  </a:lnTo>
                  <a:lnTo>
                    <a:pt x="18986" y="146875"/>
                  </a:lnTo>
                  <a:lnTo>
                    <a:pt x="18986" y="19786"/>
                  </a:lnTo>
                  <a:lnTo>
                    <a:pt x="44323" y="19786"/>
                  </a:lnTo>
                  <a:lnTo>
                    <a:pt x="73329" y="23660"/>
                  </a:lnTo>
                  <a:lnTo>
                    <a:pt x="94056" y="35280"/>
                  </a:lnTo>
                  <a:lnTo>
                    <a:pt x="106476" y="54635"/>
                  </a:lnTo>
                  <a:lnTo>
                    <a:pt x="110629" y="81749"/>
                  </a:lnTo>
                  <a:lnTo>
                    <a:pt x="110629" y="24701"/>
                  </a:lnTo>
                  <a:lnTo>
                    <a:pt x="109093" y="22352"/>
                  </a:lnTo>
                  <a:lnTo>
                    <a:pt x="104419" y="19786"/>
                  </a:lnTo>
                  <a:lnTo>
                    <a:pt x="82296" y="7620"/>
                  </a:lnTo>
                  <a:lnTo>
                    <a:pt x="44792" y="2717"/>
                  </a:lnTo>
                  <a:lnTo>
                    <a:pt x="0" y="2717"/>
                  </a:lnTo>
                  <a:lnTo>
                    <a:pt x="0" y="163957"/>
                  </a:lnTo>
                  <a:lnTo>
                    <a:pt x="42976" y="163957"/>
                  </a:lnTo>
                  <a:lnTo>
                    <a:pt x="93814" y="151206"/>
                  </a:lnTo>
                  <a:lnTo>
                    <a:pt x="124574" y="114973"/>
                  </a:lnTo>
                  <a:lnTo>
                    <a:pt x="129044" y="99060"/>
                  </a:lnTo>
                  <a:lnTo>
                    <a:pt x="130543" y="81318"/>
                  </a:lnTo>
                  <a:close/>
                </a:path>
                <a:path w="415925" h="177800">
                  <a:moveTo>
                    <a:pt x="262331" y="117627"/>
                  </a:moveTo>
                  <a:lnTo>
                    <a:pt x="250507" y="88849"/>
                  </a:lnTo>
                  <a:lnTo>
                    <a:pt x="247142" y="85915"/>
                  </a:lnTo>
                  <a:lnTo>
                    <a:pt x="242404" y="83146"/>
                  </a:lnTo>
                  <a:lnTo>
                    <a:pt x="242404" y="117398"/>
                  </a:lnTo>
                  <a:lnTo>
                    <a:pt x="242404" y="126542"/>
                  </a:lnTo>
                  <a:lnTo>
                    <a:pt x="207225" y="146875"/>
                  </a:lnTo>
                  <a:lnTo>
                    <a:pt x="181432" y="146875"/>
                  </a:lnTo>
                  <a:lnTo>
                    <a:pt x="181432" y="88849"/>
                  </a:lnTo>
                  <a:lnTo>
                    <a:pt x="203250" y="88849"/>
                  </a:lnTo>
                  <a:lnTo>
                    <a:pt x="220383" y="90627"/>
                  </a:lnTo>
                  <a:lnTo>
                    <a:pt x="232613" y="95986"/>
                  </a:lnTo>
                  <a:lnTo>
                    <a:pt x="239953" y="104914"/>
                  </a:lnTo>
                  <a:lnTo>
                    <a:pt x="242404" y="117398"/>
                  </a:lnTo>
                  <a:lnTo>
                    <a:pt x="242404" y="83146"/>
                  </a:lnTo>
                  <a:lnTo>
                    <a:pt x="240995" y="82308"/>
                  </a:lnTo>
                  <a:lnTo>
                    <a:pt x="234010" y="79768"/>
                  </a:lnTo>
                  <a:lnTo>
                    <a:pt x="226225" y="78295"/>
                  </a:lnTo>
                  <a:lnTo>
                    <a:pt x="226225" y="77838"/>
                  </a:lnTo>
                  <a:lnTo>
                    <a:pt x="235000" y="74980"/>
                  </a:lnTo>
                  <a:lnTo>
                    <a:pt x="239420" y="71882"/>
                  </a:lnTo>
                  <a:lnTo>
                    <a:pt x="241833" y="70192"/>
                  </a:lnTo>
                  <a:lnTo>
                    <a:pt x="251790" y="56680"/>
                  </a:lnTo>
                  <a:lnTo>
                    <a:pt x="254292" y="48742"/>
                  </a:lnTo>
                  <a:lnTo>
                    <a:pt x="254292" y="39598"/>
                  </a:lnTo>
                  <a:lnTo>
                    <a:pt x="234365" y="8115"/>
                  </a:lnTo>
                  <a:lnTo>
                    <a:pt x="234365" y="43294"/>
                  </a:lnTo>
                  <a:lnTo>
                    <a:pt x="234365" y="52374"/>
                  </a:lnTo>
                  <a:lnTo>
                    <a:pt x="200888" y="71882"/>
                  </a:lnTo>
                  <a:lnTo>
                    <a:pt x="181432" y="71882"/>
                  </a:lnTo>
                  <a:lnTo>
                    <a:pt x="181432" y="19786"/>
                  </a:lnTo>
                  <a:lnTo>
                    <a:pt x="203250" y="19786"/>
                  </a:lnTo>
                  <a:lnTo>
                    <a:pt x="216877" y="21259"/>
                  </a:lnTo>
                  <a:lnTo>
                    <a:pt x="226606" y="25666"/>
                  </a:lnTo>
                  <a:lnTo>
                    <a:pt x="232422" y="33007"/>
                  </a:lnTo>
                  <a:lnTo>
                    <a:pt x="234365" y="43294"/>
                  </a:lnTo>
                  <a:lnTo>
                    <a:pt x="234365" y="8115"/>
                  </a:lnTo>
                  <a:lnTo>
                    <a:pt x="227444" y="5270"/>
                  </a:lnTo>
                  <a:lnTo>
                    <a:pt x="218554" y="3352"/>
                  </a:lnTo>
                  <a:lnTo>
                    <a:pt x="208584" y="2717"/>
                  </a:lnTo>
                  <a:lnTo>
                    <a:pt x="162445" y="2717"/>
                  </a:lnTo>
                  <a:lnTo>
                    <a:pt x="162445" y="163957"/>
                  </a:lnTo>
                  <a:lnTo>
                    <a:pt x="209702" y="163957"/>
                  </a:lnTo>
                  <a:lnTo>
                    <a:pt x="247396" y="151142"/>
                  </a:lnTo>
                  <a:lnTo>
                    <a:pt x="261404" y="127469"/>
                  </a:lnTo>
                  <a:lnTo>
                    <a:pt x="262331" y="117627"/>
                  </a:lnTo>
                  <a:close/>
                </a:path>
                <a:path w="415925" h="177800">
                  <a:moveTo>
                    <a:pt x="384035" y="43091"/>
                  </a:moveTo>
                  <a:lnTo>
                    <a:pt x="364769" y="6578"/>
                  </a:lnTo>
                  <a:lnTo>
                    <a:pt x="337439" y="0"/>
                  </a:lnTo>
                  <a:lnTo>
                    <a:pt x="325196" y="914"/>
                  </a:lnTo>
                  <a:lnTo>
                    <a:pt x="313740" y="3683"/>
                  </a:lnTo>
                  <a:lnTo>
                    <a:pt x="303072" y="8280"/>
                  </a:lnTo>
                  <a:lnTo>
                    <a:pt x="293179" y="14732"/>
                  </a:lnTo>
                  <a:lnTo>
                    <a:pt x="293179" y="34074"/>
                  </a:lnTo>
                  <a:lnTo>
                    <a:pt x="303250" y="26009"/>
                  </a:lnTo>
                  <a:lnTo>
                    <a:pt x="313550" y="20256"/>
                  </a:lnTo>
                  <a:lnTo>
                    <a:pt x="324065" y="16802"/>
                  </a:lnTo>
                  <a:lnTo>
                    <a:pt x="334810" y="15646"/>
                  </a:lnTo>
                  <a:lnTo>
                    <a:pt x="344690" y="15646"/>
                  </a:lnTo>
                  <a:lnTo>
                    <a:pt x="352298" y="18186"/>
                  </a:lnTo>
                  <a:lnTo>
                    <a:pt x="363029" y="28384"/>
                  </a:lnTo>
                  <a:lnTo>
                    <a:pt x="365696" y="35572"/>
                  </a:lnTo>
                  <a:lnTo>
                    <a:pt x="365696" y="44856"/>
                  </a:lnTo>
                  <a:lnTo>
                    <a:pt x="347611" y="83934"/>
                  </a:lnTo>
                  <a:lnTo>
                    <a:pt x="284810" y="147523"/>
                  </a:lnTo>
                  <a:lnTo>
                    <a:pt x="284810" y="163957"/>
                  </a:lnTo>
                  <a:lnTo>
                    <a:pt x="382562" y="163957"/>
                  </a:lnTo>
                  <a:lnTo>
                    <a:pt x="382562" y="147294"/>
                  </a:lnTo>
                  <a:lnTo>
                    <a:pt x="307073" y="147294"/>
                  </a:lnTo>
                  <a:lnTo>
                    <a:pt x="307073" y="146875"/>
                  </a:lnTo>
                  <a:lnTo>
                    <a:pt x="344538" y="110109"/>
                  </a:lnTo>
                  <a:lnTo>
                    <a:pt x="370268" y="81216"/>
                  </a:lnTo>
                  <a:lnTo>
                    <a:pt x="383501" y="50787"/>
                  </a:lnTo>
                  <a:lnTo>
                    <a:pt x="384035" y="43091"/>
                  </a:lnTo>
                  <a:close/>
                </a:path>
                <a:path w="415925" h="177800">
                  <a:moveTo>
                    <a:pt x="408711" y="171462"/>
                  </a:moveTo>
                  <a:lnTo>
                    <a:pt x="406209" y="167474"/>
                  </a:lnTo>
                  <a:lnTo>
                    <a:pt x="405536" y="166585"/>
                  </a:lnTo>
                  <a:lnTo>
                    <a:pt x="404672" y="165747"/>
                  </a:lnTo>
                  <a:lnTo>
                    <a:pt x="404444" y="165608"/>
                  </a:lnTo>
                  <a:lnTo>
                    <a:pt x="404279" y="165506"/>
                  </a:lnTo>
                  <a:lnTo>
                    <a:pt x="403796" y="165303"/>
                  </a:lnTo>
                  <a:lnTo>
                    <a:pt x="404990" y="165201"/>
                  </a:lnTo>
                  <a:lnTo>
                    <a:pt x="405955" y="164782"/>
                  </a:lnTo>
                  <a:lnTo>
                    <a:pt x="407022" y="163690"/>
                  </a:lnTo>
                  <a:lnTo>
                    <a:pt x="407403" y="163296"/>
                  </a:lnTo>
                  <a:lnTo>
                    <a:pt x="407733" y="162521"/>
                  </a:lnTo>
                  <a:lnTo>
                    <a:pt x="407771" y="160693"/>
                  </a:lnTo>
                  <a:lnTo>
                    <a:pt x="407606" y="160185"/>
                  </a:lnTo>
                  <a:lnTo>
                    <a:pt x="405295" y="158038"/>
                  </a:lnTo>
                  <a:lnTo>
                    <a:pt x="405295" y="162407"/>
                  </a:lnTo>
                  <a:lnTo>
                    <a:pt x="405142" y="162737"/>
                  </a:lnTo>
                  <a:lnTo>
                    <a:pt x="404202" y="163499"/>
                  </a:lnTo>
                  <a:lnTo>
                    <a:pt x="403313" y="163690"/>
                  </a:lnTo>
                  <a:lnTo>
                    <a:pt x="399288" y="163690"/>
                  </a:lnTo>
                  <a:lnTo>
                    <a:pt x="399288" y="159550"/>
                  </a:lnTo>
                  <a:lnTo>
                    <a:pt x="402945" y="159550"/>
                  </a:lnTo>
                  <a:lnTo>
                    <a:pt x="405295" y="162407"/>
                  </a:lnTo>
                  <a:lnTo>
                    <a:pt x="405295" y="158038"/>
                  </a:lnTo>
                  <a:lnTo>
                    <a:pt x="404634" y="157797"/>
                  </a:lnTo>
                  <a:lnTo>
                    <a:pt x="403466" y="157670"/>
                  </a:lnTo>
                  <a:lnTo>
                    <a:pt x="397052" y="157670"/>
                  </a:lnTo>
                  <a:lnTo>
                    <a:pt x="397052" y="171462"/>
                  </a:lnTo>
                  <a:lnTo>
                    <a:pt x="399288" y="171462"/>
                  </a:lnTo>
                  <a:lnTo>
                    <a:pt x="399288" y="165608"/>
                  </a:lnTo>
                  <a:lnTo>
                    <a:pt x="401396" y="165608"/>
                  </a:lnTo>
                  <a:lnTo>
                    <a:pt x="402005" y="165760"/>
                  </a:lnTo>
                  <a:lnTo>
                    <a:pt x="402399" y="166077"/>
                  </a:lnTo>
                  <a:lnTo>
                    <a:pt x="402996" y="166509"/>
                  </a:lnTo>
                  <a:lnTo>
                    <a:pt x="403796" y="167576"/>
                  </a:lnTo>
                  <a:lnTo>
                    <a:pt x="405993" y="171462"/>
                  </a:lnTo>
                  <a:lnTo>
                    <a:pt x="408711" y="171462"/>
                  </a:lnTo>
                  <a:close/>
                </a:path>
                <a:path w="415925" h="177800">
                  <a:moveTo>
                    <a:pt x="415620" y="162153"/>
                  </a:moveTo>
                  <a:lnTo>
                    <a:pt x="415099" y="160185"/>
                  </a:lnTo>
                  <a:lnTo>
                    <a:pt x="415010" y="159943"/>
                  </a:lnTo>
                  <a:lnTo>
                    <a:pt x="413385" y="157022"/>
                  </a:lnTo>
                  <a:lnTo>
                    <a:pt x="413385" y="162153"/>
                  </a:lnTo>
                  <a:lnTo>
                    <a:pt x="413385" y="166585"/>
                  </a:lnTo>
                  <a:lnTo>
                    <a:pt x="404583" y="175082"/>
                  </a:lnTo>
                  <a:lnTo>
                    <a:pt x="400862" y="175082"/>
                  </a:lnTo>
                  <a:lnTo>
                    <a:pt x="392023" y="166585"/>
                  </a:lnTo>
                  <a:lnTo>
                    <a:pt x="392023" y="162153"/>
                  </a:lnTo>
                  <a:lnTo>
                    <a:pt x="400900" y="153657"/>
                  </a:lnTo>
                  <a:lnTo>
                    <a:pt x="404520" y="153657"/>
                  </a:lnTo>
                  <a:lnTo>
                    <a:pt x="413385" y="162153"/>
                  </a:lnTo>
                  <a:lnTo>
                    <a:pt x="413385" y="157022"/>
                  </a:lnTo>
                  <a:lnTo>
                    <a:pt x="404888" y="151536"/>
                  </a:lnTo>
                  <a:lnTo>
                    <a:pt x="400545" y="151536"/>
                  </a:lnTo>
                  <a:lnTo>
                    <a:pt x="389788" y="162153"/>
                  </a:lnTo>
                  <a:lnTo>
                    <a:pt x="389788" y="166585"/>
                  </a:lnTo>
                  <a:lnTo>
                    <a:pt x="400481" y="177215"/>
                  </a:lnTo>
                  <a:lnTo>
                    <a:pt x="404939" y="177215"/>
                  </a:lnTo>
                  <a:lnTo>
                    <a:pt x="407085" y="176644"/>
                  </a:lnTo>
                  <a:lnTo>
                    <a:pt x="409930" y="175082"/>
                  </a:lnTo>
                  <a:lnTo>
                    <a:pt x="411187" y="174396"/>
                  </a:lnTo>
                  <a:lnTo>
                    <a:pt x="412788" y="172808"/>
                  </a:lnTo>
                  <a:lnTo>
                    <a:pt x="415061" y="168719"/>
                  </a:lnTo>
                  <a:lnTo>
                    <a:pt x="415620" y="166585"/>
                  </a:lnTo>
                  <a:lnTo>
                    <a:pt x="415620" y="1621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471879" y="1207144"/>
            <a:ext cx="1518285" cy="286385"/>
            <a:chOff x="7471879" y="1207144"/>
            <a:chExt cx="1518285" cy="286385"/>
          </a:xfrm>
        </p:grpSpPr>
        <p:sp>
          <p:nvSpPr>
            <p:cNvPr id="19" name="object 19"/>
            <p:cNvSpPr/>
            <p:nvPr/>
          </p:nvSpPr>
          <p:spPr>
            <a:xfrm>
              <a:off x="7783987" y="1253458"/>
              <a:ext cx="278130" cy="187960"/>
            </a:xfrm>
            <a:custGeom>
              <a:avLst/>
              <a:gdLst/>
              <a:ahLst/>
              <a:cxnLst/>
              <a:rect l="l" t="t" r="r" b="b"/>
              <a:pathLst>
                <a:path w="278129" h="187959">
                  <a:moveTo>
                    <a:pt x="237800" y="0"/>
                  </a:moveTo>
                  <a:lnTo>
                    <a:pt x="220806" y="2217"/>
                  </a:lnTo>
                  <a:lnTo>
                    <a:pt x="207794" y="9918"/>
                  </a:lnTo>
                  <a:lnTo>
                    <a:pt x="198851" y="22675"/>
                  </a:lnTo>
                  <a:lnTo>
                    <a:pt x="137772" y="156520"/>
                  </a:lnTo>
                  <a:lnTo>
                    <a:pt x="78858" y="22675"/>
                  </a:lnTo>
                  <a:lnTo>
                    <a:pt x="70021" y="9918"/>
                  </a:lnTo>
                  <a:lnTo>
                    <a:pt x="56956" y="2217"/>
                  </a:lnTo>
                  <a:lnTo>
                    <a:pt x="39806" y="0"/>
                  </a:lnTo>
                  <a:lnTo>
                    <a:pt x="18715" y="3690"/>
                  </a:lnTo>
                  <a:lnTo>
                    <a:pt x="10485" y="7319"/>
                  </a:lnTo>
                  <a:lnTo>
                    <a:pt x="4641" y="12618"/>
                  </a:lnTo>
                  <a:lnTo>
                    <a:pt x="1155" y="20008"/>
                  </a:lnTo>
                  <a:lnTo>
                    <a:pt x="0" y="29913"/>
                  </a:lnTo>
                  <a:lnTo>
                    <a:pt x="0" y="185157"/>
                  </a:lnTo>
                  <a:lnTo>
                    <a:pt x="39887" y="185157"/>
                  </a:lnTo>
                  <a:lnTo>
                    <a:pt x="39887" y="29913"/>
                  </a:lnTo>
                  <a:lnTo>
                    <a:pt x="102176" y="165262"/>
                  </a:lnTo>
                  <a:lnTo>
                    <a:pt x="108147" y="175615"/>
                  </a:lnTo>
                  <a:lnTo>
                    <a:pt x="115870" y="182519"/>
                  </a:lnTo>
                  <a:lnTo>
                    <a:pt x="125952" y="186371"/>
                  </a:lnTo>
                  <a:lnTo>
                    <a:pt x="138997" y="187567"/>
                  </a:lnTo>
                  <a:lnTo>
                    <a:pt x="151953" y="186371"/>
                  </a:lnTo>
                  <a:lnTo>
                    <a:pt x="161855" y="182519"/>
                  </a:lnTo>
                  <a:lnTo>
                    <a:pt x="169457" y="175615"/>
                  </a:lnTo>
                  <a:lnTo>
                    <a:pt x="175514" y="165262"/>
                  </a:lnTo>
                  <a:lnTo>
                    <a:pt x="237501" y="29913"/>
                  </a:lnTo>
                  <a:lnTo>
                    <a:pt x="237501" y="185157"/>
                  </a:lnTo>
                  <a:lnTo>
                    <a:pt x="277709" y="185157"/>
                  </a:lnTo>
                  <a:lnTo>
                    <a:pt x="277709" y="29913"/>
                  </a:lnTo>
                  <a:lnTo>
                    <a:pt x="276548" y="20008"/>
                  </a:lnTo>
                  <a:lnTo>
                    <a:pt x="273027" y="12618"/>
                  </a:lnTo>
                  <a:lnTo>
                    <a:pt x="267091" y="7319"/>
                  </a:lnTo>
                  <a:lnTo>
                    <a:pt x="258683" y="3690"/>
                  </a:lnTo>
                  <a:lnTo>
                    <a:pt x="237800" y="0"/>
                  </a:lnTo>
                  <a:close/>
                </a:path>
              </a:pathLst>
            </a:custGeom>
            <a:solidFill>
              <a:srgbClr val="005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4799" y="1311707"/>
              <a:ext cx="190864" cy="1817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471867" y="1207147"/>
              <a:ext cx="292100" cy="281305"/>
            </a:xfrm>
            <a:custGeom>
              <a:avLst/>
              <a:gdLst/>
              <a:ahLst/>
              <a:cxnLst/>
              <a:rect l="l" t="t" r="r" b="b"/>
              <a:pathLst>
                <a:path w="292100" h="281305">
                  <a:moveTo>
                    <a:pt x="66103" y="192366"/>
                  </a:moveTo>
                  <a:lnTo>
                    <a:pt x="65709" y="192557"/>
                  </a:lnTo>
                  <a:lnTo>
                    <a:pt x="65963" y="192493"/>
                  </a:lnTo>
                  <a:lnTo>
                    <a:pt x="66103" y="192366"/>
                  </a:lnTo>
                  <a:close/>
                </a:path>
                <a:path w="292100" h="281305">
                  <a:moveTo>
                    <a:pt x="73850" y="56019"/>
                  </a:moveTo>
                  <a:lnTo>
                    <a:pt x="72669" y="54660"/>
                  </a:lnTo>
                  <a:lnTo>
                    <a:pt x="72466" y="53289"/>
                  </a:lnTo>
                  <a:lnTo>
                    <a:pt x="71462" y="51917"/>
                  </a:lnTo>
                  <a:lnTo>
                    <a:pt x="70281" y="49961"/>
                  </a:lnTo>
                  <a:lnTo>
                    <a:pt x="67691" y="48983"/>
                  </a:lnTo>
                  <a:lnTo>
                    <a:pt x="66103" y="47421"/>
                  </a:lnTo>
                  <a:lnTo>
                    <a:pt x="62725" y="47421"/>
                  </a:lnTo>
                  <a:lnTo>
                    <a:pt x="60337" y="47815"/>
                  </a:lnTo>
                  <a:lnTo>
                    <a:pt x="57950" y="48399"/>
                  </a:lnTo>
                  <a:lnTo>
                    <a:pt x="57950" y="48793"/>
                  </a:lnTo>
                  <a:lnTo>
                    <a:pt x="58343" y="48793"/>
                  </a:lnTo>
                  <a:lnTo>
                    <a:pt x="59931" y="51917"/>
                  </a:lnTo>
                  <a:lnTo>
                    <a:pt x="62725" y="54076"/>
                  </a:lnTo>
                  <a:lnTo>
                    <a:pt x="64706" y="56794"/>
                  </a:lnTo>
                  <a:lnTo>
                    <a:pt x="66294" y="59931"/>
                  </a:lnTo>
                  <a:lnTo>
                    <a:pt x="67691" y="63055"/>
                  </a:lnTo>
                  <a:lnTo>
                    <a:pt x="69278" y="66179"/>
                  </a:lnTo>
                  <a:lnTo>
                    <a:pt x="69684" y="65786"/>
                  </a:lnTo>
                  <a:lnTo>
                    <a:pt x="72466" y="63830"/>
                  </a:lnTo>
                  <a:lnTo>
                    <a:pt x="73850" y="60706"/>
                  </a:lnTo>
                  <a:lnTo>
                    <a:pt x="73850" y="56019"/>
                  </a:lnTo>
                  <a:close/>
                </a:path>
                <a:path w="292100" h="281305">
                  <a:moveTo>
                    <a:pt x="291973" y="280454"/>
                  </a:moveTo>
                  <a:lnTo>
                    <a:pt x="290576" y="278701"/>
                  </a:lnTo>
                  <a:lnTo>
                    <a:pt x="290169" y="276161"/>
                  </a:lnTo>
                  <a:lnTo>
                    <a:pt x="288785" y="274205"/>
                  </a:lnTo>
                  <a:lnTo>
                    <a:pt x="286791" y="272249"/>
                  </a:lnTo>
                  <a:lnTo>
                    <a:pt x="284810" y="270497"/>
                  </a:lnTo>
                  <a:lnTo>
                    <a:pt x="282816" y="268541"/>
                  </a:lnTo>
                  <a:lnTo>
                    <a:pt x="249288" y="241211"/>
                  </a:lnTo>
                  <a:lnTo>
                    <a:pt x="243039" y="236588"/>
                  </a:lnTo>
                  <a:lnTo>
                    <a:pt x="239280" y="231419"/>
                  </a:lnTo>
                  <a:lnTo>
                    <a:pt x="238887" y="231038"/>
                  </a:lnTo>
                  <a:lnTo>
                    <a:pt x="243255" y="230644"/>
                  </a:lnTo>
                  <a:lnTo>
                    <a:pt x="248424" y="229082"/>
                  </a:lnTo>
                  <a:lnTo>
                    <a:pt x="252603" y="227914"/>
                  </a:lnTo>
                  <a:lnTo>
                    <a:pt x="259359" y="226148"/>
                  </a:lnTo>
                  <a:lnTo>
                    <a:pt x="265518" y="226542"/>
                  </a:lnTo>
                  <a:lnTo>
                    <a:pt x="267068" y="226148"/>
                  </a:lnTo>
                  <a:lnTo>
                    <a:pt x="275666" y="224002"/>
                  </a:lnTo>
                  <a:lnTo>
                    <a:pt x="282028" y="222046"/>
                  </a:lnTo>
                  <a:lnTo>
                    <a:pt x="282028" y="220294"/>
                  </a:lnTo>
                  <a:lnTo>
                    <a:pt x="278447" y="216776"/>
                  </a:lnTo>
                  <a:lnTo>
                    <a:pt x="275856" y="212090"/>
                  </a:lnTo>
                  <a:lnTo>
                    <a:pt x="233108" y="180835"/>
                  </a:lnTo>
                  <a:lnTo>
                    <a:pt x="225158" y="178295"/>
                  </a:lnTo>
                  <a:lnTo>
                    <a:pt x="218605" y="174980"/>
                  </a:lnTo>
                  <a:lnTo>
                    <a:pt x="216217" y="173799"/>
                  </a:lnTo>
                  <a:lnTo>
                    <a:pt x="212242" y="173228"/>
                  </a:lnTo>
                  <a:lnTo>
                    <a:pt x="210845" y="171272"/>
                  </a:lnTo>
                  <a:lnTo>
                    <a:pt x="207264" y="166966"/>
                  </a:lnTo>
                  <a:lnTo>
                    <a:pt x="205282" y="161302"/>
                  </a:lnTo>
                  <a:lnTo>
                    <a:pt x="202692" y="156222"/>
                  </a:lnTo>
                  <a:lnTo>
                    <a:pt x="198412" y="147980"/>
                  </a:lnTo>
                  <a:lnTo>
                    <a:pt x="194246" y="139446"/>
                  </a:lnTo>
                  <a:lnTo>
                    <a:pt x="190220" y="130822"/>
                  </a:lnTo>
                  <a:lnTo>
                    <a:pt x="186385" y="122237"/>
                  </a:lnTo>
                  <a:lnTo>
                    <a:pt x="182816" y="114617"/>
                  </a:lnTo>
                  <a:lnTo>
                    <a:pt x="160401" y="77317"/>
                  </a:lnTo>
                  <a:lnTo>
                    <a:pt x="122872" y="41986"/>
                  </a:lnTo>
                  <a:lnTo>
                    <a:pt x="87325" y="22186"/>
                  </a:lnTo>
                  <a:lnTo>
                    <a:pt x="68884" y="18707"/>
                  </a:lnTo>
                  <a:lnTo>
                    <a:pt x="63919" y="18326"/>
                  </a:lnTo>
                  <a:lnTo>
                    <a:pt x="58940" y="18122"/>
                  </a:lnTo>
                  <a:lnTo>
                    <a:pt x="55765" y="16764"/>
                  </a:lnTo>
                  <a:lnTo>
                    <a:pt x="52578" y="13055"/>
                  </a:lnTo>
                  <a:lnTo>
                    <a:pt x="49796" y="11290"/>
                  </a:lnTo>
                  <a:lnTo>
                    <a:pt x="43700" y="7975"/>
                  </a:lnTo>
                  <a:lnTo>
                    <a:pt x="38544" y="5156"/>
                  </a:lnTo>
                  <a:lnTo>
                    <a:pt x="24231" y="38"/>
                  </a:lnTo>
                  <a:lnTo>
                    <a:pt x="10464" y="0"/>
                  </a:lnTo>
                  <a:lnTo>
                    <a:pt x="889" y="9144"/>
                  </a:lnTo>
                  <a:lnTo>
                    <a:pt x="114" y="16764"/>
                  </a:lnTo>
                  <a:lnTo>
                    <a:pt x="0" y="18707"/>
                  </a:lnTo>
                  <a:lnTo>
                    <a:pt x="3416" y="27305"/>
                  </a:lnTo>
                  <a:lnTo>
                    <a:pt x="8775" y="34912"/>
                  </a:lnTo>
                  <a:lnTo>
                    <a:pt x="13411" y="40792"/>
                  </a:lnTo>
                  <a:lnTo>
                    <a:pt x="16789" y="45275"/>
                  </a:lnTo>
                  <a:lnTo>
                    <a:pt x="21170" y="50355"/>
                  </a:lnTo>
                  <a:lnTo>
                    <a:pt x="23558" y="55435"/>
                  </a:lnTo>
                  <a:lnTo>
                    <a:pt x="24942" y="58762"/>
                  </a:lnTo>
                  <a:lnTo>
                    <a:pt x="25336" y="62268"/>
                  </a:lnTo>
                  <a:lnTo>
                    <a:pt x="26733" y="65786"/>
                  </a:lnTo>
                  <a:lnTo>
                    <a:pt x="46024" y="106222"/>
                  </a:lnTo>
                  <a:lnTo>
                    <a:pt x="48806" y="107200"/>
                  </a:lnTo>
                  <a:lnTo>
                    <a:pt x="49403" y="110718"/>
                  </a:lnTo>
                  <a:lnTo>
                    <a:pt x="46621" y="114617"/>
                  </a:lnTo>
                  <a:lnTo>
                    <a:pt x="46418" y="120484"/>
                  </a:lnTo>
                  <a:lnTo>
                    <a:pt x="44831" y="125361"/>
                  </a:lnTo>
                  <a:lnTo>
                    <a:pt x="41287" y="142646"/>
                  </a:lnTo>
                  <a:lnTo>
                    <a:pt x="41224" y="160375"/>
                  </a:lnTo>
                  <a:lnTo>
                    <a:pt x="44411" y="176999"/>
                  </a:lnTo>
                  <a:lnTo>
                    <a:pt x="50596" y="190995"/>
                  </a:lnTo>
                  <a:lnTo>
                    <a:pt x="53771" y="195427"/>
                  </a:lnTo>
                  <a:lnTo>
                    <a:pt x="58420" y="200126"/>
                  </a:lnTo>
                  <a:lnTo>
                    <a:pt x="64376" y="203136"/>
                  </a:lnTo>
                  <a:lnTo>
                    <a:pt x="71488" y="202501"/>
                  </a:lnTo>
                  <a:lnTo>
                    <a:pt x="76365" y="198589"/>
                  </a:lnTo>
                  <a:lnTo>
                    <a:pt x="78587" y="192747"/>
                  </a:lnTo>
                  <a:lnTo>
                    <a:pt x="78676" y="192366"/>
                  </a:lnTo>
                  <a:lnTo>
                    <a:pt x="79895" y="184404"/>
                  </a:lnTo>
                  <a:lnTo>
                    <a:pt x="81013" y="178104"/>
                  </a:lnTo>
                  <a:lnTo>
                    <a:pt x="81610" y="175755"/>
                  </a:lnTo>
                  <a:lnTo>
                    <a:pt x="81216" y="174193"/>
                  </a:lnTo>
                  <a:lnTo>
                    <a:pt x="82410" y="172631"/>
                  </a:lnTo>
                  <a:lnTo>
                    <a:pt x="82511" y="173228"/>
                  </a:lnTo>
                  <a:lnTo>
                    <a:pt x="85191" y="178498"/>
                  </a:lnTo>
                  <a:lnTo>
                    <a:pt x="87972" y="183769"/>
                  </a:lnTo>
                  <a:lnTo>
                    <a:pt x="90551" y="189230"/>
                  </a:lnTo>
                  <a:lnTo>
                    <a:pt x="121183" y="218922"/>
                  </a:lnTo>
                  <a:lnTo>
                    <a:pt x="124955" y="224980"/>
                  </a:lnTo>
                  <a:lnTo>
                    <a:pt x="130924" y="227126"/>
                  </a:lnTo>
                  <a:lnTo>
                    <a:pt x="130924" y="226542"/>
                  </a:lnTo>
                  <a:lnTo>
                    <a:pt x="130517" y="226542"/>
                  </a:lnTo>
                  <a:lnTo>
                    <a:pt x="129324" y="224790"/>
                  </a:lnTo>
                  <a:lnTo>
                    <a:pt x="115608" y="210921"/>
                  </a:lnTo>
                  <a:lnTo>
                    <a:pt x="109448" y="202374"/>
                  </a:lnTo>
                  <a:lnTo>
                    <a:pt x="103797" y="193725"/>
                  </a:lnTo>
                  <a:lnTo>
                    <a:pt x="98412" y="184658"/>
                  </a:lnTo>
                  <a:lnTo>
                    <a:pt x="93345" y="175361"/>
                  </a:lnTo>
                  <a:lnTo>
                    <a:pt x="91909" y="172631"/>
                  </a:lnTo>
                  <a:lnTo>
                    <a:pt x="90157" y="169316"/>
                  </a:lnTo>
                  <a:lnTo>
                    <a:pt x="87376" y="162674"/>
                  </a:lnTo>
                  <a:lnTo>
                    <a:pt x="84797" y="156616"/>
                  </a:lnTo>
                  <a:lnTo>
                    <a:pt x="83604" y="154266"/>
                  </a:lnTo>
                  <a:lnTo>
                    <a:pt x="83604" y="150761"/>
                  </a:lnTo>
                  <a:lnTo>
                    <a:pt x="81610" y="149580"/>
                  </a:lnTo>
                  <a:lnTo>
                    <a:pt x="78625" y="153873"/>
                  </a:lnTo>
                  <a:lnTo>
                    <a:pt x="74256" y="157594"/>
                  </a:lnTo>
                  <a:lnTo>
                    <a:pt x="66497" y="192366"/>
                  </a:lnTo>
                  <a:lnTo>
                    <a:pt x="65963" y="192493"/>
                  </a:lnTo>
                  <a:lnTo>
                    <a:pt x="65709" y="192747"/>
                  </a:lnTo>
                  <a:lnTo>
                    <a:pt x="59334" y="191185"/>
                  </a:lnTo>
                  <a:lnTo>
                    <a:pt x="57124" y="184658"/>
                  </a:lnTo>
                  <a:lnTo>
                    <a:pt x="54775" y="179273"/>
                  </a:lnTo>
                  <a:lnTo>
                    <a:pt x="51244" y="167525"/>
                  </a:lnTo>
                  <a:lnTo>
                    <a:pt x="49733" y="154266"/>
                  </a:lnTo>
                  <a:lnTo>
                    <a:pt x="49822" y="150761"/>
                  </a:lnTo>
                  <a:lnTo>
                    <a:pt x="50241" y="140081"/>
                  </a:lnTo>
                  <a:lnTo>
                    <a:pt x="52984" y="127127"/>
                  </a:lnTo>
                  <a:lnTo>
                    <a:pt x="54368" y="123024"/>
                  </a:lnTo>
                  <a:lnTo>
                    <a:pt x="60337" y="110134"/>
                  </a:lnTo>
                  <a:lnTo>
                    <a:pt x="57950" y="106222"/>
                  </a:lnTo>
                  <a:lnTo>
                    <a:pt x="56756" y="102514"/>
                  </a:lnTo>
                  <a:lnTo>
                    <a:pt x="52781" y="100355"/>
                  </a:lnTo>
                  <a:lnTo>
                    <a:pt x="50596" y="97434"/>
                  </a:lnTo>
                  <a:lnTo>
                    <a:pt x="37426" y="67932"/>
                  </a:lnTo>
                  <a:lnTo>
                    <a:pt x="34544" y="59334"/>
                  </a:lnTo>
                  <a:lnTo>
                    <a:pt x="31115" y="50939"/>
                  </a:lnTo>
                  <a:lnTo>
                    <a:pt x="28714" y="45859"/>
                  </a:lnTo>
                  <a:lnTo>
                    <a:pt x="24549" y="40589"/>
                  </a:lnTo>
                  <a:lnTo>
                    <a:pt x="17386" y="30632"/>
                  </a:lnTo>
                  <a:lnTo>
                    <a:pt x="13208" y="26924"/>
                  </a:lnTo>
                  <a:lnTo>
                    <a:pt x="10147" y="20497"/>
                  </a:lnTo>
                  <a:lnTo>
                    <a:pt x="9080" y="18122"/>
                  </a:lnTo>
                  <a:lnTo>
                    <a:pt x="7848" y="15011"/>
                  </a:lnTo>
                  <a:lnTo>
                    <a:pt x="9436" y="12661"/>
                  </a:lnTo>
                  <a:lnTo>
                    <a:pt x="9829" y="11099"/>
                  </a:lnTo>
                  <a:lnTo>
                    <a:pt x="10629" y="10515"/>
                  </a:lnTo>
                  <a:lnTo>
                    <a:pt x="12217" y="10121"/>
                  </a:lnTo>
                  <a:lnTo>
                    <a:pt x="14808" y="7975"/>
                  </a:lnTo>
                  <a:lnTo>
                    <a:pt x="22161" y="10706"/>
                  </a:lnTo>
                  <a:lnTo>
                    <a:pt x="24739" y="11874"/>
                  </a:lnTo>
                  <a:lnTo>
                    <a:pt x="32105" y="14808"/>
                  </a:lnTo>
                  <a:lnTo>
                    <a:pt x="38265" y="17538"/>
                  </a:lnTo>
                  <a:lnTo>
                    <a:pt x="44424" y="21640"/>
                  </a:lnTo>
                  <a:lnTo>
                    <a:pt x="47218" y="23596"/>
                  </a:lnTo>
                  <a:lnTo>
                    <a:pt x="50203" y="27305"/>
                  </a:lnTo>
                  <a:lnTo>
                    <a:pt x="53771" y="28282"/>
                  </a:lnTo>
                  <a:lnTo>
                    <a:pt x="57950" y="28282"/>
                  </a:lnTo>
                  <a:lnTo>
                    <a:pt x="64312" y="29654"/>
                  </a:lnTo>
                  <a:lnTo>
                    <a:pt x="71462" y="28676"/>
                  </a:lnTo>
                  <a:lnTo>
                    <a:pt x="124701" y="57315"/>
                  </a:lnTo>
                  <a:lnTo>
                    <a:pt x="155943" y="90932"/>
                  </a:lnTo>
                  <a:lnTo>
                    <a:pt x="171475" y="119303"/>
                  </a:lnTo>
                  <a:lnTo>
                    <a:pt x="173659" y="124002"/>
                  </a:lnTo>
                  <a:lnTo>
                    <a:pt x="176949" y="131203"/>
                  </a:lnTo>
                  <a:lnTo>
                    <a:pt x="183896" y="145618"/>
                  </a:lnTo>
                  <a:lnTo>
                    <a:pt x="187896" y="154266"/>
                  </a:lnTo>
                  <a:lnTo>
                    <a:pt x="216217" y="185127"/>
                  </a:lnTo>
                  <a:lnTo>
                    <a:pt x="221576" y="187274"/>
                  </a:lnTo>
                  <a:lnTo>
                    <a:pt x="225552" y="189039"/>
                  </a:lnTo>
                  <a:lnTo>
                    <a:pt x="231724" y="190601"/>
                  </a:lnTo>
                  <a:lnTo>
                    <a:pt x="234988" y="192557"/>
                  </a:lnTo>
                  <a:lnTo>
                    <a:pt x="242062" y="196850"/>
                  </a:lnTo>
                  <a:lnTo>
                    <a:pt x="250202" y="202514"/>
                  </a:lnTo>
                  <a:lnTo>
                    <a:pt x="255181" y="206032"/>
                  </a:lnTo>
                  <a:lnTo>
                    <a:pt x="258356" y="208381"/>
                  </a:lnTo>
                  <a:lnTo>
                    <a:pt x="268300" y="213258"/>
                  </a:lnTo>
                  <a:lnTo>
                    <a:pt x="268897" y="217170"/>
                  </a:lnTo>
                  <a:lnTo>
                    <a:pt x="257619" y="217258"/>
                  </a:lnTo>
                  <a:lnTo>
                    <a:pt x="247535" y="218147"/>
                  </a:lnTo>
                  <a:lnTo>
                    <a:pt x="238480" y="219913"/>
                  </a:lnTo>
                  <a:lnTo>
                    <a:pt x="230327" y="222643"/>
                  </a:lnTo>
                  <a:lnTo>
                    <a:pt x="227355" y="223812"/>
                  </a:lnTo>
                  <a:lnTo>
                    <a:pt x="222580" y="223812"/>
                  </a:lnTo>
                  <a:lnTo>
                    <a:pt x="222173" y="227520"/>
                  </a:lnTo>
                  <a:lnTo>
                    <a:pt x="223774" y="229082"/>
                  </a:lnTo>
                  <a:lnTo>
                    <a:pt x="223977" y="231622"/>
                  </a:lnTo>
                  <a:lnTo>
                    <a:pt x="225361" y="233768"/>
                  </a:lnTo>
                  <a:lnTo>
                    <a:pt x="227749" y="237680"/>
                  </a:lnTo>
                  <a:lnTo>
                    <a:pt x="231927" y="242951"/>
                  </a:lnTo>
                  <a:lnTo>
                    <a:pt x="235699" y="245681"/>
                  </a:lnTo>
                  <a:lnTo>
                    <a:pt x="244043" y="251942"/>
                  </a:lnTo>
                  <a:lnTo>
                    <a:pt x="248424" y="254673"/>
                  </a:lnTo>
                  <a:lnTo>
                    <a:pt x="254393" y="257886"/>
                  </a:lnTo>
                  <a:lnTo>
                    <a:pt x="266623" y="263575"/>
                  </a:lnTo>
                  <a:lnTo>
                    <a:pt x="272478" y="266776"/>
                  </a:lnTo>
                  <a:lnTo>
                    <a:pt x="276860" y="269519"/>
                  </a:lnTo>
                  <a:lnTo>
                    <a:pt x="281228" y="273037"/>
                  </a:lnTo>
                  <a:lnTo>
                    <a:pt x="285610" y="275958"/>
                  </a:lnTo>
                  <a:lnTo>
                    <a:pt x="287794" y="277520"/>
                  </a:lnTo>
                  <a:lnTo>
                    <a:pt x="289179" y="280060"/>
                  </a:lnTo>
                  <a:lnTo>
                    <a:pt x="291973" y="281038"/>
                  </a:lnTo>
                  <a:lnTo>
                    <a:pt x="291973" y="280454"/>
                  </a:lnTo>
                  <a:close/>
                </a:path>
              </a:pathLst>
            </a:custGeom>
            <a:solidFill>
              <a:srgbClr val="005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6336" y="1257149"/>
              <a:ext cx="179540" cy="18146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9809" y="1257149"/>
              <a:ext cx="470353" cy="208595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7906372" y="2794317"/>
            <a:ext cx="1084580" cy="302895"/>
          </a:xfrm>
          <a:custGeom>
            <a:avLst/>
            <a:gdLst/>
            <a:ahLst/>
            <a:cxnLst/>
            <a:rect l="l" t="t" r="r" b="b"/>
            <a:pathLst>
              <a:path w="1084579" h="302894">
                <a:moveTo>
                  <a:pt x="535165" y="228714"/>
                </a:moveTo>
                <a:lnTo>
                  <a:pt x="530123" y="205346"/>
                </a:lnTo>
                <a:lnTo>
                  <a:pt x="516597" y="187921"/>
                </a:lnTo>
                <a:lnTo>
                  <a:pt x="501573" y="179006"/>
                </a:lnTo>
                <a:lnTo>
                  <a:pt x="501573" y="233248"/>
                </a:lnTo>
                <a:lnTo>
                  <a:pt x="497179" y="257987"/>
                </a:lnTo>
                <a:lnTo>
                  <a:pt x="485267" y="275005"/>
                </a:lnTo>
                <a:lnTo>
                  <a:pt x="467715" y="284835"/>
                </a:lnTo>
                <a:lnTo>
                  <a:pt x="446417" y="287997"/>
                </a:lnTo>
                <a:lnTo>
                  <a:pt x="430784" y="286524"/>
                </a:lnTo>
                <a:lnTo>
                  <a:pt x="421551" y="281241"/>
                </a:lnTo>
                <a:lnTo>
                  <a:pt x="417144" y="270776"/>
                </a:lnTo>
                <a:lnTo>
                  <a:pt x="416026" y="253822"/>
                </a:lnTo>
                <a:lnTo>
                  <a:pt x="416026" y="176072"/>
                </a:lnTo>
                <a:lnTo>
                  <a:pt x="436537" y="176072"/>
                </a:lnTo>
                <a:lnTo>
                  <a:pt x="462356" y="179565"/>
                </a:lnTo>
                <a:lnTo>
                  <a:pt x="482968" y="190144"/>
                </a:lnTo>
                <a:lnTo>
                  <a:pt x="496633" y="207987"/>
                </a:lnTo>
                <a:lnTo>
                  <a:pt x="501573" y="233248"/>
                </a:lnTo>
                <a:lnTo>
                  <a:pt x="501573" y="179006"/>
                </a:lnTo>
                <a:lnTo>
                  <a:pt x="496976" y="176263"/>
                </a:lnTo>
                <a:lnTo>
                  <a:pt x="496265" y="176072"/>
                </a:lnTo>
                <a:lnTo>
                  <a:pt x="473646" y="170141"/>
                </a:lnTo>
                <a:lnTo>
                  <a:pt x="473646" y="169456"/>
                </a:lnTo>
                <a:lnTo>
                  <a:pt x="474649" y="169087"/>
                </a:lnTo>
                <a:lnTo>
                  <a:pt x="488238" y="164211"/>
                </a:lnTo>
                <a:lnTo>
                  <a:pt x="503466" y="154457"/>
                </a:lnTo>
                <a:lnTo>
                  <a:pt x="515454" y="139738"/>
                </a:lnTo>
                <a:lnTo>
                  <a:pt x="520319" y="119583"/>
                </a:lnTo>
                <a:lnTo>
                  <a:pt x="519125" y="107416"/>
                </a:lnTo>
                <a:lnTo>
                  <a:pt x="515620" y="97015"/>
                </a:lnTo>
                <a:lnTo>
                  <a:pt x="509841" y="88303"/>
                </a:lnTo>
                <a:lnTo>
                  <a:pt x="501891" y="81241"/>
                </a:lnTo>
                <a:lnTo>
                  <a:pt x="492353" y="76009"/>
                </a:lnTo>
                <a:lnTo>
                  <a:pt x="489191" y="74942"/>
                </a:lnTo>
                <a:lnTo>
                  <a:pt x="489191" y="123418"/>
                </a:lnTo>
                <a:lnTo>
                  <a:pt x="486003" y="143357"/>
                </a:lnTo>
                <a:lnTo>
                  <a:pt x="476453" y="157632"/>
                </a:lnTo>
                <a:lnTo>
                  <a:pt x="460552" y="166217"/>
                </a:lnTo>
                <a:lnTo>
                  <a:pt x="438289" y="169087"/>
                </a:lnTo>
                <a:lnTo>
                  <a:pt x="416026" y="169087"/>
                </a:lnTo>
                <a:lnTo>
                  <a:pt x="416026" y="80187"/>
                </a:lnTo>
                <a:lnTo>
                  <a:pt x="417093" y="78803"/>
                </a:lnTo>
                <a:lnTo>
                  <a:pt x="422008" y="76352"/>
                </a:lnTo>
                <a:lnTo>
                  <a:pt x="426974" y="76009"/>
                </a:lnTo>
                <a:lnTo>
                  <a:pt x="438619" y="76009"/>
                </a:lnTo>
                <a:lnTo>
                  <a:pt x="464134" y="80467"/>
                </a:lnTo>
                <a:lnTo>
                  <a:pt x="479564" y="91871"/>
                </a:lnTo>
                <a:lnTo>
                  <a:pt x="487159" y="107188"/>
                </a:lnTo>
                <a:lnTo>
                  <a:pt x="489191" y="123418"/>
                </a:lnTo>
                <a:lnTo>
                  <a:pt x="489191" y="74942"/>
                </a:lnTo>
                <a:lnTo>
                  <a:pt x="480606" y="72123"/>
                </a:lnTo>
                <a:lnTo>
                  <a:pt x="466712" y="69811"/>
                </a:lnTo>
                <a:lnTo>
                  <a:pt x="450316" y="69037"/>
                </a:lnTo>
                <a:lnTo>
                  <a:pt x="367588" y="69037"/>
                </a:lnTo>
                <a:lnTo>
                  <a:pt x="358025" y="69037"/>
                </a:lnTo>
                <a:lnTo>
                  <a:pt x="291922" y="69037"/>
                </a:lnTo>
                <a:lnTo>
                  <a:pt x="291922" y="73914"/>
                </a:lnTo>
                <a:lnTo>
                  <a:pt x="306768" y="76352"/>
                </a:lnTo>
                <a:lnTo>
                  <a:pt x="314680" y="78689"/>
                </a:lnTo>
                <a:lnTo>
                  <a:pt x="318922" y="82448"/>
                </a:lnTo>
                <a:lnTo>
                  <a:pt x="319646" y="88315"/>
                </a:lnTo>
                <a:lnTo>
                  <a:pt x="317017" y="96926"/>
                </a:lnTo>
                <a:lnTo>
                  <a:pt x="308165" y="116395"/>
                </a:lnTo>
                <a:lnTo>
                  <a:pt x="296329" y="139941"/>
                </a:lnTo>
                <a:lnTo>
                  <a:pt x="272478" y="184785"/>
                </a:lnTo>
                <a:lnTo>
                  <a:pt x="258102" y="160578"/>
                </a:lnTo>
                <a:lnTo>
                  <a:pt x="228574" y="108102"/>
                </a:lnTo>
                <a:lnTo>
                  <a:pt x="221564" y="94488"/>
                </a:lnTo>
                <a:lnTo>
                  <a:pt x="216268" y="81584"/>
                </a:lnTo>
                <a:lnTo>
                  <a:pt x="217678" y="79146"/>
                </a:lnTo>
                <a:lnTo>
                  <a:pt x="242785" y="73914"/>
                </a:lnTo>
                <a:lnTo>
                  <a:pt x="242785" y="69037"/>
                </a:lnTo>
                <a:lnTo>
                  <a:pt x="164757" y="69037"/>
                </a:lnTo>
                <a:lnTo>
                  <a:pt x="156870" y="10223"/>
                </a:lnTo>
                <a:lnTo>
                  <a:pt x="134391" y="3949"/>
                </a:lnTo>
                <a:lnTo>
                  <a:pt x="120167" y="1168"/>
                </a:lnTo>
                <a:lnTo>
                  <a:pt x="102781" y="0"/>
                </a:lnTo>
                <a:lnTo>
                  <a:pt x="63754" y="6654"/>
                </a:lnTo>
                <a:lnTo>
                  <a:pt x="35052" y="24511"/>
                </a:lnTo>
                <a:lnTo>
                  <a:pt x="17322" y="50457"/>
                </a:lnTo>
                <a:lnTo>
                  <a:pt x="11264" y="81356"/>
                </a:lnTo>
                <a:lnTo>
                  <a:pt x="20421" y="114261"/>
                </a:lnTo>
                <a:lnTo>
                  <a:pt x="41871" y="137439"/>
                </a:lnTo>
                <a:lnTo>
                  <a:pt x="66611" y="152704"/>
                </a:lnTo>
                <a:lnTo>
                  <a:pt x="105435" y="171958"/>
                </a:lnTo>
                <a:lnTo>
                  <a:pt x="125209" y="185458"/>
                </a:lnTo>
                <a:lnTo>
                  <a:pt x="140423" y="205041"/>
                </a:lnTo>
                <a:lnTo>
                  <a:pt x="146507" y="233413"/>
                </a:lnTo>
                <a:lnTo>
                  <a:pt x="142519" y="257873"/>
                </a:lnTo>
                <a:lnTo>
                  <a:pt x="131178" y="275704"/>
                </a:lnTo>
                <a:lnTo>
                  <a:pt x="113411" y="286626"/>
                </a:lnTo>
                <a:lnTo>
                  <a:pt x="90157" y="290322"/>
                </a:lnTo>
                <a:lnTo>
                  <a:pt x="57416" y="281736"/>
                </a:lnTo>
                <a:lnTo>
                  <a:pt x="33083" y="261315"/>
                </a:lnTo>
                <a:lnTo>
                  <a:pt x="16433" y="237058"/>
                </a:lnTo>
                <a:lnTo>
                  <a:pt x="6769" y="216966"/>
                </a:lnTo>
                <a:lnTo>
                  <a:pt x="0" y="218744"/>
                </a:lnTo>
                <a:lnTo>
                  <a:pt x="10337" y="273456"/>
                </a:lnTo>
                <a:lnTo>
                  <a:pt x="46316" y="297332"/>
                </a:lnTo>
                <a:lnTo>
                  <a:pt x="79794" y="302323"/>
                </a:lnTo>
                <a:lnTo>
                  <a:pt x="119253" y="294995"/>
                </a:lnTo>
                <a:lnTo>
                  <a:pt x="150672" y="275983"/>
                </a:lnTo>
                <a:lnTo>
                  <a:pt x="171450" y="247815"/>
                </a:lnTo>
                <a:lnTo>
                  <a:pt x="178968" y="212966"/>
                </a:lnTo>
                <a:lnTo>
                  <a:pt x="171678" y="179158"/>
                </a:lnTo>
                <a:lnTo>
                  <a:pt x="153149" y="155282"/>
                </a:lnTo>
                <a:lnTo>
                  <a:pt x="128371" y="138569"/>
                </a:lnTo>
                <a:lnTo>
                  <a:pt x="102323" y="126276"/>
                </a:lnTo>
                <a:lnTo>
                  <a:pt x="78511" y="114261"/>
                </a:lnTo>
                <a:lnTo>
                  <a:pt x="59499" y="100545"/>
                </a:lnTo>
                <a:lnTo>
                  <a:pt x="46926" y="83566"/>
                </a:lnTo>
                <a:lnTo>
                  <a:pt x="42379" y="61798"/>
                </a:lnTo>
                <a:lnTo>
                  <a:pt x="45389" y="41998"/>
                </a:lnTo>
                <a:lnTo>
                  <a:pt x="54610" y="25742"/>
                </a:lnTo>
                <a:lnTo>
                  <a:pt x="70332" y="14732"/>
                </a:lnTo>
                <a:lnTo>
                  <a:pt x="92862" y="10680"/>
                </a:lnTo>
                <a:lnTo>
                  <a:pt x="119367" y="16446"/>
                </a:lnTo>
                <a:lnTo>
                  <a:pt x="137553" y="31191"/>
                </a:lnTo>
                <a:lnTo>
                  <a:pt x="149720" y="51003"/>
                </a:lnTo>
                <a:lnTo>
                  <a:pt x="158229" y="72034"/>
                </a:lnTo>
                <a:lnTo>
                  <a:pt x="158356" y="72186"/>
                </a:lnTo>
                <a:lnTo>
                  <a:pt x="158965" y="74193"/>
                </a:lnTo>
                <a:lnTo>
                  <a:pt x="160705" y="74345"/>
                </a:lnTo>
                <a:lnTo>
                  <a:pt x="196113" y="106337"/>
                </a:lnTo>
                <a:lnTo>
                  <a:pt x="232308" y="170421"/>
                </a:lnTo>
                <a:lnTo>
                  <a:pt x="247383" y="195948"/>
                </a:lnTo>
                <a:lnTo>
                  <a:pt x="248767" y="200126"/>
                </a:lnTo>
                <a:lnTo>
                  <a:pt x="248767" y="245110"/>
                </a:lnTo>
                <a:lnTo>
                  <a:pt x="247815" y="267589"/>
                </a:lnTo>
                <a:lnTo>
                  <a:pt x="243293" y="280619"/>
                </a:lnTo>
                <a:lnTo>
                  <a:pt x="232676" y="287324"/>
                </a:lnTo>
                <a:lnTo>
                  <a:pt x="213436" y="290779"/>
                </a:lnTo>
                <a:lnTo>
                  <a:pt x="213436" y="295656"/>
                </a:lnTo>
                <a:lnTo>
                  <a:pt x="314185" y="295656"/>
                </a:lnTo>
                <a:lnTo>
                  <a:pt x="314185" y="290779"/>
                </a:lnTo>
                <a:lnTo>
                  <a:pt x="294119" y="287324"/>
                </a:lnTo>
                <a:lnTo>
                  <a:pt x="283083" y="280619"/>
                </a:lnTo>
                <a:lnTo>
                  <a:pt x="278409" y="267589"/>
                </a:lnTo>
                <a:lnTo>
                  <a:pt x="277444" y="245110"/>
                </a:lnTo>
                <a:lnTo>
                  <a:pt x="277444" y="201879"/>
                </a:lnTo>
                <a:lnTo>
                  <a:pt x="296075" y="158851"/>
                </a:lnTo>
                <a:lnTo>
                  <a:pt x="316763" y="122059"/>
                </a:lnTo>
                <a:lnTo>
                  <a:pt x="344144" y="82931"/>
                </a:lnTo>
                <a:lnTo>
                  <a:pt x="363181" y="75006"/>
                </a:lnTo>
                <a:lnTo>
                  <a:pt x="374523" y="77381"/>
                </a:lnTo>
                <a:lnTo>
                  <a:pt x="383578" y="84074"/>
                </a:lnTo>
                <a:lnTo>
                  <a:pt x="387464" y="97104"/>
                </a:lnTo>
                <a:lnTo>
                  <a:pt x="388416" y="119583"/>
                </a:lnTo>
                <a:lnTo>
                  <a:pt x="388378" y="245935"/>
                </a:lnTo>
                <a:lnTo>
                  <a:pt x="387515" y="267589"/>
                </a:lnTo>
                <a:lnTo>
                  <a:pt x="383286" y="280619"/>
                </a:lnTo>
                <a:lnTo>
                  <a:pt x="373507" y="287324"/>
                </a:lnTo>
                <a:lnTo>
                  <a:pt x="355892" y="290779"/>
                </a:lnTo>
                <a:lnTo>
                  <a:pt x="355892" y="295656"/>
                </a:lnTo>
                <a:lnTo>
                  <a:pt x="434771" y="295656"/>
                </a:lnTo>
                <a:lnTo>
                  <a:pt x="454304" y="294970"/>
                </a:lnTo>
                <a:lnTo>
                  <a:pt x="502272" y="282409"/>
                </a:lnTo>
                <a:lnTo>
                  <a:pt x="532904" y="245935"/>
                </a:lnTo>
                <a:lnTo>
                  <a:pt x="535165" y="228714"/>
                </a:lnTo>
                <a:close/>
              </a:path>
              <a:path w="1084579" h="302894">
                <a:moveTo>
                  <a:pt x="746163" y="290779"/>
                </a:moveTo>
                <a:lnTo>
                  <a:pt x="708355" y="254165"/>
                </a:lnTo>
                <a:lnTo>
                  <a:pt x="690651" y="207797"/>
                </a:lnTo>
                <a:lnTo>
                  <a:pt x="673989" y="163271"/>
                </a:lnTo>
                <a:lnTo>
                  <a:pt x="661301" y="130390"/>
                </a:lnTo>
                <a:lnTo>
                  <a:pt x="657085" y="119672"/>
                </a:lnTo>
                <a:lnTo>
                  <a:pt x="657085" y="197345"/>
                </a:lnTo>
                <a:lnTo>
                  <a:pt x="588835" y="197345"/>
                </a:lnTo>
                <a:lnTo>
                  <a:pt x="622427" y="108432"/>
                </a:lnTo>
                <a:lnTo>
                  <a:pt x="623125" y="108432"/>
                </a:lnTo>
                <a:lnTo>
                  <a:pt x="657085" y="197345"/>
                </a:lnTo>
                <a:lnTo>
                  <a:pt x="657085" y="119672"/>
                </a:lnTo>
                <a:lnTo>
                  <a:pt x="652665" y="108432"/>
                </a:lnTo>
                <a:lnTo>
                  <a:pt x="635139" y="63804"/>
                </a:lnTo>
                <a:lnTo>
                  <a:pt x="630542" y="65189"/>
                </a:lnTo>
                <a:lnTo>
                  <a:pt x="558076" y="248945"/>
                </a:lnTo>
                <a:lnTo>
                  <a:pt x="531583" y="286639"/>
                </a:lnTo>
                <a:lnTo>
                  <a:pt x="517436" y="290779"/>
                </a:lnTo>
                <a:lnTo>
                  <a:pt x="517436" y="295656"/>
                </a:lnTo>
                <a:lnTo>
                  <a:pt x="593102" y="295656"/>
                </a:lnTo>
                <a:lnTo>
                  <a:pt x="593102" y="290779"/>
                </a:lnTo>
                <a:lnTo>
                  <a:pt x="585685" y="289039"/>
                </a:lnTo>
                <a:lnTo>
                  <a:pt x="574217" y="285635"/>
                </a:lnTo>
                <a:lnTo>
                  <a:pt x="568045" y="280670"/>
                </a:lnTo>
                <a:lnTo>
                  <a:pt x="566432" y="272567"/>
                </a:lnTo>
                <a:lnTo>
                  <a:pt x="568706" y="259753"/>
                </a:lnTo>
                <a:lnTo>
                  <a:pt x="572185" y="247269"/>
                </a:lnTo>
                <a:lnTo>
                  <a:pt x="576745" y="232600"/>
                </a:lnTo>
                <a:lnTo>
                  <a:pt x="581431" y="218516"/>
                </a:lnTo>
                <a:lnTo>
                  <a:pt x="585304" y="207797"/>
                </a:lnTo>
                <a:lnTo>
                  <a:pt x="660984" y="207797"/>
                </a:lnTo>
                <a:lnTo>
                  <a:pt x="675386" y="245935"/>
                </a:lnTo>
                <a:lnTo>
                  <a:pt x="687082" y="281228"/>
                </a:lnTo>
                <a:lnTo>
                  <a:pt x="686079" y="284505"/>
                </a:lnTo>
                <a:lnTo>
                  <a:pt x="673315" y="287642"/>
                </a:lnTo>
                <a:lnTo>
                  <a:pt x="661670" y="290779"/>
                </a:lnTo>
                <a:lnTo>
                  <a:pt x="661670" y="295656"/>
                </a:lnTo>
                <a:lnTo>
                  <a:pt x="746163" y="295656"/>
                </a:lnTo>
                <a:lnTo>
                  <a:pt x="746163" y="290779"/>
                </a:lnTo>
                <a:close/>
              </a:path>
              <a:path w="1084579" h="302894">
                <a:moveTo>
                  <a:pt x="874483" y="230809"/>
                </a:moveTo>
                <a:lnTo>
                  <a:pt x="868781" y="204304"/>
                </a:lnTo>
                <a:lnTo>
                  <a:pt x="854252" y="185572"/>
                </a:lnTo>
                <a:lnTo>
                  <a:pt x="834834" y="172466"/>
                </a:lnTo>
                <a:lnTo>
                  <a:pt x="814400" y="162826"/>
                </a:lnTo>
                <a:lnTo>
                  <a:pt x="795718" y="153403"/>
                </a:lnTo>
                <a:lnTo>
                  <a:pt x="780808" y="142646"/>
                </a:lnTo>
                <a:lnTo>
                  <a:pt x="770928" y="129336"/>
                </a:lnTo>
                <a:lnTo>
                  <a:pt x="767359" y="112268"/>
                </a:lnTo>
                <a:lnTo>
                  <a:pt x="769721" y="96735"/>
                </a:lnTo>
                <a:lnTo>
                  <a:pt x="776960" y="83985"/>
                </a:lnTo>
                <a:lnTo>
                  <a:pt x="789305" y="75349"/>
                </a:lnTo>
                <a:lnTo>
                  <a:pt x="806983" y="72174"/>
                </a:lnTo>
                <a:lnTo>
                  <a:pt x="827747" y="76708"/>
                </a:lnTo>
                <a:lnTo>
                  <a:pt x="842010" y="88252"/>
                </a:lnTo>
                <a:lnTo>
                  <a:pt x="851573" y="103797"/>
                </a:lnTo>
                <a:lnTo>
                  <a:pt x="858253" y="120281"/>
                </a:lnTo>
                <a:lnTo>
                  <a:pt x="863536" y="119240"/>
                </a:lnTo>
                <a:lnTo>
                  <a:pt x="857186" y="71831"/>
                </a:lnTo>
                <a:lnTo>
                  <a:pt x="839533" y="66903"/>
                </a:lnTo>
                <a:lnTo>
                  <a:pt x="828382" y="64719"/>
                </a:lnTo>
                <a:lnTo>
                  <a:pt x="814730" y="63804"/>
                </a:lnTo>
                <a:lnTo>
                  <a:pt x="784148" y="69011"/>
                </a:lnTo>
                <a:lnTo>
                  <a:pt x="761644" y="83019"/>
                </a:lnTo>
                <a:lnTo>
                  <a:pt x="747750" y="103365"/>
                </a:lnTo>
                <a:lnTo>
                  <a:pt x="743000" y="127609"/>
                </a:lnTo>
                <a:lnTo>
                  <a:pt x="750176" y="153403"/>
                </a:lnTo>
                <a:lnTo>
                  <a:pt x="767003" y="171577"/>
                </a:lnTo>
                <a:lnTo>
                  <a:pt x="786396" y="183553"/>
                </a:lnTo>
                <a:lnTo>
                  <a:pt x="816825" y="198653"/>
                </a:lnTo>
                <a:lnTo>
                  <a:pt x="832345" y="209232"/>
                </a:lnTo>
                <a:lnTo>
                  <a:pt x="844283" y="224586"/>
                </a:lnTo>
                <a:lnTo>
                  <a:pt x="849058" y="246837"/>
                </a:lnTo>
                <a:lnTo>
                  <a:pt x="845934" y="266026"/>
                </a:lnTo>
                <a:lnTo>
                  <a:pt x="837031" y="280009"/>
                </a:lnTo>
                <a:lnTo>
                  <a:pt x="823087" y="288569"/>
                </a:lnTo>
                <a:lnTo>
                  <a:pt x="804849" y="291477"/>
                </a:lnTo>
                <a:lnTo>
                  <a:pt x="779170" y="284746"/>
                </a:lnTo>
                <a:lnTo>
                  <a:pt x="760082" y="268732"/>
                </a:lnTo>
                <a:lnTo>
                  <a:pt x="747026" y="249707"/>
                </a:lnTo>
                <a:lnTo>
                  <a:pt x="739432" y="233946"/>
                </a:lnTo>
                <a:lnTo>
                  <a:pt x="734136" y="235343"/>
                </a:lnTo>
                <a:lnTo>
                  <a:pt x="742251" y="278244"/>
                </a:lnTo>
                <a:lnTo>
                  <a:pt x="778497" y="298716"/>
                </a:lnTo>
                <a:lnTo>
                  <a:pt x="796734" y="300888"/>
                </a:lnTo>
                <a:lnTo>
                  <a:pt x="827671" y="295135"/>
                </a:lnTo>
                <a:lnTo>
                  <a:pt x="852309" y="280238"/>
                </a:lnTo>
                <a:lnTo>
                  <a:pt x="868591" y="258140"/>
                </a:lnTo>
                <a:lnTo>
                  <a:pt x="874483" y="230809"/>
                </a:lnTo>
                <a:close/>
              </a:path>
              <a:path w="1084579" h="302894">
                <a:moveTo>
                  <a:pt x="1050175" y="240919"/>
                </a:moveTo>
                <a:lnTo>
                  <a:pt x="1044892" y="239864"/>
                </a:lnTo>
                <a:lnTo>
                  <a:pt x="1033818" y="260616"/>
                </a:lnTo>
                <a:lnTo>
                  <a:pt x="1028966" y="268312"/>
                </a:lnTo>
                <a:lnTo>
                  <a:pt x="994206" y="286994"/>
                </a:lnTo>
                <a:lnTo>
                  <a:pt x="979843" y="287997"/>
                </a:lnTo>
                <a:lnTo>
                  <a:pt x="968108" y="287909"/>
                </a:lnTo>
                <a:lnTo>
                  <a:pt x="935355" y="262509"/>
                </a:lnTo>
                <a:lnTo>
                  <a:pt x="934935" y="249643"/>
                </a:lnTo>
                <a:lnTo>
                  <a:pt x="934935" y="182702"/>
                </a:lnTo>
                <a:lnTo>
                  <a:pt x="980694" y="182867"/>
                </a:lnTo>
                <a:lnTo>
                  <a:pt x="1009167" y="211975"/>
                </a:lnTo>
                <a:lnTo>
                  <a:pt x="1014450" y="211975"/>
                </a:lnTo>
                <a:lnTo>
                  <a:pt x="1014450" y="142951"/>
                </a:lnTo>
                <a:lnTo>
                  <a:pt x="1009167" y="142951"/>
                </a:lnTo>
                <a:lnTo>
                  <a:pt x="1004443" y="158407"/>
                </a:lnTo>
                <a:lnTo>
                  <a:pt x="998651" y="167271"/>
                </a:lnTo>
                <a:lnTo>
                  <a:pt x="988479" y="171284"/>
                </a:lnTo>
                <a:lnTo>
                  <a:pt x="970610" y="172237"/>
                </a:lnTo>
                <a:lnTo>
                  <a:pt x="934935" y="172237"/>
                </a:lnTo>
                <a:lnTo>
                  <a:pt x="934935" y="77393"/>
                </a:lnTo>
                <a:lnTo>
                  <a:pt x="935621" y="76695"/>
                </a:lnTo>
                <a:lnTo>
                  <a:pt x="968844" y="76695"/>
                </a:lnTo>
                <a:lnTo>
                  <a:pt x="986116" y="77774"/>
                </a:lnTo>
                <a:lnTo>
                  <a:pt x="1019581" y="100495"/>
                </a:lnTo>
                <a:lnTo>
                  <a:pt x="1027531" y="120980"/>
                </a:lnTo>
                <a:lnTo>
                  <a:pt x="1032878" y="119938"/>
                </a:lnTo>
                <a:lnTo>
                  <a:pt x="1028979" y="69037"/>
                </a:lnTo>
                <a:lnTo>
                  <a:pt x="875550" y="69037"/>
                </a:lnTo>
                <a:lnTo>
                  <a:pt x="875550" y="73914"/>
                </a:lnTo>
                <a:lnTo>
                  <a:pt x="892327" y="77381"/>
                </a:lnTo>
                <a:lnTo>
                  <a:pt x="901687" y="84074"/>
                </a:lnTo>
                <a:lnTo>
                  <a:pt x="905751" y="97104"/>
                </a:lnTo>
                <a:lnTo>
                  <a:pt x="906627" y="119583"/>
                </a:lnTo>
                <a:lnTo>
                  <a:pt x="906627" y="245110"/>
                </a:lnTo>
                <a:lnTo>
                  <a:pt x="905687" y="267589"/>
                </a:lnTo>
                <a:lnTo>
                  <a:pt x="901242" y="280619"/>
                </a:lnTo>
                <a:lnTo>
                  <a:pt x="890816" y="287324"/>
                </a:lnTo>
                <a:lnTo>
                  <a:pt x="871969" y="290779"/>
                </a:lnTo>
                <a:lnTo>
                  <a:pt x="871969" y="295656"/>
                </a:lnTo>
                <a:lnTo>
                  <a:pt x="1037780" y="295656"/>
                </a:lnTo>
                <a:lnTo>
                  <a:pt x="1040663" y="284505"/>
                </a:lnTo>
                <a:lnTo>
                  <a:pt x="1050175" y="240919"/>
                </a:lnTo>
                <a:close/>
              </a:path>
              <a:path w="1084579" h="302894">
                <a:moveTo>
                  <a:pt x="1076667" y="94869"/>
                </a:moveTo>
                <a:lnTo>
                  <a:pt x="1076452" y="94792"/>
                </a:lnTo>
                <a:lnTo>
                  <a:pt x="1076071" y="94513"/>
                </a:lnTo>
                <a:lnTo>
                  <a:pt x="1075486" y="94234"/>
                </a:lnTo>
                <a:lnTo>
                  <a:pt x="1074953" y="93522"/>
                </a:lnTo>
                <a:lnTo>
                  <a:pt x="1074369" y="92811"/>
                </a:lnTo>
                <a:lnTo>
                  <a:pt x="1073721" y="91960"/>
                </a:lnTo>
                <a:lnTo>
                  <a:pt x="1072769" y="90627"/>
                </a:lnTo>
                <a:lnTo>
                  <a:pt x="1071905" y="89357"/>
                </a:lnTo>
                <a:lnTo>
                  <a:pt x="1070800" y="87363"/>
                </a:lnTo>
                <a:lnTo>
                  <a:pt x="1070356" y="86588"/>
                </a:lnTo>
                <a:lnTo>
                  <a:pt x="1071016" y="86385"/>
                </a:lnTo>
                <a:lnTo>
                  <a:pt x="1072553" y="85890"/>
                </a:lnTo>
                <a:lnTo>
                  <a:pt x="1074318" y="84188"/>
                </a:lnTo>
                <a:lnTo>
                  <a:pt x="1074318" y="78244"/>
                </a:lnTo>
                <a:lnTo>
                  <a:pt x="1074318" y="78105"/>
                </a:lnTo>
                <a:lnTo>
                  <a:pt x="1070838" y="77254"/>
                </a:lnTo>
                <a:lnTo>
                  <a:pt x="1070622" y="77254"/>
                </a:lnTo>
                <a:lnTo>
                  <a:pt x="1070622" y="79171"/>
                </a:lnTo>
                <a:lnTo>
                  <a:pt x="1070622" y="83121"/>
                </a:lnTo>
                <a:lnTo>
                  <a:pt x="1070419" y="84899"/>
                </a:lnTo>
                <a:lnTo>
                  <a:pt x="1068920" y="85890"/>
                </a:lnTo>
                <a:lnTo>
                  <a:pt x="1068539" y="86093"/>
                </a:lnTo>
                <a:lnTo>
                  <a:pt x="1067739" y="86385"/>
                </a:lnTo>
                <a:lnTo>
                  <a:pt x="1065123" y="86385"/>
                </a:lnTo>
                <a:lnTo>
                  <a:pt x="1065123" y="78244"/>
                </a:lnTo>
                <a:lnTo>
                  <a:pt x="1068387" y="78244"/>
                </a:lnTo>
                <a:lnTo>
                  <a:pt x="1070622" y="79171"/>
                </a:lnTo>
                <a:lnTo>
                  <a:pt x="1070622" y="77254"/>
                </a:lnTo>
                <a:lnTo>
                  <a:pt x="1059357" y="77254"/>
                </a:lnTo>
                <a:lnTo>
                  <a:pt x="1059357" y="78105"/>
                </a:lnTo>
                <a:lnTo>
                  <a:pt x="1061656" y="78384"/>
                </a:lnTo>
                <a:lnTo>
                  <a:pt x="1061821" y="78740"/>
                </a:lnTo>
                <a:lnTo>
                  <a:pt x="1061821" y="93802"/>
                </a:lnTo>
                <a:lnTo>
                  <a:pt x="1061656" y="94157"/>
                </a:lnTo>
                <a:lnTo>
                  <a:pt x="1059357" y="94513"/>
                </a:lnTo>
                <a:lnTo>
                  <a:pt x="1059357" y="95364"/>
                </a:lnTo>
                <a:lnTo>
                  <a:pt x="1067638" y="95364"/>
                </a:lnTo>
                <a:lnTo>
                  <a:pt x="1067638" y="94513"/>
                </a:lnTo>
                <a:lnTo>
                  <a:pt x="1065237" y="94157"/>
                </a:lnTo>
                <a:lnTo>
                  <a:pt x="1065123" y="87363"/>
                </a:lnTo>
                <a:lnTo>
                  <a:pt x="1066990" y="87363"/>
                </a:lnTo>
                <a:lnTo>
                  <a:pt x="1067320" y="87718"/>
                </a:lnTo>
                <a:lnTo>
                  <a:pt x="1068070" y="88988"/>
                </a:lnTo>
                <a:lnTo>
                  <a:pt x="1069403" y="91541"/>
                </a:lnTo>
                <a:lnTo>
                  <a:pt x="1070254" y="92875"/>
                </a:lnTo>
                <a:lnTo>
                  <a:pt x="1071486" y="94729"/>
                </a:lnTo>
                <a:lnTo>
                  <a:pt x="1072769" y="95364"/>
                </a:lnTo>
                <a:lnTo>
                  <a:pt x="1075169" y="95427"/>
                </a:lnTo>
                <a:lnTo>
                  <a:pt x="1076553" y="95504"/>
                </a:lnTo>
                <a:lnTo>
                  <a:pt x="1076667" y="94869"/>
                </a:lnTo>
                <a:close/>
              </a:path>
              <a:path w="1084579" h="302894">
                <a:moveTo>
                  <a:pt x="1084084" y="77254"/>
                </a:moveTo>
                <a:lnTo>
                  <a:pt x="1081024" y="74307"/>
                </a:lnTo>
                <a:lnTo>
                  <a:pt x="1081024" y="94234"/>
                </a:lnTo>
                <a:lnTo>
                  <a:pt x="1075004" y="100457"/>
                </a:lnTo>
                <a:lnTo>
                  <a:pt x="1059789" y="100457"/>
                </a:lnTo>
                <a:lnTo>
                  <a:pt x="1053769" y="94234"/>
                </a:lnTo>
                <a:lnTo>
                  <a:pt x="1053769" y="78384"/>
                </a:lnTo>
                <a:lnTo>
                  <a:pt x="1059789" y="72097"/>
                </a:lnTo>
                <a:lnTo>
                  <a:pt x="1075004" y="72097"/>
                </a:lnTo>
                <a:lnTo>
                  <a:pt x="1080897" y="78244"/>
                </a:lnTo>
                <a:lnTo>
                  <a:pt x="1081024" y="94234"/>
                </a:lnTo>
                <a:lnTo>
                  <a:pt x="1081024" y="74307"/>
                </a:lnTo>
                <a:lnTo>
                  <a:pt x="1078750" y="72097"/>
                </a:lnTo>
                <a:lnTo>
                  <a:pt x="1076553" y="69977"/>
                </a:lnTo>
                <a:lnTo>
                  <a:pt x="1058240" y="69977"/>
                </a:lnTo>
                <a:lnTo>
                  <a:pt x="1050709" y="77254"/>
                </a:lnTo>
                <a:lnTo>
                  <a:pt x="1050709" y="95224"/>
                </a:lnTo>
                <a:lnTo>
                  <a:pt x="1058240" y="102577"/>
                </a:lnTo>
                <a:lnTo>
                  <a:pt x="1076553" y="102577"/>
                </a:lnTo>
                <a:lnTo>
                  <a:pt x="1078725" y="100457"/>
                </a:lnTo>
                <a:lnTo>
                  <a:pt x="1084084" y="95224"/>
                </a:lnTo>
                <a:lnTo>
                  <a:pt x="1084084" y="77254"/>
                </a:lnTo>
                <a:close/>
              </a:path>
            </a:pathLst>
          </a:custGeom>
          <a:solidFill>
            <a:srgbClr val="006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10834" y="2721768"/>
            <a:ext cx="234065" cy="37314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7472656" y="3872848"/>
            <a:ext cx="1517015" cy="295910"/>
            <a:chOff x="7472656" y="3872848"/>
            <a:chExt cx="1517015" cy="295910"/>
          </a:xfrm>
        </p:grpSpPr>
        <p:sp>
          <p:nvSpPr>
            <p:cNvPr id="27" name="object 27"/>
            <p:cNvSpPr/>
            <p:nvPr/>
          </p:nvSpPr>
          <p:spPr>
            <a:xfrm>
              <a:off x="8637994" y="3872848"/>
              <a:ext cx="62230" cy="60325"/>
            </a:xfrm>
            <a:custGeom>
              <a:avLst/>
              <a:gdLst/>
              <a:ahLst/>
              <a:cxnLst/>
              <a:rect l="l" t="t" r="r" b="b"/>
              <a:pathLst>
                <a:path w="62229" h="60325">
                  <a:moveTo>
                    <a:pt x="30617" y="0"/>
                  </a:moveTo>
                  <a:lnTo>
                    <a:pt x="18648" y="2341"/>
                  </a:lnTo>
                  <a:lnTo>
                    <a:pt x="8922" y="8739"/>
                  </a:lnTo>
                  <a:lnTo>
                    <a:pt x="2389" y="18259"/>
                  </a:lnTo>
                  <a:lnTo>
                    <a:pt x="0" y="29962"/>
                  </a:lnTo>
                  <a:lnTo>
                    <a:pt x="2389" y="41667"/>
                  </a:lnTo>
                  <a:lnTo>
                    <a:pt x="8922" y="51185"/>
                  </a:lnTo>
                  <a:lnTo>
                    <a:pt x="18648" y="57580"/>
                  </a:lnTo>
                  <a:lnTo>
                    <a:pt x="30617" y="59919"/>
                  </a:lnTo>
                  <a:lnTo>
                    <a:pt x="43031" y="57580"/>
                  </a:lnTo>
                  <a:lnTo>
                    <a:pt x="52986" y="51185"/>
                  </a:lnTo>
                  <a:lnTo>
                    <a:pt x="59604" y="41667"/>
                  </a:lnTo>
                  <a:lnTo>
                    <a:pt x="62005" y="29962"/>
                  </a:lnTo>
                  <a:lnTo>
                    <a:pt x="59604" y="18259"/>
                  </a:lnTo>
                  <a:lnTo>
                    <a:pt x="52986" y="8739"/>
                  </a:lnTo>
                  <a:lnTo>
                    <a:pt x="43031" y="2341"/>
                  </a:lnTo>
                  <a:lnTo>
                    <a:pt x="30617" y="0"/>
                  </a:lnTo>
                  <a:close/>
                </a:path>
              </a:pathLst>
            </a:custGeom>
            <a:solidFill>
              <a:srgbClr val="F04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9225" y="3958568"/>
              <a:ext cx="108702" cy="2072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41118" y="3959839"/>
              <a:ext cx="130834" cy="2042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72655" y="3877018"/>
              <a:ext cx="432434" cy="287655"/>
            </a:xfrm>
            <a:custGeom>
              <a:avLst/>
              <a:gdLst/>
              <a:ahLst/>
              <a:cxnLst/>
              <a:rect l="l" t="t" r="r" b="b"/>
              <a:pathLst>
                <a:path w="432434" h="287654">
                  <a:moveTo>
                    <a:pt x="51803" y="0"/>
                  </a:moveTo>
                  <a:lnTo>
                    <a:pt x="0" y="0"/>
                  </a:lnTo>
                  <a:lnTo>
                    <a:pt x="0" y="287108"/>
                  </a:lnTo>
                  <a:lnTo>
                    <a:pt x="51803" y="287108"/>
                  </a:lnTo>
                  <a:lnTo>
                    <a:pt x="51803" y="0"/>
                  </a:lnTo>
                  <a:close/>
                </a:path>
                <a:path w="432434" h="287654">
                  <a:moveTo>
                    <a:pt x="432333" y="0"/>
                  </a:moveTo>
                  <a:lnTo>
                    <a:pt x="406844" y="0"/>
                  </a:lnTo>
                  <a:lnTo>
                    <a:pt x="373595" y="4953"/>
                  </a:lnTo>
                  <a:lnTo>
                    <a:pt x="348449" y="19037"/>
                  </a:lnTo>
                  <a:lnTo>
                    <a:pt x="332562" y="41084"/>
                  </a:lnTo>
                  <a:lnTo>
                    <a:pt x="327012" y="69900"/>
                  </a:lnTo>
                  <a:lnTo>
                    <a:pt x="327012" y="86550"/>
                  </a:lnTo>
                  <a:lnTo>
                    <a:pt x="301523" y="86550"/>
                  </a:lnTo>
                  <a:lnTo>
                    <a:pt x="301523" y="128993"/>
                  </a:lnTo>
                  <a:lnTo>
                    <a:pt x="327012" y="128993"/>
                  </a:lnTo>
                  <a:lnTo>
                    <a:pt x="327012" y="287108"/>
                  </a:lnTo>
                  <a:lnTo>
                    <a:pt x="377113" y="287108"/>
                  </a:lnTo>
                  <a:lnTo>
                    <a:pt x="377113" y="128993"/>
                  </a:lnTo>
                  <a:lnTo>
                    <a:pt x="432333" y="128993"/>
                  </a:lnTo>
                  <a:lnTo>
                    <a:pt x="432333" y="86550"/>
                  </a:lnTo>
                  <a:lnTo>
                    <a:pt x="377113" y="86550"/>
                  </a:lnTo>
                  <a:lnTo>
                    <a:pt x="377113" y="82397"/>
                  </a:lnTo>
                  <a:lnTo>
                    <a:pt x="378841" y="64566"/>
                  </a:lnTo>
                  <a:lnTo>
                    <a:pt x="385191" y="52120"/>
                  </a:lnTo>
                  <a:lnTo>
                    <a:pt x="397903" y="44831"/>
                  </a:lnTo>
                  <a:lnTo>
                    <a:pt x="418744" y="42443"/>
                  </a:lnTo>
                  <a:lnTo>
                    <a:pt x="432333" y="42443"/>
                  </a:lnTo>
                  <a:lnTo>
                    <a:pt x="43233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09240" y="3960225"/>
              <a:ext cx="201319" cy="20805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8636" y="3960225"/>
              <a:ext cx="184314" cy="20389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93136" y="3960225"/>
              <a:ext cx="243809" cy="20389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677923" y="3941102"/>
              <a:ext cx="311785" cy="223520"/>
            </a:xfrm>
            <a:custGeom>
              <a:avLst/>
              <a:gdLst/>
              <a:ahLst/>
              <a:cxnLst/>
              <a:rect l="l" t="t" r="r" b="b"/>
              <a:pathLst>
                <a:path w="311784" h="223520">
                  <a:moveTo>
                    <a:pt x="263334" y="223024"/>
                  </a:moveTo>
                  <a:lnTo>
                    <a:pt x="186016" y="122326"/>
                  </a:lnTo>
                  <a:lnTo>
                    <a:pt x="257390" y="22466"/>
                  </a:lnTo>
                  <a:lnTo>
                    <a:pt x="192836" y="22466"/>
                  </a:lnTo>
                  <a:lnTo>
                    <a:pt x="155460" y="79883"/>
                  </a:lnTo>
                  <a:lnTo>
                    <a:pt x="117246" y="22466"/>
                  </a:lnTo>
                  <a:lnTo>
                    <a:pt x="4267" y="22466"/>
                  </a:lnTo>
                  <a:lnTo>
                    <a:pt x="103657" y="39116"/>
                  </a:lnTo>
                  <a:lnTo>
                    <a:pt x="21234" y="44932"/>
                  </a:lnTo>
                  <a:lnTo>
                    <a:pt x="118071" y="59918"/>
                  </a:lnTo>
                  <a:lnTo>
                    <a:pt x="35661" y="66573"/>
                  </a:lnTo>
                  <a:lnTo>
                    <a:pt x="133388" y="80721"/>
                  </a:lnTo>
                  <a:lnTo>
                    <a:pt x="50139" y="89039"/>
                  </a:lnTo>
                  <a:lnTo>
                    <a:pt x="147802" y="101536"/>
                  </a:lnTo>
                  <a:lnTo>
                    <a:pt x="64554" y="111506"/>
                  </a:lnTo>
                  <a:lnTo>
                    <a:pt x="162217" y="123164"/>
                  </a:lnTo>
                  <a:lnTo>
                    <a:pt x="63728" y="133972"/>
                  </a:lnTo>
                  <a:lnTo>
                    <a:pt x="146977" y="143967"/>
                  </a:lnTo>
                  <a:lnTo>
                    <a:pt x="48412" y="157289"/>
                  </a:lnTo>
                  <a:lnTo>
                    <a:pt x="130835" y="164769"/>
                  </a:lnTo>
                  <a:lnTo>
                    <a:pt x="33108" y="178917"/>
                  </a:lnTo>
                  <a:lnTo>
                    <a:pt x="115519" y="186397"/>
                  </a:lnTo>
                  <a:lnTo>
                    <a:pt x="17856" y="201383"/>
                  </a:lnTo>
                  <a:lnTo>
                    <a:pt x="100215" y="207213"/>
                  </a:lnTo>
                  <a:lnTo>
                    <a:pt x="0" y="223024"/>
                  </a:lnTo>
                  <a:lnTo>
                    <a:pt x="111315" y="223024"/>
                  </a:lnTo>
                  <a:lnTo>
                    <a:pt x="155460" y="161442"/>
                  </a:lnTo>
                  <a:lnTo>
                    <a:pt x="198767" y="223024"/>
                  </a:lnTo>
                  <a:lnTo>
                    <a:pt x="263334" y="223024"/>
                  </a:lnTo>
                  <a:close/>
                </a:path>
                <a:path w="311784" h="223520">
                  <a:moveTo>
                    <a:pt x="298996" y="11645"/>
                  </a:moveTo>
                  <a:lnTo>
                    <a:pt x="295605" y="9982"/>
                  </a:lnTo>
                  <a:lnTo>
                    <a:pt x="294779" y="9982"/>
                  </a:lnTo>
                  <a:lnTo>
                    <a:pt x="294779" y="13309"/>
                  </a:lnTo>
                  <a:lnTo>
                    <a:pt x="294779" y="18313"/>
                  </a:lnTo>
                  <a:lnTo>
                    <a:pt x="293052" y="19964"/>
                  </a:lnTo>
                  <a:lnTo>
                    <a:pt x="282016" y="19964"/>
                  </a:lnTo>
                  <a:lnTo>
                    <a:pt x="282016" y="12484"/>
                  </a:lnTo>
                  <a:lnTo>
                    <a:pt x="293052" y="12484"/>
                  </a:lnTo>
                  <a:lnTo>
                    <a:pt x="294779" y="13309"/>
                  </a:lnTo>
                  <a:lnTo>
                    <a:pt x="294779" y="9982"/>
                  </a:lnTo>
                  <a:lnTo>
                    <a:pt x="278638" y="9982"/>
                  </a:lnTo>
                  <a:lnTo>
                    <a:pt x="278638" y="31623"/>
                  </a:lnTo>
                  <a:lnTo>
                    <a:pt x="282016" y="31623"/>
                  </a:lnTo>
                  <a:lnTo>
                    <a:pt x="282016" y="22466"/>
                  </a:lnTo>
                  <a:lnTo>
                    <a:pt x="293890" y="22466"/>
                  </a:lnTo>
                  <a:lnTo>
                    <a:pt x="294779" y="23291"/>
                  </a:lnTo>
                  <a:lnTo>
                    <a:pt x="294779" y="30797"/>
                  </a:lnTo>
                  <a:lnTo>
                    <a:pt x="295605" y="31623"/>
                  </a:lnTo>
                  <a:lnTo>
                    <a:pt x="298996" y="31623"/>
                  </a:lnTo>
                  <a:lnTo>
                    <a:pt x="298996" y="29121"/>
                  </a:lnTo>
                  <a:lnTo>
                    <a:pt x="298157" y="28282"/>
                  </a:lnTo>
                  <a:lnTo>
                    <a:pt x="298157" y="24130"/>
                  </a:lnTo>
                  <a:lnTo>
                    <a:pt x="297268" y="23291"/>
                  </a:lnTo>
                  <a:lnTo>
                    <a:pt x="296849" y="22466"/>
                  </a:lnTo>
                  <a:lnTo>
                    <a:pt x="296443" y="21640"/>
                  </a:lnTo>
                  <a:lnTo>
                    <a:pt x="295605" y="20802"/>
                  </a:lnTo>
                  <a:lnTo>
                    <a:pt x="296887" y="19964"/>
                  </a:lnTo>
                  <a:lnTo>
                    <a:pt x="298157" y="19126"/>
                  </a:lnTo>
                  <a:lnTo>
                    <a:pt x="298996" y="18313"/>
                  </a:lnTo>
                  <a:lnTo>
                    <a:pt x="298996" y="12484"/>
                  </a:lnTo>
                  <a:lnTo>
                    <a:pt x="298996" y="11645"/>
                  </a:lnTo>
                  <a:close/>
                </a:path>
                <a:path w="311784" h="223520">
                  <a:moveTo>
                    <a:pt x="311746" y="20802"/>
                  </a:moveTo>
                  <a:lnTo>
                    <a:pt x="309956" y="12636"/>
                  </a:lnTo>
                  <a:lnTo>
                    <a:pt x="307479" y="9309"/>
                  </a:lnTo>
                  <a:lnTo>
                    <a:pt x="307479" y="20802"/>
                  </a:lnTo>
                  <a:lnTo>
                    <a:pt x="305993" y="27876"/>
                  </a:lnTo>
                  <a:lnTo>
                    <a:pt x="301955" y="33705"/>
                  </a:lnTo>
                  <a:lnTo>
                    <a:pt x="296011" y="37655"/>
                  </a:lnTo>
                  <a:lnTo>
                    <a:pt x="288785" y="39116"/>
                  </a:lnTo>
                  <a:lnTo>
                    <a:pt x="281076" y="37655"/>
                  </a:lnTo>
                  <a:lnTo>
                    <a:pt x="274891" y="33705"/>
                  </a:lnTo>
                  <a:lnTo>
                    <a:pt x="270764" y="27876"/>
                  </a:lnTo>
                  <a:lnTo>
                    <a:pt x="269265" y="20802"/>
                  </a:lnTo>
                  <a:lnTo>
                    <a:pt x="270764" y="13855"/>
                  </a:lnTo>
                  <a:lnTo>
                    <a:pt x="274891" y="8318"/>
                  </a:lnTo>
                  <a:lnTo>
                    <a:pt x="281076" y="4648"/>
                  </a:lnTo>
                  <a:lnTo>
                    <a:pt x="288785" y="3327"/>
                  </a:lnTo>
                  <a:lnTo>
                    <a:pt x="296011" y="4648"/>
                  </a:lnTo>
                  <a:lnTo>
                    <a:pt x="301955" y="8318"/>
                  </a:lnTo>
                  <a:lnTo>
                    <a:pt x="305993" y="13855"/>
                  </a:lnTo>
                  <a:lnTo>
                    <a:pt x="307479" y="20802"/>
                  </a:lnTo>
                  <a:lnTo>
                    <a:pt x="307479" y="9309"/>
                  </a:lnTo>
                  <a:lnTo>
                    <a:pt x="305054" y="6032"/>
                  </a:lnTo>
                  <a:lnTo>
                    <a:pt x="300583" y="3327"/>
                  </a:lnTo>
                  <a:lnTo>
                    <a:pt x="297751" y="1612"/>
                  </a:lnTo>
                  <a:lnTo>
                    <a:pt x="288785" y="0"/>
                  </a:lnTo>
                  <a:lnTo>
                    <a:pt x="279844" y="1612"/>
                  </a:lnTo>
                  <a:lnTo>
                    <a:pt x="272567" y="6032"/>
                  </a:lnTo>
                  <a:lnTo>
                    <a:pt x="267677" y="12636"/>
                  </a:lnTo>
                  <a:lnTo>
                    <a:pt x="265887" y="20802"/>
                  </a:lnTo>
                  <a:lnTo>
                    <a:pt x="267677" y="28968"/>
                  </a:lnTo>
                  <a:lnTo>
                    <a:pt x="272567" y="35572"/>
                  </a:lnTo>
                  <a:lnTo>
                    <a:pt x="279844" y="39992"/>
                  </a:lnTo>
                  <a:lnTo>
                    <a:pt x="288785" y="41605"/>
                  </a:lnTo>
                  <a:lnTo>
                    <a:pt x="297751" y="39992"/>
                  </a:lnTo>
                  <a:lnTo>
                    <a:pt x="299212" y="39116"/>
                  </a:lnTo>
                  <a:lnTo>
                    <a:pt x="305054" y="35572"/>
                  </a:lnTo>
                  <a:lnTo>
                    <a:pt x="309956" y="28968"/>
                  </a:lnTo>
                  <a:lnTo>
                    <a:pt x="311746" y="20802"/>
                  </a:lnTo>
                  <a:close/>
                </a:path>
              </a:pathLst>
            </a:custGeom>
            <a:solidFill>
              <a:srgbClr val="2E62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MULTIPLE</a:t>
            </a:r>
            <a:r>
              <a:rPr spc="325" dirty="0"/>
              <a:t> </a:t>
            </a:r>
            <a:r>
              <a:rPr spc="145" dirty="0"/>
              <a:t>BUFFER</a:t>
            </a:r>
            <a:r>
              <a:rPr spc="325" dirty="0"/>
              <a:t> </a:t>
            </a:r>
            <a:r>
              <a:rPr spc="165" dirty="0"/>
              <a:t>POOLS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0036" y="1583816"/>
            <a:ext cx="5505450" cy="1977389"/>
            <a:chOff x="1820036" y="1583816"/>
            <a:chExt cx="5505450" cy="1977389"/>
          </a:xfrm>
        </p:grpSpPr>
        <p:sp>
          <p:nvSpPr>
            <p:cNvPr id="4" name="object 4"/>
            <p:cNvSpPr/>
            <p:nvPr/>
          </p:nvSpPr>
          <p:spPr>
            <a:xfrm>
              <a:off x="1829561" y="1593341"/>
              <a:ext cx="5486400" cy="1958339"/>
            </a:xfrm>
            <a:custGeom>
              <a:avLst/>
              <a:gdLst/>
              <a:ahLst/>
              <a:cxnLst/>
              <a:rect l="l" t="t" r="r" b="b"/>
              <a:pathLst>
                <a:path w="5486400" h="1958339">
                  <a:moveTo>
                    <a:pt x="5486399" y="0"/>
                  </a:moveTo>
                  <a:lnTo>
                    <a:pt x="0" y="0"/>
                  </a:lnTo>
                  <a:lnTo>
                    <a:pt x="0" y="1958339"/>
                  </a:lnTo>
                  <a:lnTo>
                    <a:pt x="5486399" y="1958339"/>
                  </a:lnTo>
                  <a:lnTo>
                    <a:pt x="54863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9561" y="1593341"/>
              <a:ext cx="5486400" cy="1958339"/>
            </a:xfrm>
            <a:custGeom>
              <a:avLst/>
              <a:gdLst/>
              <a:ahLst/>
              <a:cxnLst/>
              <a:rect l="l" t="t" r="r" b="b"/>
              <a:pathLst>
                <a:path w="5486400" h="1958339">
                  <a:moveTo>
                    <a:pt x="0" y="1958339"/>
                  </a:moveTo>
                  <a:lnTo>
                    <a:pt x="5486399" y="1958339"/>
                  </a:lnTo>
                  <a:lnTo>
                    <a:pt x="5486399" y="0"/>
                  </a:lnTo>
                  <a:lnTo>
                    <a:pt x="0" y="0"/>
                  </a:lnTo>
                  <a:lnTo>
                    <a:pt x="0" y="195833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20494" y="1616201"/>
            <a:ext cx="36976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CREATE</a:t>
            </a:r>
            <a:r>
              <a:rPr sz="2000" b="1" spc="-1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BUFFERPOOL</a:t>
            </a:r>
            <a:r>
              <a:rPr sz="2000" b="1" spc="-2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BIZ UDGothic"/>
                <a:cs typeface="BIZ UDGothic"/>
              </a:rPr>
              <a:t>custom_pool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0494" y="1771658"/>
            <a:ext cx="4459605" cy="8096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4345" indent="-220345">
              <a:lnSpc>
                <a:spcPct val="100000"/>
              </a:lnSpc>
              <a:spcBef>
                <a:spcPts val="785"/>
              </a:spcBef>
              <a:buSzPct val="95000"/>
              <a:buFont typeface="Segoe UI Symbol"/>
              <a:buChar char="⮱"/>
              <a:tabLst>
                <a:tab pos="474345" algn="l"/>
              </a:tabLst>
            </a:pP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SIZE</a:t>
            </a:r>
            <a:r>
              <a:rPr sz="2000" b="1" spc="-30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585858"/>
                </a:solidFill>
                <a:latin typeface="BIZ UDGothic"/>
                <a:cs typeface="BIZ UDGothic"/>
              </a:rPr>
              <a:t>250</a:t>
            </a:r>
            <a:r>
              <a:rPr sz="2000" spc="-2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PAGESIZE</a:t>
            </a:r>
            <a:r>
              <a:rPr sz="2000" b="1" spc="-40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BIZ UDGothic"/>
                <a:cs typeface="BIZ UDGothic"/>
              </a:rPr>
              <a:t>8k;</a:t>
            </a:r>
            <a:endParaRPr sz="2000" dirty="0">
              <a:latin typeface="BIZ UDGothic"/>
              <a:cs typeface="BIZ UD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CREATE</a:t>
            </a:r>
            <a:r>
              <a:rPr sz="2000" b="1" spc="-1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TABLESPACE</a:t>
            </a:r>
            <a:r>
              <a:rPr sz="2000" b="1" spc="-2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BIZ UDGothic"/>
                <a:cs typeface="BIZ UDGothic"/>
              </a:rPr>
              <a:t>custom_tablespace</a:t>
            </a:r>
            <a:endParaRPr sz="2000" dirty="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0494" y="2406905"/>
            <a:ext cx="4937125" cy="8089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74345" indent="-220979">
              <a:lnSpc>
                <a:spcPct val="100000"/>
              </a:lnSpc>
              <a:spcBef>
                <a:spcPts val="780"/>
              </a:spcBef>
              <a:buSzPct val="95000"/>
              <a:buFont typeface="Segoe UI Symbol"/>
              <a:buChar char="⮱"/>
              <a:tabLst>
                <a:tab pos="474345" algn="l"/>
              </a:tabLst>
            </a:pP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PAGESIZE</a:t>
            </a:r>
            <a:r>
              <a:rPr sz="2000" b="1" spc="-40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585858"/>
                </a:solidFill>
                <a:latin typeface="BIZ UDGothic"/>
                <a:cs typeface="BIZ UDGothic"/>
              </a:rPr>
              <a:t>8k</a:t>
            </a:r>
            <a:r>
              <a:rPr sz="2000" spc="-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BUFFERPOOL</a:t>
            </a:r>
            <a:r>
              <a:rPr sz="2000" b="1" spc="-2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BIZ UDGothic"/>
                <a:cs typeface="BIZ UDGothic"/>
              </a:rPr>
              <a:t>custom_pool;</a:t>
            </a:r>
            <a:endParaRPr sz="2000">
              <a:latin typeface="BIZ UDGothic"/>
              <a:cs typeface="BIZ UD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CREATE</a:t>
            </a:r>
            <a:r>
              <a:rPr sz="2000" b="1" spc="-1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TABLE</a:t>
            </a:r>
            <a:r>
              <a:rPr sz="2000" b="1" spc="-15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BIZ UDGothic"/>
                <a:cs typeface="BIZ UDGothic"/>
              </a:rPr>
              <a:t>new_table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001" y="3126994"/>
            <a:ext cx="4931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indent="-220345">
              <a:lnSpc>
                <a:spcPct val="100000"/>
              </a:lnSpc>
              <a:spcBef>
                <a:spcPts val="100"/>
              </a:spcBef>
              <a:buSzPct val="92500"/>
              <a:buFont typeface="Segoe UI Symbol"/>
              <a:buChar char="⮱"/>
              <a:tabLst>
                <a:tab pos="220345" algn="l"/>
              </a:tabLst>
            </a:pPr>
            <a:r>
              <a:rPr sz="2000" b="1" dirty="0">
                <a:solidFill>
                  <a:srgbClr val="585858"/>
                </a:solidFill>
                <a:latin typeface="BIZ UDGothic"/>
                <a:cs typeface="BIZ UDGothic"/>
              </a:rPr>
              <a:t>TABLESPACE</a:t>
            </a:r>
            <a:r>
              <a:rPr sz="2000" b="1" spc="-40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585858"/>
                </a:solidFill>
                <a:latin typeface="BIZ UDGothic"/>
                <a:cs typeface="BIZ UDGothic"/>
              </a:rPr>
              <a:t>custom_tablespace</a:t>
            </a:r>
            <a:r>
              <a:rPr sz="2000" spc="-30" dirty="0">
                <a:solidFill>
                  <a:srgbClr val="58585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585858"/>
                </a:solidFill>
                <a:latin typeface="BIZ UDGothic"/>
                <a:cs typeface="BIZ UDGothic"/>
              </a:rPr>
              <a:t>( ...</a:t>
            </a:r>
            <a:r>
              <a:rPr sz="2000" spc="-25" dirty="0">
                <a:solidFill>
                  <a:srgbClr val="585858"/>
                </a:solidFill>
                <a:latin typeface="BIZ UDGothic"/>
                <a:cs typeface="BIZ UDGothic"/>
              </a:rPr>
              <a:t> );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0981" y="1579244"/>
            <a:ext cx="39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i="1" spc="-25" dirty="0">
                <a:solidFill>
                  <a:srgbClr val="EE3D42"/>
                </a:solidFill>
                <a:latin typeface="Trebuchet MS"/>
                <a:cs typeface="Trebuchet MS"/>
              </a:rPr>
              <a:t>DB2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561" y="1282446"/>
            <a:ext cx="2286000" cy="37084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GET 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RECORD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4166" y="1332738"/>
            <a:ext cx="577850" cy="274320"/>
          </a:xfrm>
          <a:prstGeom prst="rect">
            <a:avLst/>
          </a:prstGeom>
          <a:solidFill>
            <a:srgbClr val="D9D9D9"/>
          </a:solidFill>
          <a:ln w="24891">
            <a:solidFill>
              <a:srgbClr val="EE3D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2095"/>
              </a:lnSpc>
            </a:pP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#123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988" y="1246759"/>
            <a:ext cx="46901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MULTIPLE</a:t>
            </a:r>
            <a:r>
              <a:rPr spc="325" dirty="0"/>
              <a:t> </a:t>
            </a:r>
            <a:r>
              <a:rPr spc="145" dirty="0"/>
              <a:t>BUFFER</a:t>
            </a:r>
            <a:r>
              <a:rPr spc="325" dirty="0"/>
              <a:t> </a:t>
            </a:r>
            <a:r>
              <a:rPr spc="165" dirty="0"/>
              <a:t>POOLS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319021"/>
            <a:ext cx="4575175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85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585858"/>
                </a:solidFill>
                <a:latin typeface="Times New Roman"/>
                <a:cs typeface="Times New Roman"/>
              </a:rPr>
              <a:t>Object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Embed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object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identifier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record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ids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maintain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mapping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objects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specific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pools.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0985" y="2697607"/>
            <a:ext cx="165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1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365" dirty="0">
                <a:solidFill>
                  <a:srgbClr val="636363"/>
                </a:solidFill>
                <a:latin typeface="Times New Roman"/>
                <a:cs typeface="Times New Roman"/>
              </a:rPr>
              <a:t>#1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48453" y="3089401"/>
            <a:ext cx="2037080" cy="1762760"/>
            <a:chOff x="4648453" y="3089401"/>
            <a:chExt cx="2037080" cy="1762760"/>
          </a:xfrm>
        </p:grpSpPr>
        <p:sp>
          <p:nvSpPr>
            <p:cNvPr id="11" name="object 11"/>
            <p:cNvSpPr/>
            <p:nvPr/>
          </p:nvSpPr>
          <p:spPr>
            <a:xfrm>
              <a:off x="4661153" y="3102101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79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79" y="1737360"/>
                  </a:lnTo>
                  <a:lnTo>
                    <a:pt x="2011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1153" y="3102101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79" y="1737360"/>
                  </a:lnTo>
                  <a:lnTo>
                    <a:pt x="2011679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2593" y="3198113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5870" y="2706370"/>
            <a:ext cx="169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1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#2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25309" y="3098545"/>
            <a:ext cx="2037080" cy="1762760"/>
            <a:chOff x="6925309" y="3098545"/>
            <a:chExt cx="2037080" cy="1762760"/>
          </a:xfrm>
        </p:grpSpPr>
        <p:sp>
          <p:nvSpPr>
            <p:cNvPr id="16" name="object 16"/>
            <p:cNvSpPr/>
            <p:nvPr/>
          </p:nvSpPr>
          <p:spPr>
            <a:xfrm>
              <a:off x="6938009" y="3111245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79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79" y="1737360"/>
                  </a:lnTo>
                  <a:lnTo>
                    <a:pt x="2011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8009" y="3111245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79" y="1737360"/>
                  </a:lnTo>
                  <a:lnTo>
                    <a:pt x="2011679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7925" y="3207257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  <a:path w="1828800" h="1556385">
                  <a:moveTo>
                    <a:pt x="0" y="1005839"/>
                  </a:moveTo>
                  <a:lnTo>
                    <a:pt x="1828800" y="1005839"/>
                  </a:lnTo>
                  <a:lnTo>
                    <a:pt x="1828800" y="548639"/>
                  </a:lnTo>
                  <a:lnTo>
                    <a:pt x="0" y="548639"/>
                  </a:lnTo>
                  <a:lnTo>
                    <a:pt x="0" y="1005839"/>
                  </a:lnTo>
                  <a:close/>
                </a:path>
                <a:path w="1828800" h="1556385">
                  <a:moveTo>
                    <a:pt x="0" y="1556003"/>
                  </a:moveTo>
                  <a:lnTo>
                    <a:pt x="1828800" y="1556003"/>
                  </a:lnTo>
                  <a:lnTo>
                    <a:pt x="1828800" y="1097279"/>
                  </a:lnTo>
                  <a:lnTo>
                    <a:pt x="0" y="1097279"/>
                  </a:lnTo>
                  <a:lnTo>
                    <a:pt x="0" y="1556003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632322" y="2083816"/>
            <a:ext cx="480695" cy="721360"/>
          </a:xfrm>
          <a:custGeom>
            <a:avLst/>
            <a:gdLst/>
            <a:ahLst/>
            <a:cxnLst/>
            <a:rect l="l" t="t" r="r" b="b"/>
            <a:pathLst>
              <a:path w="480695" h="721360">
                <a:moveTo>
                  <a:pt x="451865" y="0"/>
                </a:moveTo>
                <a:lnTo>
                  <a:pt x="451612" y="16890"/>
                </a:lnTo>
                <a:lnTo>
                  <a:pt x="450976" y="27939"/>
                </a:lnTo>
                <a:lnTo>
                  <a:pt x="479425" y="29590"/>
                </a:lnTo>
                <a:lnTo>
                  <a:pt x="480187" y="17398"/>
                </a:lnTo>
                <a:lnTo>
                  <a:pt x="480440" y="507"/>
                </a:lnTo>
                <a:lnTo>
                  <a:pt x="451865" y="0"/>
                </a:lnTo>
                <a:close/>
              </a:path>
              <a:path w="480695" h="721360">
                <a:moveTo>
                  <a:pt x="448437" y="55498"/>
                </a:moveTo>
                <a:lnTo>
                  <a:pt x="447166" y="65658"/>
                </a:lnTo>
                <a:lnTo>
                  <a:pt x="444118" y="82931"/>
                </a:lnTo>
                <a:lnTo>
                  <a:pt x="472186" y="88010"/>
                </a:lnTo>
                <a:lnTo>
                  <a:pt x="475488" y="69341"/>
                </a:lnTo>
                <a:lnTo>
                  <a:pt x="476757" y="59054"/>
                </a:lnTo>
                <a:lnTo>
                  <a:pt x="448437" y="55498"/>
                </a:lnTo>
                <a:close/>
              </a:path>
              <a:path w="480695" h="721360">
                <a:moveTo>
                  <a:pt x="438403" y="109981"/>
                </a:moveTo>
                <a:lnTo>
                  <a:pt x="433704" y="129285"/>
                </a:lnTo>
                <a:lnTo>
                  <a:pt x="431291" y="136778"/>
                </a:lnTo>
                <a:lnTo>
                  <a:pt x="458597" y="145287"/>
                </a:lnTo>
                <a:lnTo>
                  <a:pt x="461517" y="136016"/>
                </a:lnTo>
                <a:lnTo>
                  <a:pt x="466216" y="116839"/>
                </a:lnTo>
                <a:lnTo>
                  <a:pt x="438403" y="109981"/>
                </a:lnTo>
                <a:close/>
              </a:path>
              <a:path w="480695" h="721360">
                <a:moveTo>
                  <a:pt x="422782" y="163067"/>
                </a:moveTo>
                <a:lnTo>
                  <a:pt x="413003" y="188467"/>
                </a:lnTo>
                <a:lnTo>
                  <a:pt x="412750" y="188848"/>
                </a:lnTo>
                <a:lnTo>
                  <a:pt x="438785" y="200786"/>
                </a:lnTo>
                <a:lnTo>
                  <a:pt x="439674" y="198754"/>
                </a:lnTo>
                <a:lnTo>
                  <a:pt x="449452" y="173354"/>
                </a:lnTo>
                <a:lnTo>
                  <a:pt x="422782" y="163067"/>
                </a:lnTo>
                <a:close/>
              </a:path>
              <a:path w="480695" h="721360">
                <a:moveTo>
                  <a:pt x="400812" y="214756"/>
                </a:moveTo>
                <a:lnTo>
                  <a:pt x="400303" y="215772"/>
                </a:lnTo>
                <a:lnTo>
                  <a:pt x="387476" y="238886"/>
                </a:lnTo>
                <a:lnTo>
                  <a:pt x="412496" y="252729"/>
                </a:lnTo>
                <a:lnTo>
                  <a:pt x="426212" y="227837"/>
                </a:lnTo>
                <a:lnTo>
                  <a:pt x="426719" y="226821"/>
                </a:lnTo>
                <a:lnTo>
                  <a:pt x="400812" y="214756"/>
                </a:lnTo>
                <a:close/>
              </a:path>
              <a:path w="480695" h="721360">
                <a:moveTo>
                  <a:pt x="372872" y="261873"/>
                </a:moveTo>
                <a:lnTo>
                  <a:pt x="371221" y="264413"/>
                </a:lnTo>
                <a:lnTo>
                  <a:pt x="363092" y="275208"/>
                </a:lnTo>
                <a:lnTo>
                  <a:pt x="356235" y="283590"/>
                </a:lnTo>
                <a:lnTo>
                  <a:pt x="378460" y="301625"/>
                </a:lnTo>
                <a:lnTo>
                  <a:pt x="386079" y="292226"/>
                </a:lnTo>
                <a:lnTo>
                  <a:pt x="394842" y="280415"/>
                </a:lnTo>
                <a:lnTo>
                  <a:pt x="396493" y="277875"/>
                </a:lnTo>
                <a:lnTo>
                  <a:pt x="372872" y="261873"/>
                </a:lnTo>
                <a:close/>
              </a:path>
              <a:path w="480695" h="721360">
                <a:moveTo>
                  <a:pt x="338327" y="303148"/>
                </a:moveTo>
                <a:lnTo>
                  <a:pt x="329311" y="311657"/>
                </a:lnTo>
                <a:lnTo>
                  <a:pt x="320548" y="318896"/>
                </a:lnTo>
                <a:lnTo>
                  <a:pt x="318007" y="320675"/>
                </a:lnTo>
                <a:lnTo>
                  <a:pt x="334772" y="343788"/>
                </a:lnTo>
                <a:lnTo>
                  <a:pt x="338836" y="340867"/>
                </a:lnTo>
                <a:lnTo>
                  <a:pt x="348741" y="332613"/>
                </a:lnTo>
                <a:lnTo>
                  <a:pt x="357759" y="324103"/>
                </a:lnTo>
                <a:lnTo>
                  <a:pt x="338327" y="303148"/>
                </a:lnTo>
                <a:close/>
              </a:path>
              <a:path w="480695" h="721360">
                <a:moveTo>
                  <a:pt x="295528" y="334771"/>
                </a:moveTo>
                <a:lnTo>
                  <a:pt x="293877" y="335660"/>
                </a:lnTo>
                <a:lnTo>
                  <a:pt x="284734" y="339725"/>
                </a:lnTo>
                <a:lnTo>
                  <a:pt x="275971" y="342645"/>
                </a:lnTo>
                <a:lnTo>
                  <a:pt x="272034" y="343661"/>
                </a:lnTo>
                <a:lnTo>
                  <a:pt x="279146" y="371347"/>
                </a:lnTo>
                <a:lnTo>
                  <a:pt x="285241" y="369696"/>
                </a:lnTo>
                <a:lnTo>
                  <a:pt x="296544" y="365759"/>
                </a:lnTo>
                <a:lnTo>
                  <a:pt x="307213" y="360933"/>
                </a:lnTo>
                <a:lnTo>
                  <a:pt x="308863" y="360044"/>
                </a:lnTo>
                <a:lnTo>
                  <a:pt x="295528" y="334771"/>
                </a:lnTo>
                <a:close/>
              </a:path>
              <a:path w="480695" h="721360">
                <a:moveTo>
                  <a:pt x="246634" y="346709"/>
                </a:moveTo>
                <a:lnTo>
                  <a:pt x="239649" y="347090"/>
                </a:lnTo>
                <a:lnTo>
                  <a:pt x="227964" y="348869"/>
                </a:lnTo>
                <a:lnTo>
                  <a:pt x="216788" y="351535"/>
                </a:lnTo>
                <a:lnTo>
                  <a:pt x="214502" y="352297"/>
                </a:lnTo>
                <a:lnTo>
                  <a:pt x="223647" y="379348"/>
                </a:lnTo>
                <a:lnTo>
                  <a:pt x="232537" y="377063"/>
                </a:lnTo>
                <a:lnTo>
                  <a:pt x="241046" y="375665"/>
                </a:lnTo>
                <a:lnTo>
                  <a:pt x="247903" y="375284"/>
                </a:lnTo>
                <a:lnTo>
                  <a:pt x="246634" y="346709"/>
                </a:lnTo>
                <a:close/>
              </a:path>
              <a:path w="480695" h="721360">
                <a:moveTo>
                  <a:pt x="186309" y="364744"/>
                </a:moveTo>
                <a:lnTo>
                  <a:pt x="183641" y="366140"/>
                </a:lnTo>
                <a:lnTo>
                  <a:pt x="173100" y="372871"/>
                </a:lnTo>
                <a:lnTo>
                  <a:pt x="162813" y="380238"/>
                </a:lnTo>
                <a:lnTo>
                  <a:pt x="160400" y="382269"/>
                </a:lnTo>
                <a:lnTo>
                  <a:pt x="178562" y="404240"/>
                </a:lnTo>
                <a:lnTo>
                  <a:pt x="179704" y="403351"/>
                </a:lnTo>
                <a:lnTo>
                  <a:pt x="188467" y="396875"/>
                </a:lnTo>
                <a:lnTo>
                  <a:pt x="197357" y="391286"/>
                </a:lnTo>
                <a:lnTo>
                  <a:pt x="199898" y="389763"/>
                </a:lnTo>
                <a:lnTo>
                  <a:pt x="186309" y="364744"/>
                </a:lnTo>
                <a:close/>
              </a:path>
              <a:path w="480695" h="721360">
                <a:moveTo>
                  <a:pt x="138175" y="402463"/>
                </a:moveTo>
                <a:lnTo>
                  <a:pt x="133350" y="407415"/>
                </a:lnTo>
                <a:lnTo>
                  <a:pt x="124078" y="418083"/>
                </a:lnTo>
                <a:lnTo>
                  <a:pt x="118363" y="424941"/>
                </a:lnTo>
                <a:lnTo>
                  <a:pt x="140588" y="442975"/>
                </a:lnTo>
                <a:lnTo>
                  <a:pt x="145541" y="436879"/>
                </a:lnTo>
                <a:lnTo>
                  <a:pt x="153797" y="427481"/>
                </a:lnTo>
                <a:lnTo>
                  <a:pt x="158623" y="422528"/>
                </a:lnTo>
                <a:lnTo>
                  <a:pt x="138175" y="402463"/>
                </a:lnTo>
                <a:close/>
              </a:path>
              <a:path w="480695" h="721360">
                <a:moveTo>
                  <a:pt x="100837" y="448944"/>
                </a:moveTo>
                <a:lnTo>
                  <a:pt x="98043" y="453135"/>
                </a:lnTo>
                <a:lnTo>
                  <a:pt x="90042" y="465963"/>
                </a:lnTo>
                <a:lnTo>
                  <a:pt x="85216" y="474471"/>
                </a:lnTo>
                <a:lnTo>
                  <a:pt x="110362" y="488314"/>
                </a:lnTo>
                <a:lnTo>
                  <a:pt x="114173" y="481075"/>
                </a:lnTo>
                <a:lnTo>
                  <a:pt x="121665" y="469264"/>
                </a:lnTo>
                <a:lnTo>
                  <a:pt x="124460" y="465073"/>
                </a:lnTo>
                <a:lnTo>
                  <a:pt x="100837" y="448944"/>
                </a:lnTo>
                <a:close/>
              </a:path>
              <a:path w="480695" h="721360">
                <a:moveTo>
                  <a:pt x="71500" y="500633"/>
                </a:moveTo>
                <a:lnTo>
                  <a:pt x="61594" y="522096"/>
                </a:lnTo>
                <a:lnTo>
                  <a:pt x="59436" y="527557"/>
                </a:lnTo>
                <a:lnTo>
                  <a:pt x="86105" y="537844"/>
                </a:lnTo>
                <a:lnTo>
                  <a:pt x="87375" y="534161"/>
                </a:lnTo>
                <a:lnTo>
                  <a:pt x="97409" y="512698"/>
                </a:lnTo>
                <a:lnTo>
                  <a:pt x="71500" y="500633"/>
                </a:lnTo>
                <a:close/>
              </a:path>
              <a:path w="480695" h="721360">
                <a:moveTo>
                  <a:pt x="48894" y="555116"/>
                </a:moveTo>
                <a:lnTo>
                  <a:pt x="40386" y="582421"/>
                </a:lnTo>
                <a:lnTo>
                  <a:pt x="67563" y="590931"/>
                </a:lnTo>
                <a:lnTo>
                  <a:pt x="76200" y="563626"/>
                </a:lnTo>
                <a:lnTo>
                  <a:pt x="48894" y="555116"/>
                </a:lnTo>
                <a:close/>
              </a:path>
              <a:path w="480695" h="721360">
                <a:moveTo>
                  <a:pt x="0" y="632078"/>
                </a:moveTo>
                <a:lnTo>
                  <a:pt x="34671" y="721359"/>
                </a:lnTo>
                <a:lnTo>
                  <a:pt x="82572" y="644525"/>
                </a:lnTo>
                <a:lnTo>
                  <a:pt x="56641" y="644525"/>
                </a:lnTo>
                <a:lnTo>
                  <a:pt x="28321" y="640588"/>
                </a:lnTo>
                <a:lnTo>
                  <a:pt x="29123" y="634809"/>
                </a:lnTo>
                <a:lnTo>
                  <a:pt x="0" y="632078"/>
                </a:lnTo>
                <a:close/>
              </a:path>
              <a:path w="480695" h="721360">
                <a:moveTo>
                  <a:pt x="29123" y="634809"/>
                </a:moveTo>
                <a:lnTo>
                  <a:pt x="28321" y="640588"/>
                </a:lnTo>
                <a:lnTo>
                  <a:pt x="56641" y="644525"/>
                </a:lnTo>
                <a:lnTo>
                  <a:pt x="57540" y="637473"/>
                </a:lnTo>
                <a:lnTo>
                  <a:pt x="29123" y="634809"/>
                </a:lnTo>
                <a:close/>
              </a:path>
              <a:path w="480695" h="721360">
                <a:moveTo>
                  <a:pt x="57540" y="637473"/>
                </a:moveTo>
                <a:lnTo>
                  <a:pt x="56641" y="644525"/>
                </a:lnTo>
                <a:lnTo>
                  <a:pt x="82572" y="644525"/>
                </a:lnTo>
                <a:lnTo>
                  <a:pt x="85343" y="640079"/>
                </a:lnTo>
                <a:lnTo>
                  <a:pt x="57540" y="637473"/>
                </a:lnTo>
                <a:close/>
              </a:path>
              <a:path w="480695" h="721360">
                <a:moveTo>
                  <a:pt x="33147" y="610996"/>
                </a:moveTo>
                <a:lnTo>
                  <a:pt x="31496" y="617727"/>
                </a:lnTo>
                <a:lnTo>
                  <a:pt x="29123" y="634809"/>
                </a:lnTo>
                <a:lnTo>
                  <a:pt x="57540" y="637473"/>
                </a:lnTo>
                <a:lnTo>
                  <a:pt x="59181" y="624585"/>
                </a:lnTo>
                <a:lnTo>
                  <a:pt x="60832" y="617727"/>
                </a:lnTo>
                <a:lnTo>
                  <a:pt x="33147" y="61099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90464" y="1772234"/>
            <a:ext cx="3112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E3D42"/>
                </a:solidFill>
                <a:latin typeface="BIZ UDGothic"/>
                <a:cs typeface="BIZ UDGothic"/>
              </a:rPr>
              <a:t>&lt;ObjectId,</a:t>
            </a:r>
            <a:r>
              <a:rPr sz="1800" b="1" spc="-40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800" b="1" dirty="0">
                <a:solidFill>
                  <a:srgbClr val="EE3D42"/>
                </a:solidFill>
                <a:latin typeface="BIZ UDGothic"/>
                <a:cs typeface="BIZ UDGothic"/>
              </a:rPr>
              <a:t>PageId,</a:t>
            </a:r>
            <a:r>
              <a:rPr sz="1800" b="1" spc="-40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800" b="1" spc="-10" dirty="0">
                <a:solidFill>
                  <a:srgbClr val="EE3D42"/>
                </a:solidFill>
                <a:latin typeface="BIZ UDGothic"/>
                <a:cs typeface="BIZ UDGothic"/>
              </a:rPr>
              <a:t>SlotNum&gt;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93841" y="1809750"/>
            <a:ext cx="806959" cy="274320"/>
          </a:xfrm>
          <a:custGeom>
            <a:avLst/>
            <a:gdLst/>
            <a:ahLst/>
            <a:cxnLst/>
            <a:rect l="l" t="t" r="r" b="b"/>
            <a:pathLst>
              <a:path w="1010920" h="274319">
                <a:moveTo>
                  <a:pt x="0" y="12953"/>
                </a:moveTo>
                <a:lnTo>
                  <a:pt x="0" y="5841"/>
                </a:lnTo>
                <a:lnTo>
                  <a:pt x="5842" y="0"/>
                </a:lnTo>
                <a:lnTo>
                  <a:pt x="12954" y="0"/>
                </a:lnTo>
                <a:lnTo>
                  <a:pt x="997458" y="0"/>
                </a:lnTo>
                <a:lnTo>
                  <a:pt x="1004569" y="0"/>
                </a:lnTo>
                <a:lnTo>
                  <a:pt x="1010412" y="5841"/>
                </a:lnTo>
                <a:lnTo>
                  <a:pt x="1010412" y="12953"/>
                </a:lnTo>
                <a:lnTo>
                  <a:pt x="1010412" y="261366"/>
                </a:lnTo>
                <a:lnTo>
                  <a:pt x="1010412" y="268477"/>
                </a:lnTo>
                <a:lnTo>
                  <a:pt x="1004569" y="274319"/>
                </a:lnTo>
                <a:lnTo>
                  <a:pt x="997458" y="274319"/>
                </a:lnTo>
                <a:lnTo>
                  <a:pt x="12954" y="274319"/>
                </a:lnTo>
                <a:lnTo>
                  <a:pt x="5842" y="274319"/>
                </a:lnTo>
                <a:lnTo>
                  <a:pt x="0" y="268477"/>
                </a:lnTo>
                <a:lnTo>
                  <a:pt x="0" y="261366"/>
                </a:lnTo>
                <a:lnTo>
                  <a:pt x="0" y="12953"/>
                </a:lnTo>
                <a:close/>
              </a:path>
            </a:pathLst>
          </a:custGeom>
          <a:ln w="190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561" y="1282446"/>
            <a:ext cx="2286000" cy="37084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GET 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RECORD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4166" y="1332738"/>
            <a:ext cx="577850" cy="274320"/>
          </a:xfrm>
          <a:prstGeom prst="rect">
            <a:avLst/>
          </a:prstGeom>
          <a:solidFill>
            <a:srgbClr val="D9D9D9"/>
          </a:solidFill>
          <a:ln w="24891">
            <a:solidFill>
              <a:srgbClr val="EE3D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2095"/>
              </a:lnSpc>
            </a:pP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#123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988" y="1246759"/>
            <a:ext cx="39281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MULTIPLE</a:t>
            </a:r>
            <a:r>
              <a:rPr spc="325" dirty="0"/>
              <a:t> </a:t>
            </a:r>
            <a:r>
              <a:rPr spc="145" dirty="0"/>
              <a:t>BUFFER</a:t>
            </a:r>
            <a:r>
              <a:rPr spc="325" dirty="0"/>
              <a:t> </a:t>
            </a:r>
            <a:r>
              <a:rPr spc="165" dirty="0"/>
              <a:t>POOLS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319021"/>
            <a:ext cx="4575175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85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585858"/>
                </a:solidFill>
                <a:latin typeface="Times New Roman"/>
                <a:cs typeface="Times New Roman"/>
              </a:rPr>
              <a:t>Object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Embed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object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identifier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record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ids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maintain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mapping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objects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specific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pools.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88107"/>
            <a:ext cx="3535679" cy="953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Hashing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204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Hash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id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select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which buffer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access.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0985" y="2697607"/>
            <a:ext cx="165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1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365" dirty="0">
                <a:solidFill>
                  <a:srgbClr val="636363"/>
                </a:solidFill>
                <a:latin typeface="Times New Roman"/>
                <a:cs typeface="Times New Roman"/>
              </a:rPr>
              <a:t>#1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48453" y="3089401"/>
            <a:ext cx="2037080" cy="1762760"/>
            <a:chOff x="4648453" y="3089401"/>
            <a:chExt cx="2037080" cy="1762760"/>
          </a:xfrm>
        </p:grpSpPr>
        <p:sp>
          <p:nvSpPr>
            <p:cNvPr id="11" name="object 11"/>
            <p:cNvSpPr/>
            <p:nvPr/>
          </p:nvSpPr>
          <p:spPr>
            <a:xfrm>
              <a:off x="4661153" y="3102101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79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79" y="1737360"/>
                  </a:lnTo>
                  <a:lnTo>
                    <a:pt x="2011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1153" y="3102101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79" y="1737360"/>
                  </a:lnTo>
                  <a:lnTo>
                    <a:pt x="2011679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2593" y="3198113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5870" y="2706370"/>
            <a:ext cx="169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1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#2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25309" y="3098545"/>
            <a:ext cx="2037080" cy="1762760"/>
            <a:chOff x="6925309" y="3098545"/>
            <a:chExt cx="2037080" cy="1762760"/>
          </a:xfrm>
        </p:grpSpPr>
        <p:sp>
          <p:nvSpPr>
            <p:cNvPr id="16" name="object 16"/>
            <p:cNvSpPr/>
            <p:nvPr/>
          </p:nvSpPr>
          <p:spPr>
            <a:xfrm>
              <a:off x="6938009" y="3111245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79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79" y="1737360"/>
                  </a:lnTo>
                  <a:lnTo>
                    <a:pt x="2011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8009" y="3111245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79" y="1737360"/>
                  </a:lnTo>
                  <a:lnTo>
                    <a:pt x="2011679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7925" y="3207257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  <a:path w="1828800" h="1556385">
                  <a:moveTo>
                    <a:pt x="0" y="1005839"/>
                  </a:moveTo>
                  <a:lnTo>
                    <a:pt x="1828800" y="1005839"/>
                  </a:lnTo>
                  <a:lnTo>
                    <a:pt x="1828800" y="548639"/>
                  </a:lnTo>
                  <a:lnTo>
                    <a:pt x="0" y="548639"/>
                  </a:lnTo>
                  <a:lnTo>
                    <a:pt x="0" y="1005839"/>
                  </a:lnTo>
                  <a:close/>
                </a:path>
                <a:path w="1828800" h="1556385">
                  <a:moveTo>
                    <a:pt x="0" y="1556003"/>
                  </a:moveTo>
                  <a:lnTo>
                    <a:pt x="1828800" y="1556003"/>
                  </a:lnTo>
                  <a:lnTo>
                    <a:pt x="1828800" y="1097279"/>
                  </a:lnTo>
                  <a:lnTo>
                    <a:pt x="0" y="1097279"/>
                  </a:lnTo>
                  <a:lnTo>
                    <a:pt x="0" y="1556003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02146" y="1765001"/>
            <a:ext cx="13970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EE3D42"/>
                </a:solidFill>
                <a:latin typeface="BIZ UDGothic"/>
                <a:cs typeface="BIZ UDGothic"/>
              </a:rPr>
              <a:t>HASH(123)</a:t>
            </a:r>
            <a:r>
              <a:rPr sz="1800" b="1" spc="-300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800" b="1" dirty="0">
                <a:solidFill>
                  <a:srgbClr val="EE3D42"/>
                </a:solidFill>
                <a:latin typeface="BIZ UDGothic"/>
                <a:cs typeface="BIZ UDGothic"/>
              </a:rPr>
              <a:t>%</a:t>
            </a:r>
            <a:r>
              <a:rPr sz="1800" b="1" spc="-600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900" b="1" i="1" spc="-50" dirty="0">
                <a:solidFill>
                  <a:srgbClr val="EE3D42"/>
                </a:solidFill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50738" y="2070989"/>
            <a:ext cx="1563370" cy="734060"/>
          </a:xfrm>
          <a:custGeom>
            <a:avLst/>
            <a:gdLst/>
            <a:ahLst/>
            <a:cxnLst/>
            <a:rect l="l" t="t" r="r" b="b"/>
            <a:pathLst>
              <a:path w="1563370" h="734060">
                <a:moveTo>
                  <a:pt x="1534921" y="0"/>
                </a:moveTo>
                <a:lnTo>
                  <a:pt x="1533779" y="17144"/>
                </a:lnTo>
                <a:lnTo>
                  <a:pt x="1531873" y="26543"/>
                </a:lnTo>
                <a:lnTo>
                  <a:pt x="1559940" y="31877"/>
                </a:lnTo>
                <a:lnTo>
                  <a:pt x="1562227" y="18923"/>
                </a:lnTo>
                <a:lnTo>
                  <a:pt x="1563369" y="1778"/>
                </a:lnTo>
                <a:lnTo>
                  <a:pt x="1534921" y="0"/>
                </a:lnTo>
                <a:close/>
              </a:path>
              <a:path w="1563370" h="734060">
                <a:moveTo>
                  <a:pt x="1524381" y="50800"/>
                </a:moveTo>
                <a:lnTo>
                  <a:pt x="1518792" y="63500"/>
                </a:lnTo>
                <a:lnTo>
                  <a:pt x="1512315" y="75184"/>
                </a:lnTo>
                <a:lnTo>
                  <a:pt x="1537335" y="89027"/>
                </a:lnTo>
                <a:lnTo>
                  <a:pt x="1544955" y="75056"/>
                </a:lnTo>
                <a:lnTo>
                  <a:pt x="1550542" y="62230"/>
                </a:lnTo>
                <a:lnTo>
                  <a:pt x="1524381" y="50800"/>
                </a:lnTo>
                <a:close/>
              </a:path>
              <a:path w="1563370" h="734060">
                <a:moveTo>
                  <a:pt x="1497711" y="96900"/>
                </a:moveTo>
                <a:lnTo>
                  <a:pt x="1486915" y="110362"/>
                </a:lnTo>
                <a:lnTo>
                  <a:pt x="1479931" y="117983"/>
                </a:lnTo>
                <a:lnTo>
                  <a:pt x="1501139" y="137287"/>
                </a:lnTo>
                <a:lnTo>
                  <a:pt x="1509394" y="128143"/>
                </a:lnTo>
                <a:lnTo>
                  <a:pt x="1520063" y="114554"/>
                </a:lnTo>
                <a:lnTo>
                  <a:pt x="1497711" y="96900"/>
                </a:lnTo>
                <a:close/>
              </a:path>
              <a:path w="1563370" h="734060">
                <a:moveTo>
                  <a:pt x="1460500" y="137668"/>
                </a:moveTo>
                <a:lnTo>
                  <a:pt x="1456816" y="141224"/>
                </a:lnTo>
                <a:lnTo>
                  <a:pt x="1439671" y="155956"/>
                </a:lnTo>
                <a:lnTo>
                  <a:pt x="1458340" y="177546"/>
                </a:lnTo>
                <a:lnTo>
                  <a:pt x="1476629" y="161798"/>
                </a:lnTo>
                <a:lnTo>
                  <a:pt x="1480312" y="158242"/>
                </a:lnTo>
                <a:lnTo>
                  <a:pt x="1460500" y="137668"/>
                </a:lnTo>
                <a:close/>
              </a:path>
              <a:path w="1563370" h="734060">
                <a:moveTo>
                  <a:pt x="1418082" y="172593"/>
                </a:moveTo>
                <a:lnTo>
                  <a:pt x="1399413" y="185800"/>
                </a:lnTo>
                <a:lnTo>
                  <a:pt x="1395221" y="188594"/>
                </a:lnTo>
                <a:lnTo>
                  <a:pt x="1410715" y="212598"/>
                </a:lnTo>
                <a:lnTo>
                  <a:pt x="1415922" y="209169"/>
                </a:lnTo>
                <a:lnTo>
                  <a:pt x="1434591" y="195961"/>
                </a:lnTo>
                <a:lnTo>
                  <a:pt x="1418082" y="172593"/>
                </a:lnTo>
                <a:close/>
              </a:path>
              <a:path w="1563370" h="734060">
                <a:moveTo>
                  <a:pt x="1371472" y="203454"/>
                </a:moveTo>
                <a:lnTo>
                  <a:pt x="1353946" y="213868"/>
                </a:lnTo>
                <a:lnTo>
                  <a:pt x="1347215" y="217424"/>
                </a:lnTo>
                <a:lnTo>
                  <a:pt x="1360805" y="242569"/>
                </a:lnTo>
                <a:lnTo>
                  <a:pt x="1368425" y="238506"/>
                </a:lnTo>
                <a:lnTo>
                  <a:pt x="1385951" y="228092"/>
                </a:lnTo>
                <a:lnTo>
                  <a:pt x="1371472" y="203454"/>
                </a:lnTo>
                <a:close/>
              </a:path>
              <a:path w="1563370" h="734060">
                <a:moveTo>
                  <a:pt x="1322323" y="230631"/>
                </a:moveTo>
                <a:lnTo>
                  <a:pt x="1303273" y="240156"/>
                </a:lnTo>
                <a:lnTo>
                  <a:pt x="1297051" y="242950"/>
                </a:lnTo>
                <a:lnTo>
                  <a:pt x="1308989" y="268986"/>
                </a:lnTo>
                <a:lnTo>
                  <a:pt x="1316101" y="265684"/>
                </a:lnTo>
                <a:lnTo>
                  <a:pt x="1335151" y="256159"/>
                </a:lnTo>
                <a:lnTo>
                  <a:pt x="1322323" y="230631"/>
                </a:lnTo>
                <a:close/>
              </a:path>
              <a:path w="1563370" h="734060">
                <a:moveTo>
                  <a:pt x="1271523" y="254508"/>
                </a:moveTo>
                <a:lnTo>
                  <a:pt x="1248029" y="264413"/>
                </a:lnTo>
                <a:lnTo>
                  <a:pt x="1245489" y="265430"/>
                </a:lnTo>
                <a:lnTo>
                  <a:pt x="1255776" y="292100"/>
                </a:lnTo>
                <a:lnTo>
                  <a:pt x="1282572" y="280924"/>
                </a:lnTo>
                <a:lnTo>
                  <a:pt x="1271523" y="254508"/>
                </a:lnTo>
                <a:close/>
              </a:path>
              <a:path w="1563370" h="734060">
                <a:moveTo>
                  <a:pt x="1219200" y="275590"/>
                </a:moveTo>
                <a:lnTo>
                  <a:pt x="1192276" y="285242"/>
                </a:lnTo>
                <a:lnTo>
                  <a:pt x="1201928" y="312038"/>
                </a:lnTo>
                <a:lnTo>
                  <a:pt x="1228852" y="302513"/>
                </a:lnTo>
                <a:lnTo>
                  <a:pt x="1219200" y="275590"/>
                </a:lnTo>
                <a:close/>
              </a:path>
              <a:path w="1563370" h="734060">
                <a:moveTo>
                  <a:pt x="1165606" y="293878"/>
                </a:moveTo>
                <a:lnTo>
                  <a:pt x="1157986" y="296418"/>
                </a:lnTo>
                <a:lnTo>
                  <a:pt x="1138555" y="302133"/>
                </a:lnTo>
                <a:lnTo>
                  <a:pt x="1146556" y="329438"/>
                </a:lnTo>
                <a:lnTo>
                  <a:pt x="1166748" y="323596"/>
                </a:lnTo>
                <a:lnTo>
                  <a:pt x="1174368" y="321056"/>
                </a:lnTo>
                <a:lnTo>
                  <a:pt x="1165606" y="293878"/>
                </a:lnTo>
                <a:close/>
              </a:path>
              <a:path w="1563370" h="734060">
                <a:moveTo>
                  <a:pt x="1111377" y="309625"/>
                </a:moveTo>
                <a:lnTo>
                  <a:pt x="1093851" y="314198"/>
                </a:lnTo>
                <a:lnTo>
                  <a:pt x="1084071" y="316611"/>
                </a:lnTo>
                <a:lnTo>
                  <a:pt x="1090676" y="344424"/>
                </a:lnTo>
                <a:lnTo>
                  <a:pt x="1101216" y="341884"/>
                </a:lnTo>
                <a:lnTo>
                  <a:pt x="1118742" y="337312"/>
                </a:lnTo>
                <a:lnTo>
                  <a:pt x="1111377" y="309625"/>
                </a:lnTo>
                <a:close/>
              </a:path>
              <a:path w="1563370" h="734060">
                <a:moveTo>
                  <a:pt x="1056639" y="322961"/>
                </a:moveTo>
                <a:lnTo>
                  <a:pt x="1028572" y="328803"/>
                </a:lnTo>
                <a:lnTo>
                  <a:pt x="1034541" y="356869"/>
                </a:lnTo>
                <a:lnTo>
                  <a:pt x="1062482" y="350900"/>
                </a:lnTo>
                <a:lnTo>
                  <a:pt x="1056639" y="322961"/>
                </a:lnTo>
                <a:close/>
              </a:path>
              <a:path w="1563370" h="734060">
                <a:moveTo>
                  <a:pt x="1000887" y="333883"/>
                </a:moveTo>
                <a:lnTo>
                  <a:pt x="993139" y="335406"/>
                </a:lnTo>
                <a:lnTo>
                  <a:pt x="973073" y="338455"/>
                </a:lnTo>
                <a:lnTo>
                  <a:pt x="977391" y="366649"/>
                </a:lnTo>
                <a:lnTo>
                  <a:pt x="998219" y="363474"/>
                </a:lnTo>
                <a:lnTo>
                  <a:pt x="1005966" y="362077"/>
                </a:lnTo>
                <a:lnTo>
                  <a:pt x="1000887" y="333883"/>
                </a:lnTo>
                <a:close/>
              </a:path>
              <a:path w="1563370" h="734060">
                <a:moveTo>
                  <a:pt x="945134" y="342392"/>
                </a:moveTo>
                <a:lnTo>
                  <a:pt x="923925" y="345059"/>
                </a:lnTo>
                <a:lnTo>
                  <a:pt x="917193" y="345694"/>
                </a:lnTo>
                <a:lnTo>
                  <a:pt x="919988" y="374142"/>
                </a:lnTo>
                <a:lnTo>
                  <a:pt x="927481" y="373380"/>
                </a:lnTo>
                <a:lnTo>
                  <a:pt x="948816" y="370713"/>
                </a:lnTo>
                <a:lnTo>
                  <a:pt x="945134" y="342392"/>
                </a:lnTo>
                <a:close/>
              </a:path>
              <a:path w="1563370" h="734060">
                <a:moveTo>
                  <a:pt x="889127" y="348615"/>
                </a:moveTo>
                <a:lnTo>
                  <a:pt x="860679" y="350647"/>
                </a:lnTo>
                <a:lnTo>
                  <a:pt x="862711" y="379094"/>
                </a:lnTo>
                <a:lnTo>
                  <a:pt x="891159" y="377063"/>
                </a:lnTo>
                <a:lnTo>
                  <a:pt x="889127" y="348615"/>
                </a:lnTo>
                <a:close/>
              </a:path>
              <a:path w="1563370" h="734060">
                <a:moveTo>
                  <a:pt x="832485" y="352044"/>
                </a:moveTo>
                <a:lnTo>
                  <a:pt x="818007" y="352679"/>
                </a:lnTo>
                <a:lnTo>
                  <a:pt x="804290" y="352933"/>
                </a:lnTo>
                <a:lnTo>
                  <a:pt x="804799" y="381381"/>
                </a:lnTo>
                <a:lnTo>
                  <a:pt x="819276" y="381254"/>
                </a:lnTo>
                <a:lnTo>
                  <a:pt x="833754" y="380619"/>
                </a:lnTo>
                <a:lnTo>
                  <a:pt x="832485" y="352044"/>
                </a:lnTo>
                <a:close/>
              </a:path>
              <a:path w="1563370" h="734060">
                <a:moveTo>
                  <a:pt x="775715" y="353313"/>
                </a:moveTo>
                <a:lnTo>
                  <a:pt x="747140" y="353822"/>
                </a:lnTo>
                <a:lnTo>
                  <a:pt x="747649" y="382397"/>
                </a:lnTo>
                <a:lnTo>
                  <a:pt x="776224" y="381888"/>
                </a:lnTo>
                <a:lnTo>
                  <a:pt x="775715" y="353313"/>
                </a:lnTo>
                <a:close/>
              </a:path>
              <a:path w="1563370" h="734060">
                <a:moveTo>
                  <a:pt x="718312" y="354965"/>
                </a:moveTo>
                <a:lnTo>
                  <a:pt x="710438" y="355346"/>
                </a:lnTo>
                <a:lnTo>
                  <a:pt x="689356" y="356869"/>
                </a:lnTo>
                <a:lnTo>
                  <a:pt x="691388" y="385318"/>
                </a:lnTo>
                <a:lnTo>
                  <a:pt x="711581" y="383921"/>
                </a:lnTo>
                <a:lnTo>
                  <a:pt x="719454" y="383540"/>
                </a:lnTo>
                <a:lnTo>
                  <a:pt x="718312" y="354965"/>
                </a:lnTo>
                <a:close/>
              </a:path>
              <a:path w="1563370" h="734060">
                <a:moveTo>
                  <a:pt x="660526" y="359283"/>
                </a:moveTo>
                <a:lnTo>
                  <a:pt x="638301" y="361442"/>
                </a:lnTo>
                <a:lnTo>
                  <a:pt x="631571" y="362331"/>
                </a:lnTo>
                <a:lnTo>
                  <a:pt x="635253" y="390652"/>
                </a:lnTo>
                <a:lnTo>
                  <a:pt x="641223" y="389890"/>
                </a:lnTo>
                <a:lnTo>
                  <a:pt x="663321" y="387731"/>
                </a:lnTo>
                <a:lnTo>
                  <a:pt x="660526" y="359283"/>
                </a:lnTo>
                <a:close/>
              </a:path>
              <a:path w="1563370" h="734060">
                <a:moveTo>
                  <a:pt x="603250" y="366013"/>
                </a:moveTo>
                <a:lnTo>
                  <a:pt x="602741" y="366141"/>
                </a:lnTo>
                <a:lnTo>
                  <a:pt x="574675" y="370331"/>
                </a:lnTo>
                <a:lnTo>
                  <a:pt x="578992" y="398653"/>
                </a:lnTo>
                <a:lnTo>
                  <a:pt x="606298" y="394462"/>
                </a:lnTo>
                <a:lnTo>
                  <a:pt x="606933" y="394335"/>
                </a:lnTo>
                <a:lnTo>
                  <a:pt x="603250" y="366013"/>
                </a:lnTo>
                <a:close/>
              </a:path>
              <a:path w="1563370" h="734060">
                <a:moveTo>
                  <a:pt x="546226" y="375412"/>
                </a:moveTo>
                <a:lnTo>
                  <a:pt x="532764" y="377825"/>
                </a:lnTo>
                <a:lnTo>
                  <a:pt x="517778" y="381000"/>
                </a:lnTo>
                <a:lnTo>
                  <a:pt x="523621" y="408940"/>
                </a:lnTo>
                <a:lnTo>
                  <a:pt x="537845" y="405892"/>
                </a:lnTo>
                <a:lnTo>
                  <a:pt x="551307" y="403479"/>
                </a:lnTo>
                <a:lnTo>
                  <a:pt x="546226" y="375412"/>
                </a:lnTo>
                <a:close/>
              </a:path>
              <a:path w="1563370" h="734060">
                <a:moveTo>
                  <a:pt x="489458" y="387096"/>
                </a:moveTo>
                <a:lnTo>
                  <a:pt x="464692" y="393065"/>
                </a:lnTo>
                <a:lnTo>
                  <a:pt x="461390" y="393954"/>
                </a:lnTo>
                <a:lnTo>
                  <a:pt x="468629" y="421513"/>
                </a:lnTo>
                <a:lnTo>
                  <a:pt x="471170" y="420878"/>
                </a:lnTo>
                <a:lnTo>
                  <a:pt x="496062" y="414909"/>
                </a:lnTo>
                <a:lnTo>
                  <a:pt x="489458" y="387096"/>
                </a:lnTo>
                <a:close/>
              </a:path>
              <a:path w="1563370" h="734060">
                <a:moveTo>
                  <a:pt x="433704" y="401193"/>
                </a:moveTo>
                <a:lnTo>
                  <a:pt x="405891" y="409321"/>
                </a:lnTo>
                <a:lnTo>
                  <a:pt x="414020" y="436753"/>
                </a:lnTo>
                <a:lnTo>
                  <a:pt x="438785" y="429387"/>
                </a:lnTo>
                <a:lnTo>
                  <a:pt x="441071" y="428879"/>
                </a:lnTo>
                <a:lnTo>
                  <a:pt x="433704" y="401193"/>
                </a:lnTo>
                <a:close/>
              </a:path>
              <a:path w="1563370" h="734060">
                <a:moveTo>
                  <a:pt x="378333" y="418084"/>
                </a:moveTo>
                <a:lnTo>
                  <a:pt x="367411" y="421640"/>
                </a:lnTo>
                <a:lnTo>
                  <a:pt x="350900" y="427481"/>
                </a:lnTo>
                <a:lnTo>
                  <a:pt x="360425" y="454406"/>
                </a:lnTo>
                <a:lnTo>
                  <a:pt x="376300" y="448818"/>
                </a:lnTo>
                <a:lnTo>
                  <a:pt x="387096" y="445262"/>
                </a:lnTo>
                <a:lnTo>
                  <a:pt x="378333" y="418084"/>
                </a:lnTo>
                <a:close/>
              </a:path>
              <a:path w="1563370" h="734060">
                <a:moveTo>
                  <a:pt x="323723" y="437515"/>
                </a:moveTo>
                <a:lnTo>
                  <a:pt x="306704" y="444119"/>
                </a:lnTo>
                <a:lnTo>
                  <a:pt x="296799" y="448310"/>
                </a:lnTo>
                <a:lnTo>
                  <a:pt x="307975" y="474599"/>
                </a:lnTo>
                <a:lnTo>
                  <a:pt x="316991" y="470788"/>
                </a:lnTo>
                <a:lnTo>
                  <a:pt x="334010" y="464185"/>
                </a:lnTo>
                <a:lnTo>
                  <a:pt x="323723" y="437515"/>
                </a:lnTo>
                <a:close/>
              </a:path>
              <a:path w="1563370" h="734060">
                <a:moveTo>
                  <a:pt x="270256" y="459867"/>
                </a:moveTo>
                <a:lnTo>
                  <a:pt x="249936" y="469138"/>
                </a:lnTo>
                <a:lnTo>
                  <a:pt x="243839" y="472059"/>
                </a:lnTo>
                <a:lnTo>
                  <a:pt x="256666" y="497713"/>
                </a:lnTo>
                <a:lnTo>
                  <a:pt x="261747" y="495046"/>
                </a:lnTo>
                <a:lnTo>
                  <a:pt x="282066" y="485775"/>
                </a:lnTo>
                <a:lnTo>
                  <a:pt x="270256" y="459867"/>
                </a:lnTo>
                <a:close/>
              </a:path>
              <a:path w="1563370" h="734060">
                <a:moveTo>
                  <a:pt x="217932" y="485267"/>
                </a:moveTo>
                <a:lnTo>
                  <a:pt x="197485" y="496316"/>
                </a:lnTo>
                <a:lnTo>
                  <a:pt x="192404" y="499237"/>
                </a:lnTo>
                <a:lnTo>
                  <a:pt x="207010" y="523875"/>
                </a:lnTo>
                <a:lnTo>
                  <a:pt x="211074" y="521462"/>
                </a:lnTo>
                <a:lnTo>
                  <a:pt x="231521" y="510286"/>
                </a:lnTo>
                <a:lnTo>
                  <a:pt x="217932" y="485267"/>
                </a:lnTo>
                <a:close/>
              </a:path>
              <a:path w="1563370" h="734060">
                <a:moveTo>
                  <a:pt x="167512" y="514350"/>
                </a:moveTo>
                <a:lnTo>
                  <a:pt x="149987" y="525653"/>
                </a:lnTo>
                <a:lnTo>
                  <a:pt x="143128" y="530352"/>
                </a:lnTo>
                <a:lnTo>
                  <a:pt x="159638" y="553719"/>
                </a:lnTo>
                <a:lnTo>
                  <a:pt x="165481" y="549656"/>
                </a:lnTo>
                <a:lnTo>
                  <a:pt x="183007" y="538353"/>
                </a:lnTo>
                <a:lnTo>
                  <a:pt x="167512" y="514350"/>
                </a:lnTo>
                <a:close/>
              </a:path>
              <a:path w="1563370" h="734060">
                <a:moveTo>
                  <a:pt x="119634" y="547624"/>
                </a:moveTo>
                <a:lnTo>
                  <a:pt x="108076" y="556641"/>
                </a:lnTo>
                <a:lnTo>
                  <a:pt x="96900" y="566166"/>
                </a:lnTo>
                <a:lnTo>
                  <a:pt x="115570" y="587883"/>
                </a:lnTo>
                <a:lnTo>
                  <a:pt x="125602" y="579247"/>
                </a:lnTo>
                <a:lnTo>
                  <a:pt x="137160" y="570230"/>
                </a:lnTo>
                <a:lnTo>
                  <a:pt x="119634" y="547624"/>
                </a:lnTo>
                <a:close/>
              </a:path>
              <a:path w="1563370" h="734060">
                <a:moveTo>
                  <a:pt x="75311" y="586105"/>
                </a:moveTo>
                <a:lnTo>
                  <a:pt x="72136" y="589280"/>
                </a:lnTo>
                <a:lnTo>
                  <a:pt x="56641" y="606044"/>
                </a:lnTo>
                <a:lnTo>
                  <a:pt x="54737" y="608584"/>
                </a:lnTo>
                <a:lnTo>
                  <a:pt x="77088" y="626237"/>
                </a:lnTo>
                <a:lnTo>
                  <a:pt x="77724" y="625348"/>
                </a:lnTo>
                <a:lnTo>
                  <a:pt x="91948" y="609854"/>
                </a:lnTo>
                <a:lnTo>
                  <a:pt x="95250" y="606679"/>
                </a:lnTo>
                <a:lnTo>
                  <a:pt x="75311" y="586105"/>
                </a:lnTo>
                <a:close/>
              </a:path>
              <a:path w="1563370" h="734060">
                <a:moveTo>
                  <a:pt x="0" y="639699"/>
                </a:moveTo>
                <a:lnTo>
                  <a:pt x="16256" y="734060"/>
                </a:lnTo>
                <a:lnTo>
                  <a:pt x="76399" y="670433"/>
                </a:lnTo>
                <a:lnTo>
                  <a:pt x="50419" y="670433"/>
                </a:lnTo>
                <a:lnTo>
                  <a:pt x="23495" y="661035"/>
                </a:lnTo>
                <a:lnTo>
                  <a:pt x="27946" y="648134"/>
                </a:lnTo>
                <a:lnTo>
                  <a:pt x="0" y="639699"/>
                </a:lnTo>
                <a:close/>
              </a:path>
              <a:path w="1563370" h="734060">
                <a:moveTo>
                  <a:pt x="27946" y="648134"/>
                </a:moveTo>
                <a:lnTo>
                  <a:pt x="23495" y="661035"/>
                </a:lnTo>
                <a:lnTo>
                  <a:pt x="50419" y="670433"/>
                </a:lnTo>
                <a:lnTo>
                  <a:pt x="55075" y="656971"/>
                </a:lnTo>
                <a:lnTo>
                  <a:pt x="54610" y="656971"/>
                </a:lnTo>
                <a:lnTo>
                  <a:pt x="54941" y="656283"/>
                </a:lnTo>
                <a:lnTo>
                  <a:pt x="27946" y="648134"/>
                </a:lnTo>
                <a:close/>
              </a:path>
              <a:path w="1563370" h="734060">
                <a:moveTo>
                  <a:pt x="55277" y="656384"/>
                </a:moveTo>
                <a:lnTo>
                  <a:pt x="50419" y="670433"/>
                </a:lnTo>
                <a:lnTo>
                  <a:pt x="76399" y="670433"/>
                </a:lnTo>
                <a:lnTo>
                  <a:pt x="82041" y="664463"/>
                </a:lnTo>
                <a:lnTo>
                  <a:pt x="55277" y="656384"/>
                </a:lnTo>
                <a:close/>
              </a:path>
              <a:path w="1563370" h="734060">
                <a:moveTo>
                  <a:pt x="54941" y="656283"/>
                </a:moveTo>
                <a:lnTo>
                  <a:pt x="54610" y="656971"/>
                </a:lnTo>
                <a:lnTo>
                  <a:pt x="55009" y="656384"/>
                </a:lnTo>
                <a:close/>
              </a:path>
              <a:path w="1563370" h="734060">
                <a:moveTo>
                  <a:pt x="55054" y="656317"/>
                </a:moveTo>
                <a:lnTo>
                  <a:pt x="54610" y="656971"/>
                </a:lnTo>
                <a:lnTo>
                  <a:pt x="55075" y="656971"/>
                </a:lnTo>
                <a:lnTo>
                  <a:pt x="55277" y="656384"/>
                </a:lnTo>
                <a:lnTo>
                  <a:pt x="55054" y="656317"/>
                </a:lnTo>
                <a:close/>
              </a:path>
              <a:path w="1563370" h="734060">
                <a:moveTo>
                  <a:pt x="55554" y="655584"/>
                </a:moveTo>
                <a:lnTo>
                  <a:pt x="55054" y="656317"/>
                </a:lnTo>
                <a:lnTo>
                  <a:pt x="55277" y="656384"/>
                </a:lnTo>
                <a:lnTo>
                  <a:pt x="55554" y="655584"/>
                </a:lnTo>
                <a:close/>
              </a:path>
              <a:path w="1563370" h="734060">
                <a:moveTo>
                  <a:pt x="56261" y="653542"/>
                </a:moveTo>
                <a:lnTo>
                  <a:pt x="54941" y="656283"/>
                </a:lnTo>
                <a:lnTo>
                  <a:pt x="55554" y="655584"/>
                </a:lnTo>
                <a:lnTo>
                  <a:pt x="56261" y="653542"/>
                </a:lnTo>
                <a:close/>
              </a:path>
              <a:path w="1563370" h="734060">
                <a:moveTo>
                  <a:pt x="36957" y="632206"/>
                </a:moveTo>
                <a:lnTo>
                  <a:pt x="30987" y="640842"/>
                </a:lnTo>
                <a:lnTo>
                  <a:pt x="30352" y="641858"/>
                </a:lnTo>
                <a:lnTo>
                  <a:pt x="29717" y="643001"/>
                </a:lnTo>
                <a:lnTo>
                  <a:pt x="27946" y="648134"/>
                </a:lnTo>
                <a:lnTo>
                  <a:pt x="54941" y="656283"/>
                </a:lnTo>
                <a:lnTo>
                  <a:pt x="56261" y="653542"/>
                </a:lnTo>
                <a:lnTo>
                  <a:pt x="56945" y="653542"/>
                </a:lnTo>
                <a:lnTo>
                  <a:pt x="60578" y="648208"/>
                </a:lnTo>
                <a:lnTo>
                  <a:pt x="36957" y="632206"/>
                </a:lnTo>
                <a:close/>
              </a:path>
              <a:path w="1563370" h="734060">
                <a:moveTo>
                  <a:pt x="56945" y="653542"/>
                </a:moveTo>
                <a:lnTo>
                  <a:pt x="56261" y="653542"/>
                </a:lnTo>
                <a:lnTo>
                  <a:pt x="55554" y="655584"/>
                </a:lnTo>
                <a:lnTo>
                  <a:pt x="56945" y="653542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3482" y="3198114"/>
            <a:ext cx="2011680" cy="1737360"/>
            <a:chOff x="2713482" y="3198114"/>
            <a:chExt cx="2011680" cy="1737360"/>
          </a:xfrm>
        </p:grpSpPr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5" name="object 15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17614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4396" y="2155317"/>
            <a:ext cx="1847850" cy="476250"/>
            <a:chOff x="6224396" y="2155317"/>
            <a:chExt cx="1847850" cy="476250"/>
          </a:xfrm>
        </p:grpSpPr>
        <p:sp>
          <p:nvSpPr>
            <p:cNvPr id="21" name="object 21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17614" y="2193798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4396" y="2700908"/>
            <a:ext cx="1847850" cy="476250"/>
            <a:chOff x="6224396" y="2700908"/>
            <a:chExt cx="1847850" cy="476250"/>
          </a:xfrm>
        </p:grpSpPr>
        <p:sp>
          <p:nvSpPr>
            <p:cNvPr id="25" name="object 25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17614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24396" y="3248025"/>
            <a:ext cx="1847850" cy="476250"/>
            <a:chOff x="6224396" y="3248025"/>
            <a:chExt cx="1847850" cy="476250"/>
          </a:xfrm>
        </p:grpSpPr>
        <p:sp>
          <p:nvSpPr>
            <p:cNvPr id="29" name="object 29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17614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3921" y="4348733"/>
            <a:ext cx="1828800" cy="457200"/>
            <a:chOff x="6233921" y="4348733"/>
            <a:chExt cx="1828800" cy="457200"/>
          </a:xfrm>
        </p:grpSpPr>
        <p:sp>
          <p:nvSpPr>
            <p:cNvPr id="34" name="object 34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17614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6606B277-44F4-BD55-AD24-45DB3974EAB0}"/>
              </a:ext>
            </a:extLst>
          </p:cNvPr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lang="en-GB" sz="2000" spc="-1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lang="en-GB"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lang="en-GB"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GB"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lang="en-GB"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lang="en-GB"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14447" y="3324859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5" name="object 15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17614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4396" y="2155317"/>
            <a:ext cx="1847850" cy="476250"/>
            <a:chOff x="6224396" y="2155317"/>
            <a:chExt cx="1847850" cy="476250"/>
          </a:xfrm>
        </p:grpSpPr>
        <p:sp>
          <p:nvSpPr>
            <p:cNvPr id="21" name="object 21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17614" y="2193798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4396" y="2700908"/>
            <a:ext cx="1847850" cy="476250"/>
            <a:chOff x="6224396" y="2700908"/>
            <a:chExt cx="1847850" cy="476250"/>
          </a:xfrm>
        </p:grpSpPr>
        <p:sp>
          <p:nvSpPr>
            <p:cNvPr id="25" name="object 25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17614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24396" y="3248025"/>
            <a:ext cx="1847850" cy="476250"/>
            <a:chOff x="6224396" y="3248025"/>
            <a:chExt cx="1847850" cy="476250"/>
          </a:xfrm>
        </p:grpSpPr>
        <p:sp>
          <p:nvSpPr>
            <p:cNvPr id="29" name="object 29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17614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839967" y="1603247"/>
            <a:ext cx="2232660" cy="3212465"/>
            <a:chOff x="5839967" y="1603247"/>
            <a:chExt cx="2232660" cy="3212465"/>
          </a:xfrm>
        </p:grpSpPr>
        <p:sp>
          <p:nvSpPr>
            <p:cNvPr id="34" name="object 34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33721" y="2076069"/>
            <a:ext cx="2529205" cy="1489710"/>
          </a:xfrm>
          <a:custGeom>
            <a:avLst/>
            <a:gdLst/>
            <a:ahLst/>
            <a:cxnLst/>
            <a:rect l="l" t="t" r="r" b="b"/>
            <a:pathLst>
              <a:path w="2529204" h="1489710">
                <a:moveTo>
                  <a:pt x="2500376" y="0"/>
                </a:moveTo>
                <a:lnTo>
                  <a:pt x="2499486" y="28575"/>
                </a:lnTo>
                <a:lnTo>
                  <a:pt x="2528061" y="29337"/>
                </a:lnTo>
                <a:lnTo>
                  <a:pt x="2528824" y="762"/>
                </a:lnTo>
                <a:lnTo>
                  <a:pt x="2500376" y="0"/>
                </a:lnTo>
                <a:close/>
              </a:path>
              <a:path w="2529204" h="1489710">
                <a:moveTo>
                  <a:pt x="2497581" y="56387"/>
                </a:moveTo>
                <a:lnTo>
                  <a:pt x="2496693" y="67056"/>
                </a:lnTo>
                <a:lnTo>
                  <a:pt x="2494406" y="83947"/>
                </a:lnTo>
                <a:lnTo>
                  <a:pt x="2522728" y="87756"/>
                </a:lnTo>
                <a:lnTo>
                  <a:pt x="2525268" y="69342"/>
                </a:lnTo>
                <a:lnTo>
                  <a:pt x="2526029" y="58547"/>
                </a:lnTo>
                <a:lnTo>
                  <a:pt x="2497581" y="56387"/>
                </a:lnTo>
                <a:close/>
              </a:path>
              <a:path w="2529204" h="1489710">
                <a:moveTo>
                  <a:pt x="2490216" y="111506"/>
                </a:moveTo>
                <a:lnTo>
                  <a:pt x="2486152" y="133350"/>
                </a:lnTo>
                <a:lnTo>
                  <a:pt x="2484881" y="138811"/>
                </a:lnTo>
                <a:lnTo>
                  <a:pt x="2512695" y="145414"/>
                </a:lnTo>
                <a:lnTo>
                  <a:pt x="2514219" y="138556"/>
                </a:lnTo>
                <a:lnTo>
                  <a:pt x="2518282" y="116586"/>
                </a:lnTo>
                <a:lnTo>
                  <a:pt x="2490216" y="111506"/>
                </a:lnTo>
                <a:close/>
              </a:path>
              <a:path w="2529204" h="1489710">
                <a:moveTo>
                  <a:pt x="2478404" y="165988"/>
                </a:moveTo>
                <a:lnTo>
                  <a:pt x="2470530" y="193420"/>
                </a:lnTo>
                <a:lnTo>
                  <a:pt x="2497962" y="201294"/>
                </a:lnTo>
                <a:lnTo>
                  <a:pt x="2505836" y="173862"/>
                </a:lnTo>
                <a:lnTo>
                  <a:pt x="2478404" y="165988"/>
                </a:lnTo>
                <a:close/>
              </a:path>
              <a:path w="2529204" h="1489710">
                <a:moveTo>
                  <a:pt x="2461768" y="219963"/>
                </a:moveTo>
                <a:lnTo>
                  <a:pt x="2457577" y="232410"/>
                </a:lnTo>
                <a:lnTo>
                  <a:pt x="2452243" y="246125"/>
                </a:lnTo>
                <a:lnTo>
                  <a:pt x="2478912" y="256539"/>
                </a:lnTo>
                <a:lnTo>
                  <a:pt x="2484754" y="241554"/>
                </a:lnTo>
                <a:lnTo>
                  <a:pt x="2488946" y="229107"/>
                </a:lnTo>
                <a:lnTo>
                  <a:pt x="2461768" y="219963"/>
                </a:lnTo>
                <a:close/>
              </a:path>
              <a:path w="2529204" h="1489710">
                <a:moveTo>
                  <a:pt x="2441829" y="272161"/>
                </a:moveTo>
                <a:lnTo>
                  <a:pt x="2430399" y="298069"/>
                </a:lnTo>
                <a:lnTo>
                  <a:pt x="2456306" y="310261"/>
                </a:lnTo>
                <a:lnTo>
                  <a:pt x="2456687" y="309499"/>
                </a:lnTo>
                <a:lnTo>
                  <a:pt x="2467991" y="283591"/>
                </a:lnTo>
                <a:lnTo>
                  <a:pt x="2441829" y="272161"/>
                </a:lnTo>
                <a:close/>
              </a:path>
              <a:path w="2529204" h="1489710">
                <a:moveTo>
                  <a:pt x="2418079" y="323469"/>
                </a:moveTo>
                <a:lnTo>
                  <a:pt x="2414524" y="330707"/>
                </a:lnTo>
                <a:lnTo>
                  <a:pt x="2404999" y="348233"/>
                </a:lnTo>
                <a:lnTo>
                  <a:pt x="2430145" y="361823"/>
                </a:lnTo>
                <a:lnTo>
                  <a:pt x="2440178" y="343281"/>
                </a:lnTo>
                <a:lnTo>
                  <a:pt x="2443733" y="335914"/>
                </a:lnTo>
                <a:lnTo>
                  <a:pt x="2418079" y="323469"/>
                </a:lnTo>
                <a:close/>
              </a:path>
              <a:path w="2529204" h="1489710">
                <a:moveTo>
                  <a:pt x="2391409" y="372744"/>
                </a:moveTo>
                <a:lnTo>
                  <a:pt x="2377948" y="395605"/>
                </a:lnTo>
                <a:lnTo>
                  <a:pt x="2377185" y="396620"/>
                </a:lnTo>
                <a:lnTo>
                  <a:pt x="2401061" y="412369"/>
                </a:lnTo>
                <a:lnTo>
                  <a:pt x="2402585" y="410082"/>
                </a:lnTo>
                <a:lnTo>
                  <a:pt x="2416048" y="387223"/>
                </a:lnTo>
                <a:lnTo>
                  <a:pt x="2391409" y="372744"/>
                </a:lnTo>
                <a:close/>
              </a:path>
              <a:path w="2529204" h="1489710">
                <a:moveTo>
                  <a:pt x="2361437" y="420497"/>
                </a:moveTo>
                <a:lnTo>
                  <a:pt x="2345689" y="444373"/>
                </a:lnTo>
                <a:lnTo>
                  <a:pt x="2369566" y="460120"/>
                </a:lnTo>
                <a:lnTo>
                  <a:pt x="2385313" y="436244"/>
                </a:lnTo>
                <a:lnTo>
                  <a:pt x="2361437" y="420497"/>
                </a:lnTo>
                <a:close/>
              </a:path>
              <a:path w="2529204" h="1489710">
                <a:moveTo>
                  <a:pt x="2329942" y="466979"/>
                </a:moveTo>
                <a:lnTo>
                  <a:pt x="2312670" y="489712"/>
                </a:lnTo>
                <a:lnTo>
                  <a:pt x="2335403" y="507111"/>
                </a:lnTo>
                <a:lnTo>
                  <a:pt x="2352675" y="484250"/>
                </a:lnTo>
                <a:lnTo>
                  <a:pt x="2329942" y="466979"/>
                </a:lnTo>
                <a:close/>
              </a:path>
              <a:path w="2529204" h="1489710">
                <a:moveTo>
                  <a:pt x="2295398" y="512444"/>
                </a:moveTo>
                <a:lnTo>
                  <a:pt x="2287143" y="523367"/>
                </a:lnTo>
                <a:lnTo>
                  <a:pt x="2277872" y="534035"/>
                </a:lnTo>
                <a:lnTo>
                  <a:pt x="2299588" y="552576"/>
                </a:lnTo>
                <a:lnTo>
                  <a:pt x="2309876" y="540638"/>
                </a:lnTo>
                <a:lnTo>
                  <a:pt x="2318130" y="529844"/>
                </a:lnTo>
                <a:lnTo>
                  <a:pt x="2295398" y="512444"/>
                </a:lnTo>
                <a:close/>
              </a:path>
              <a:path w="2529204" h="1489710">
                <a:moveTo>
                  <a:pt x="2259203" y="555625"/>
                </a:moveTo>
                <a:lnTo>
                  <a:pt x="2240533" y="577342"/>
                </a:lnTo>
                <a:lnTo>
                  <a:pt x="2262251" y="595883"/>
                </a:lnTo>
                <a:lnTo>
                  <a:pt x="2280920" y="574294"/>
                </a:lnTo>
                <a:lnTo>
                  <a:pt x="2259203" y="555625"/>
                </a:lnTo>
                <a:close/>
              </a:path>
              <a:path w="2529204" h="1489710">
                <a:moveTo>
                  <a:pt x="2221737" y="597788"/>
                </a:moveTo>
                <a:lnTo>
                  <a:pt x="2201926" y="618363"/>
                </a:lnTo>
                <a:lnTo>
                  <a:pt x="2222500" y="638175"/>
                </a:lnTo>
                <a:lnTo>
                  <a:pt x="2242311" y="617474"/>
                </a:lnTo>
                <a:lnTo>
                  <a:pt x="2221737" y="597788"/>
                </a:lnTo>
                <a:close/>
              </a:path>
              <a:path w="2529204" h="1489710">
                <a:moveTo>
                  <a:pt x="2182113" y="638937"/>
                </a:moveTo>
                <a:lnTo>
                  <a:pt x="2174367" y="647064"/>
                </a:lnTo>
                <a:lnTo>
                  <a:pt x="2162302" y="658368"/>
                </a:lnTo>
                <a:lnTo>
                  <a:pt x="2181732" y="679195"/>
                </a:lnTo>
                <a:lnTo>
                  <a:pt x="2194941" y="666876"/>
                </a:lnTo>
                <a:lnTo>
                  <a:pt x="2202814" y="658749"/>
                </a:lnTo>
                <a:lnTo>
                  <a:pt x="2182113" y="638937"/>
                </a:lnTo>
                <a:close/>
              </a:path>
              <a:path w="2529204" h="1489710">
                <a:moveTo>
                  <a:pt x="2141347" y="677926"/>
                </a:moveTo>
                <a:lnTo>
                  <a:pt x="2120519" y="697483"/>
                </a:lnTo>
                <a:lnTo>
                  <a:pt x="2140077" y="718312"/>
                </a:lnTo>
                <a:lnTo>
                  <a:pt x="2160904" y="698754"/>
                </a:lnTo>
                <a:lnTo>
                  <a:pt x="2141347" y="677926"/>
                </a:lnTo>
                <a:close/>
              </a:path>
              <a:path w="2529204" h="1489710">
                <a:moveTo>
                  <a:pt x="2099691" y="716026"/>
                </a:moveTo>
                <a:lnTo>
                  <a:pt x="2077974" y="734441"/>
                </a:lnTo>
                <a:lnTo>
                  <a:pt x="2096388" y="756285"/>
                </a:lnTo>
                <a:lnTo>
                  <a:pt x="2118232" y="737743"/>
                </a:lnTo>
                <a:lnTo>
                  <a:pt x="2099691" y="716026"/>
                </a:lnTo>
                <a:close/>
              </a:path>
              <a:path w="2529204" h="1489710">
                <a:moveTo>
                  <a:pt x="2056129" y="752982"/>
                </a:moveTo>
                <a:lnTo>
                  <a:pt x="2041144" y="765682"/>
                </a:lnTo>
                <a:lnTo>
                  <a:pt x="2034667" y="770763"/>
                </a:lnTo>
                <a:lnTo>
                  <a:pt x="2052193" y="793369"/>
                </a:lnTo>
                <a:lnTo>
                  <a:pt x="2059685" y="787400"/>
                </a:lnTo>
                <a:lnTo>
                  <a:pt x="2074672" y="774700"/>
                </a:lnTo>
                <a:lnTo>
                  <a:pt x="2056129" y="752982"/>
                </a:lnTo>
                <a:close/>
              </a:path>
              <a:path w="2529204" h="1489710">
                <a:moveTo>
                  <a:pt x="2012060" y="788288"/>
                </a:moveTo>
                <a:lnTo>
                  <a:pt x="1989454" y="805814"/>
                </a:lnTo>
                <a:lnTo>
                  <a:pt x="2006980" y="828420"/>
                </a:lnTo>
                <a:lnTo>
                  <a:pt x="2029586" y="810894"/>
                </a:lnTo>
                <a:lnTo>
                  <a:pt x="2012060" y="788288"/>
                </a:lnTo>
                <a:close/>
              </a:path>
              <a:path w="2529204" h="1489710">
                <a:moveTo>
                  <a:pt x="1967356" y="822960"/>
                </a:moveTo>
                <a:lnTo>
                  <a:pt x="1944116" y="839469"/>
                </a:lnTo>
                <a:lnTo>
                  <a:pt x="1960626" y="862838"/>
                </a:lnTo>
                <a:lnTo>
                  <a:pt x="1983994" y="846201"/>
                </a:lnTo>
                <a:lnTo>
                  <a:pt x="1967356" y="822960"/>
                </a:lnTo>
                <a:close/>
              </a:path>
              <a:path w="2529204" h="1489710">
                <a:moveTo>
                  <a:pt x="1920875" y="856107"/>
                </a:moveTo>
                <a:lnTo>
                  <a:pt x="1897506" y="872617"/>
                </a:lnTo>
                <a:lnTo>
                  <a:pt x="1914144" y="895985"/>
                </a:lnTo>
                <a:lnTo>
                  <a:pt x="1937384" y="879348"/>
                </a:lnTo>
                <a:lnTo>
                  <a:pt x="1920875" y="856107"/>
                </a:lnTo>
                <a:close/>
              </a:path>
              <a:path w="2529204" h="1489710">
                <a:moveTo>
                  <a:pt x="1874266" y="888238"/>
                </a:moveTo>
                <a:lnTo>
                  <a:pt x="1850389" y="903858"/>
                </a:lnTo>
                <a:lnTo>
                  <a:pt x="1866011" y="927862"/>
                </a:lnTo>
                <a:lnTo>
                  <a:pt x="1889886" y="912241"/>
                </a:lnTo>
                <a:lnTo>
                  <a:pt x="1874266" y="888238"/>
                </a:lnTo>
                <a:close/>
              </a:path>
              <a:path w="2529204" h="1489710">
                <a:moveTo>
                  <a:pt x="1826387" y="919480"/>
                </a:moveTo>
                <a:lnTo>
                  <a:pt x="1807464" y="931926"/>
                </a:lnTo>
                <a:lnTo>
                  <a:pt x="1802891" y="934593"/>
                </a:lnTo>
                <a:lnTo>
                  <a:pt x="1817497" y="959104"/>
                </a:lnTo>
                <a:lnTo>
                  <a:pt x="1823085" y="955801"/>
                </a:lnTo>
                <a:lnTo>
                  <a:pt x="1842007" y="943482"/>
                </a:lnTo>
                <a:lnTo>
                  <a:pt x="1826387" y="919480"/>
                </a:lnTo>
                <a:close/>
              </a:path>
              <a:path w="2529204" h="1489710">
                <a:moveTo>
                  <a:pt x="1778380" y="949325"/>
                </a:moveTo>
                <a:lnTo>
                  <a:pt x="1753869" y="964057"/>
                </a:lnTo>
                <a:lnTo>
                  <a:pt x="1768602" y="988568"/>
                </a:lnTo>
                <a:lnTo>
                  <a:pt x="1792986" y="973836"/>
                </a:lnTo>
                <a:lnTo>
                  <a:pt x="1778380" y="949325"/>
                </a:lnTo>
                <a:close/>
              </a:path>
              <a:path w="2529204" h="1489710">
                <a:moveTo>
                  <a:pt x="1729358" y="978788"/>
                </a:moveTo>
                <a:lnTo>
                  <a:pt x="1721485" y="983488"/>
                </a:lnTo>
                <a:lnTo>
                  <a:pt x="1704975" y="992632"/>
                </a:lnTo>
                <a:lnTo>
                  <a:pt x="1718690" y="1017651"/>
                </a:lnTo>
                <a:lnTo>
                  <a:pt x="1736089" y="1007999"/>
                </a:lnTo>
                <a:lnTo>
                  <a:pt x="1744090" y="1003300"/>
                </a:lnTo>
                <a:lnTo>
                  <a:pt x="1729358" y="978788"/>
                </a:lnTo>
                <a:close/>
              </a:path>
              <a:path w="2529204" h="1489710">
                <a:moveTo>
                  <a:pt x="1679955" y="1006348"/>
                </a:moveTo>
                <a:lnTo>
                  <a:pt x="1654937" y="1020191"/>
                </a:lnTo>
                <a:lnTo>
                  <a:pt x="1668779" y="1045210"/>
                </a:lnTo>
                <a:lnTo>
                  <a:pt x="1693672" y="1031367"/>
                </a:lnTo>
                <a:lnTo>
                  <a:pt x="1679955" y="1006348"/>
                </a:lnTo>
                <a:close/>
              </a:path>
              <a:path w="2529204" h="1489710">
                <a:moveTo>
                  <a:pt x="1630299" y="1033780"/>
                </a:moveTo>
                <a:lnTo>
                  <a:pt x="1604772" y="1046733"/>
                </a:lnTo>
                <a:lnTo>
                  <a:pt x="1617726" y="1072133"/>
                </a:lnTo>
                <a:lnTo>
                  <a:pt x="1643252" y="1059180"/>
                </a:lnTo>
                <a:lnTo>
                  <a:pt x="1630299" y="1033780"/>
                </a:lnTo>
                <a:close/>
              </a:path>
              <a:path w="2529204" h="1489710">
                <a:moveTo>
                  <a:pt x="1579372" y="1059561"/>
                </a:moveTo>
                <a:lnTo>
                  <a:pt x="1553844" y="1072514"/>
                </a:lnTo>
                <a:lnTo>
                  <a:pt x="1566799" y="1098042"/>
                </a:lnTo>
                <a:lnTo>
                  <a:pt x="1592326" y="1085088"/>
                </a:lnTo>
                <a:lnTo>
                  <a:pt x="1579372" y="1059561"/>
                </a:lnTo>
                <a:close/>
              </a:path>
              <a:path w="2529204" h="1489710">
                <a:moveTo>
                  <a:pt x="1528699" y="1084961"/>
                </a:moveTo>
                <a:lnTo>
                  <a:pt x="1502790" y="1097026"/>
                </a:lnTo>
                <a:lnTo>
                  <a:pt x="1514855" y="1122933"/>
                </a:lnTo>
                <a:lnTo>
                  <a:pt x="1540764" y="1110869"/>
                </a:lnTo>
                <a:lnTo>
                  <a:pt x="1528699" y="1084961"/>
                </a:lnTo>
                <a:close/>
              </a:path>
              <a:path w="2529204" h="1489710">
                <a:moveTo>
                  <a:pt x="1476882" y="1109091"/>
                </a:moveTo>
                <a:lnTo>
                  <a:pt x="1450975" y="1121156"/>
                </a:lnTo>
                <a:lnTo>
                  <a:pt x="1463039" y="1147064"/>
                </a:lnTo>
                <a:lnTo>
                  <a:pt x="1488948" y="1134999"/>
                </a:lnTo>
                <a:lnTo>
                  <a:pt x="1476882" y="1109091"/>
                </a:lnTo>
                <a:close/>
              </a:path>
              <a:path w="2529204" h="1489710">
                <a:moveTo>
                  <a:pt x="1425193" y="1132458"/>
                </a:moveTo>
                <a:lnTo>
                  <a:pt x="1398904" y="1143762"/>
                </a:lnTo>
                <a:lnTo>
                  <a:pt x="1410207" y="1170051"/>
                </a:lnTo>
                <a:lnTo>
                  <a:pt x="1436497" y="1158748"/>
                </a:lnTo>
                <a:lnTo>
                  <a:pt x="1425193" y="1132458"/>
                </a:lnTo>
                <a:close/>
              </a:path>
              <a:path w="2529204" h="1489710">
                <a:moveTo>
                  <a:pt x="1372742" y="1154938"/>
                </a:moveTo>
                <a:lnTo>
                  <a:pt x="1346453" y="1166241"/>
                </a:lnTo>
                <a:lnTo>
                  <a:pt x="1357629" y="1192530"/>
                </a:lnTo>
                <a:lnTo>
                  <a:pt x="1383918" y="1181227"/>
                </a:lnTo>
                <a:lnTo>
                  <a:pt x="1372742" y="1154938"/>
                </a:lnTo>
                <a:close/>
              </a:path>
              <a:path w="2529204" h="1489710">
                <a:moveTo>
                  <a:pt x="1320291" y="1176528"/>
                </a:moveTo>
                <a:lnTo>
                  <a:pt x="1293622" y="1186942"/>
                </a:lnTo>
                <a:lnTo>
                  <a:pt x="1304036" y="1213485"/>
                </a:lnTo>
                <a:lnTo>
                  <a:pt x="1330578" y="1203198"/>
                </a:lnTo>
                <a:lnTo>
                  <a:pt x="1320291" y="1176528"/>
                </a:lnTo>
                <a:close/>
              </a:path>
              <a:path w="2529204" h="1489710">
                <a:moveTo>
                  <a:pt x="1267078" y="1197229"/>
                </a:moveTo>
                <a:lnTo>
                  <a:pt x="1240408" y="1207643"/>
                </a:lnTo>
                <a:lnTo>
                  <a:pt x="1250823" y="1234313"/>
                </a:lnTo>
                <a:lnTo>
                  <a:pt x="1277365" y="1223899"/>
                </a:lnTo>
                <a:lnTo>
                  <a:pt x="1267078" y="1197229"/>
                </a:lnTo>
                <a:close/>
              </a:path>
              <a:path w="2529204" h="1489710">
                <a:moveTo>
                  <a:pt x="1213865" y="1217041"/>
                </a:moveTo>
                <a:lnTo>
                  <a:pt x="1186941" y="1226566"/>
                </a:lnTo>
                <a:lnTo>
                  <a:pt x="1196466" y="1253489"/>
                </a:lnTo>
                <a:lnTo>
                  <a:pt x="1223390" y="1243964"/>
                </a:lnTo>
                <a:lnTo>
                  <a:pt x="1213865" y="1217041"/>
                </a:lnTo>
                <a:close/>
              </a:path>
              <a:path w="2529204" h="1489710">
                <a:moveTo>
                  <a:pt x="1160017" y="1236091"/>
                </a:moveTo>
                <a:lnTo>
                  <a:pt x="1135633" y="1244727"/>
                </a:lnTo>
                <a:lnTo>
                  <a:pt x="1133475" y="1245362"/>
                </a:lnTo>
                <a:lnTo>
                  <a:pt x="1142111" y="1272539"/>
                </a:lnTo>
                <a:lnTo>
                  <a:pt x="1145031" y="1271651"/>
                </a:lnTo>
                <a:lnTo>
                  <a:pt x="1169542" y="1263014"/>
                </a:lnTo>
                <a:lnTo>
                  <a:pt x="1160017" y="1236091"/>
                </a:lnTo>
                <a:close/>
              </a:path>
              <a:path w="2529204" h="1489710">
                <a:moveTo>
                  <a:pt x="1106169" y="1254125"/>
                </a:moveTo>
                <a:lnTo>
                  <a:pt x="1078991" y="1262761"/>
                </a:lnTo>
                <a:lnTo>
                  <a:pt x="1087754" y="1289939"/>
                </a:lnTo>
                <a:lnTo>
                  <a:pt x="1114932" y="1281303"/>
                </a:lnTo>
                <a:lnTo>
                  <a:pt x="1106169" y="1254125"/>
                </a:lnTo>
                <a:close/>
              </a:path>
              <a:path w="2529204" h="1489710">
                <a:moveTo>
                  <a:pt x="1051814" y="1271524"/>
                </a:moveTo>
                <a:lnTo>
                  <a:pt x="1028573" y="1278889"/>
                </a:lnTo>
                <a:lnTo>
                  <a:pt x="1025016" y="1279906"/>
                </a:lnTo>
                <a:lnTo>
                  <a:pt x="1032763" y="1307464"/>
                </a:lnTo>
                <a:lnTo>
                  <a:pt x="1037208" y="1306195"/>
                </a:lnTo>
                <a:lnTo>
                  <a:pt x="1060450" y="1298702"/>
                </a:lnTo>
                <a:lnTo>
                  <a:pt x="1051814" y="1271524"/>
                </a:lnTo>
                <a:close/>
              </a:path>
              <a:path w="2529204" h="1489710">
                <a:moveTo>
                  <a:pt x="997457" y="1287780"/>
                </a:moveTo>
                <a:lnTo>
                  <a:pt x="970026" y="1295654"/>
                </a:lnTo>
                <a:lnTo>
                  <a:pt x="977900" y="1323086"/>
                </a:lnTo>
                <a:lnTo>
                  <a:pt x="1005331" y="1315212"/>
                </a:lnTo>
                <a:lnTo>
                  <a:pt x="997457" y="1287780"/>
                </a:lnTo>
                <a:close/>
              </a:path>
              <a:path w="2529204" h="1489710">
                <a:moveTo>
                  <a:pt x="942466" y="1303401"/>
                </a:moveTo>
                <a:lnTo>
                  <a:pt x="919479" y="1310005"/>
                </a:lnTo>
                <a:lnTo>
                  <a:pt x="915415" y="1311020"/>
                </a:lnTo>
                <a:lnTo>
                  <a:pt x="922401" y="1338707"/>
                </a:lnTo>
                <a:lnTo>
                  <a:pt x="927226" y="1337564"/>
                </a:lnTo>
                <a:lnTo>
                  <a:pt x="950340" y="1330960"/>
                </a:lnTo>
                <a:lnTo>
                  <a:pt x="942466" y="1303401"/>
                </a:lnTo>
                <a:close/>
              </a:path>
              <a:path w="2529204" h="1489710">
                <a:moveTo>
                  <a:pt x="887729" y="1318006"/>
                </a:moveTo>
                <a:lnTo>
                  <a:pt x="860043" y="1324991"/>
                </a:lnTo>
                <a:lnTo>
                  <a:pt x="867028" y="1352677"/>
                </a:lnTo>
                <a:lnTo>
                  <a:pt x="894714" y="1345692"/>
                </a:lnTo>
                <a:lnTo>
                  <a:pt x="887729" y="1318006"/>
                </a:lnTo>
                <a:close/>
              </a:path>
              <a:path w="2529204" h="1489710">
                <a:moveTo>
                  <a:pt x="832357" y="1331976"/>
                </a:moveTo>
                <a:lnTo>
                  <a:pt x="808481" y="1338072"/>
                </a:lnTo>
                <a:lnTo>
                  <a:pt x="805052" y="1338707"/>
                </a:lnTo>
                <a:lnTo>
                  <a:pt x="811149" y="1366647"/>
                </a:lnTo>
                <a:lnTo>
                  <a:pt x="815466" y="1365758"/>
                </a:lnTo>
                <a:lnTo>
                  <a:pt x="839342" y="1359662"/>
                </a:lnTo>
                <a:lnTo>
                  <a:pt x="832357" y="1331976"/>
                </a:lnTo>
                <a:close/>
              </a:path>
              <a:path w="2529204" h="1489710">
                <a:moveTo>
                  <a:pt x="777113" y="1344930"/>
                </a:moveTo>
                <a:lnTo>
                  <a:pt x="749173" y="1351026"/>
                </a:lnTo>
                <a:lnTo>
                  <a:pt x="755268" y="1378966"/>
                </a:lnTo>
                <a:lnTo>
                  <a:pt x="783208" y="1372743"/>
                </a:lnTo>
                <a:lnTo>
                  <a:pt x="777113" y="1344930"/>
                </a:lnTo>
                <a:close/>
              </a:path>
              <a:path w="2529204" h="1489710">
                <a:moveTo>
                  <a:pt x="721232" y="1357122"/>
                </a:moveTo>
                <a:lnTo>
                  <a:pt x="695832" y="1362710"/>
                </a:lnTo>
                <a:lnTo>
                  <a:pt x="693801" y="1363091"/>
                </a:lnTo>
                <a:lnTo>
                  <a:pt x="699007" y="1391158"/>
                </a:lnTo>
                <a:lnTo>
                  <a:pt x="702055" y="1390650"/>
                </a:lnTo>
                <a:lnTo>
                  <a:pt x="727328" y="1385062"/>
                </a:lnTo>
                <a:lnTo>
                  <a:pt x="721232" y="1357122"/>
                </a:lnTo>
                <a:close/>
              </a:path>
              <a:path w="2529204" h="1489710">
                <a:moveTo>
                  <a:pt x="665733" y="1368298"/>
                </a:moveTo>
                <a:lnTo>
                  <a:pt x="637666" y="1373505"/>
                </a:lnTo>
                <a:lnTo>
                  <a:pt x="642874" y="1401572"/>
                </a:lnTo>
                <a:lnTo>
                  <a:pt x="670940" y="1396364"/>
                </a:lnTo>
                <a:lnTo>
                  <a:pt x="665733" y="1368298"/>
                </a:lnTo>
                <a:close/>
              </a:path>
              <a:path w="2529204" h="1489710">
                <a:moveTo>
                  <a:pt x="609473" y="1378712"/>
                </a:moveTo>
                <a:lnTo>
                  <a:pt x="581913" y="1383792"/>
                </a:lnTo>
                <a:lnTo>
                  <a:pt x="586231" y="1412113"/>
                </a:lnTo>
                <a:lnTo>
                  <a:pt x="587120" y="1411986"/>
                </a:lnTo>
                <a:lnTo>
                  <a:pt x="614679" y="1406779"/>
                </a:lnTo>
                <a:lnTo>
                  <a:pt x="609473" y="1378712"/>
                </a:lnTo>
                <a:close/>
              </a:path>
              <a:path w="2529204" h="1489710">
                <a:moveTo>
                  <a:pt x="553592" y="1388237"/>
                </a:moveTo>
                <a:lnTo>
                  <a:pt x="525399" y="1392555"/>
                </a:lnTo>
                <a:lnTo>
                  <a:pt x="529716" y="1420749"/>
                </a:lnTo>
                <a:lnTo>
                  <a:pt x="557911" y="1416431"/>
                </a:lnTo>
                <a:lnTo>
                  <a:pt x="553592" y="1388237"/>
                </a:lnTo>
                <a:close/>
              </a:path>
              <a:path w="2529204" h="1489710">
                <a:moveTo>
                  <a:pt x="497077" y="1396873"/>
                </a:moveTo>
                <a:lnTo>
                  <a:pt x="468883" y="1401318"/>
                </a:lnTo>
                <a:lnTo>
                  <a:pt x="473201" y="1429512"/>
                </a:lnTo>
                <a:lnTo>
                  <a:pt x="501523" y="1425194"/>
                </a:lnTo>
                <a:lnTo>
                  <a:pt x="497077" y="1396873"/>
                </a:lnTo>
                <a:close/>
              </a:path>
              <a:path w="2529204" h="1489710">
                <a:moveTo>
                  <a:pt x="440943" y="1404620"/>
                </a:moveTo>
                <a:lnTo>
                  <a:pt x="412623" y="1408049"/>
                </a:lnTo>
                <a:lnTo>
                  <a:pt x="416051" y="1436497"/>
                </a:lnTo>
                <a:lnTo>
                  <a:pt x="444373" y="1433068"/>
                </a:lnTo>
                <a:lnTo>
                  <a:pt x="440943" y="1404620"/>
                </a:lnTo>
                <a:close/>
              </a:path>
              <a:path w="2529204" h="1489710">
                <a:moveTo>
                  <a:pt x="384301" y="1411478"/>
                </a:moveTo>
                <a:lnTo>
                  <a:pt x="355853" y="1414907"/>
                </a:lnTo>
                <a:lnTo>
                  <a:pt x="359282" y="1443228"/>
                </a:lnTo>
                <a:lnTo>
                  <a:pt x="387603" y="1439926"/>
                </a:lnTo>
                <a:lnTo>
                  <a:pt x="384301" y="1411478"/>
                </a:lnTo>
                <a:close/>
              </a:path>
              <a:path w="2529204" h="1489710">
                <a:moveTo>
                  <a:pt x="327913" y="1417574"/>
                </a:moveTo>
                <a:lnTo>
                  <a:pt x="299465" y="1419987"/>
                </a:lnTo>
                <a:lnTo>
                  <a:pt x="301878" y="1448435"/>
                </a:lnTo>
                <a:lnTo>
                  <a:pt x="330326" y="1446022"/>
                </a:lnTo>
                <a:lnTo>
                  <a:pt x="327913" y="1417574"/>
                </a:lnTo>
                <a:close/>
              </a:path>
              <a:path w="2529204" h="1489710">
                <a:moveTo>
                  <a:pt x="271017" y="1422527"/>
                </a:moveTo>
                <a:lnTo>
                  <a:pt x="242442" y="1424939"/>
                </a:lnTo>
                <a:lnTo>
                  <a:pt x="244982" y="1453388"/>
                </a:lnTo>
                <a:lnTo>
                  <a:pt x="273430" y="1450975"/>
                </a:lnTo>
                <a:lnTo>
                  <a:pt x="271017" y="1422527"/>
                </a:lnTo>
                <a:close/>
              </a:path>
              <a:path w="2529204" h="1489710">
                <a:moveTo>
                  <a:pt x="214502" y="1426718"/>
                </a:moveTo>
                <a:lnTo>
                  <a:pt x="185927" y="1428242"/>
                </a:lnTo>
                <a:lnTo>
                  <a:pt x="187451" y="1456690"/>
                </a:lnTo>
                <a:lnTo>
                  <a:pt x="216026" y="1455166"/>
                </a:lnTo>
                <a:lnTo>
                  <a:pt x="214502" y="1426718"/>
                </a:lnTo>
                <a:close/>
              </a:path>
              <a:path w="2529204" h="1489710">
                <a:moveTo>
                  <a:pt x="157352" y="1429639"/>
                </a:moveTo>
                <a:lnTo>
                  <a:pt x="128904" y="1431163"/>
                </a:lnTo>
                <a:lnTo>
                  <a:pt x="130301" y="1459738"/>
                </a:lnTo>
                <a:lnTo>
                  <a:pt x="158876" y="1458214"/>
                </a:lnTo>
                <a:lnTo>
                  <a:pt x="157352" y="1429639"/>
                </a:lnTo>
                <a:close/>
              </a:path>
              <a:path w="2529204" h="1489710">
                <a:moveTo>
                  <a:pt x="84962" y="1403858"/>
                </a:moveTo>
                <a:lnTo>
                  <a:pt x="0" y="1448181"/>
                </a:lnTo>
                <a:lnTo>
                  <a:pt x="86487" y="1489456"/>
                </a:lnTo>
                <a:lnTo>
                  <a:pt x="85982" y="1461135"/>
                </a:lnTo>
                <a:lnTo>
                  <a:pt x="72770" y="1461135"/>
                </a:lnTo>
                <a:lnTo>
                  <a:pt x="72262" y="1432560"/>
                </a:lnTo>
                <a:lnTo>
                  <a:pt x="85469" y="1432325"/>
                </a:lnTo>
                <a:lnTo>
                  <a:pt x="84962" y="1403858"/>
                </a:lnTo>
                <a:close/>
              </a:path>
              <a:path w="2529204" h="1489710">
                <a:moveTo>
                  <a:pt x="85469" y="1432325"/>
                </a:moveTo>
                <a:lnTo>
                  <a:pt x="72262" y="1432560"/>
                </a:lnTo>
                <a:lnTo>
                  <a:pt x="72770" y="1461135"/>
                </a:lnTo>
                <a:lnTo>
                  <a:pt x="85978" y="1460900"/>
                </a:lnTo>
                <a:lnTo>
                  <a:pt x="85469" y="1432325"/>
                </a:lnTo>
                <a:close/>
              </a:path>
              <a:path w="2529204" h="1489710">
                <a:moveTo>
                  <a:pt x="85978" y="1460900"/>
                </a:moveTo>
                <a:lnTo>
                  <a:pt x="72770" y="1461135"/>
                </a:lnTo>
                <a:lnTo>
                  <a:pt x="85982" y="1461135"/>
                </a:lnTo>
                <a:lnTo>
                  <a:pt x="85978" y="1460900"/>
                </a:lnTo>
                <a:close/>
              </a:path>
              <a:path w="2529204" h="1489710">
                <a:moveTo>
                  <a:pt x="100837" y="1432052"/>
                </a:moveTo>
                <a:lnTo>
                  <a:pt x="85469" y="1432325"/>
                </a:lnTo>
                <a:lnTo>
                  <a:pt x="85978" y="1460900"/>
                </a:lnTo>
                <a:lnTo>
                  <a:pt x="101345" y="1460627"/>
                </a:lnTo>
                <a:lnTo>
                  <a:pt x="100837" y="1432052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17614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6606B277-44F4-BD55-AD24-45DB3974EAB0}"/>
              </a:ext>
            </a:extLst>
          </p:cNvPr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lang="en-GB" sz="2000" spc="-1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lang="en-GB" sz="2000" spc="-20" dirty="0">
                <a:solidFill>
                  <a:schemeClr val="bg1">
                    <a:lumMod val="85000"/>
                  </a:schemeClr>
                </a:solidFill>
                <a:latin typeface="Palatino Linotype"/>
              </a:rPr>
              <a:t>→ Index Scans</a:t>
            </a:r>
          </a:p>
        </p:txBody>
      </p:sp>
    </p:spTree>
    <p:extLst>
      <p:ext uri="{BB962C8B-B14F-4D97-AF65-F5344CB8AC3E}">
        <p14:creationId xmlns:p14="http://schemas.microsoft.com/office/powerpoint/2010/main" val="416158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14447" y="3324859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24396" y="2155317"/>
            <a:ext cx="1847850" cy="476250"/>
            <a:chOff x="6224396" y="2155317"/>
            <a:chExt cx="1847850" cy="476250"/>
          </a:xfrm>
        </p:grpSpPr>
        <p:sp>
          <p:nvSpPr>
            <p:cNvPr id="20" name="object 20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17614" y="2193798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24396" y="2700908"/>
            <a:ext cx="1847850" cy="476250"/>
            <a:chOff x="6224396" y="2700908"/>
            <a:chExt cx="1847850" cy="476250"/>
          </a:xfrm>
        </p:grpSpPr>
        <p:sp>
          <p:nvSpPr>
            <p:cNvPr id="24" name="object 24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17614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24396" y="3248025"/>
            <a:ext cx="1847850" cy="476250"/>
            <a:chOff x="6224396" y="3248025"/>
            <a:chExt cx="1847850" cy="476250"/>
          </a:xfrm>
        </p:grpSpPr>
        <p:sp>
          <p:nvSpPr>
            <p:cNvPr id="28" name="object 28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17614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24396" y="3793616"/>
            <a:ext cx="1847850" cy="476250"/>
            <a:chOff x="6224396" y="3793616"/>
            <a:chExt cx="1847850" cy="476250"/>
          </a:xfrm>
        </p:grpSpPr>
        <p:sp>
          <p:nvSpPr>
            <p:cNvPr id="32" name="object 32"/>
            <p:cNvSpPr/>
            <p:nvPr/>
          </p:nvSpPr>
          <p:spPr>
            <a:xfrm>
              <a:off x="6233921" y="3803141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33921" y="3803141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17614" y="3831437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839967" y="2212848"/>
            <a:ext cx="2232660" cy="2602865"/>
            <a:chOff x="5839967" y="2212848"/>
            <a:chExt cx="2232660" cy="2602865"/>
          </a:xfrm>
        </p:grpSpPr>
        <p:sp>
          <p:nvSpPr>
            <p:cNvPr id="36" name="object 36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39967" y="2212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62778" y="2241930"/>
            <a:ext cx="3771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33721" y="2621660"/>
            <a:ext cx="2529205" cy="1489710"/>
          </a:xfrm>
          <a:custGeom>
            <a:avLst/>
            <a:gdLst/>
            <a:ahLst/>
            <a:cxnLst/>
            <a:rect l="l" t="t" r="r" b="b"/>
            <a:pathLst>
              <a:path w="2529204" h="1489710">
                <a:moveTo>
                  <a:pt x="2500376" y="0"/>
                </a:moveTo>
                <a:lnTo>
                  <a:pt x="2499486" y="28575"/>
                </a:lnTo>
                <a:lnTo>
                  <a:pt x="2528061" y="29337"/>
                </a:lnTo>
                <a:lnTo>
                  <a:pt x="2528824" y="762"/>
                </a:lnTo>
                <a:lnTo>
                  <a:pt x="2500376" y="0"/>
                </a:lnTo>
                <a:close/>
              </a:path>
              <a:path w="2529204" h="1489710">
                <a:moveTo>
                  <a:pt x="2497581" y="56387"/>
                </a:moveTo>
                <a:lnTo>
                  <a:pt x="2496693" y="67056"/>
                </a:lnTo>
                <a:lnTo>
                  <a:pt x="2494406" y="83946"/>
                </a:lnTo>
                <a:lnTo>
                  <a:pt x="2522728" y="87756"/>
                </a:lnTo>
                <a:lnTo>
                  <a:pt x="2525268" y="69341"/>
                </a:lnTo>
                <a:lnTo>
                  <a:pt x="2526029" y="58546"/>
                </a:lnTo>
                <a:lnTo>
                  <a:pt x="2497581" y="56387"/>
                </a:lnTo>
                <a:close/>
              </a:path>
              <a:path w="2529204" h="1489710">
                <a:moveTo>
                  <a:pt x="2490216" y="111506"/>
                </a:moveTo>
                <a:lnTo>
                  <a:pt x="2486152" y="133350"/>
                </a:lnTo>
                <a:lnTo>
                  <a:pt x="2484881" y="138811"/>
                </a:lnTo>
                <a:lnTo>
                  <a:pt x="2512695" y="145414"/>
                </a:lnTo>
                <a:lnTo>
                  <a:pt x="2514219" y="138556"/>
                </a:lnTo>
                <a:lnTo>
                  <a:pt x="2518282" y="116586"/>
                </a:lnTo>
                <a:lnTo>
                  <a:pt x="2490216" y="111506"/>
                </a:lnTo>
                <a:close/>
              </a:path>
              <a:path w="2529204" h="1489710">
                <a:moveTo>
                  <a:pt x="2478404" y="165988"/>
                </a:moveTo>
                <a:lnTo>
                  <a:pt x="2470530" y="193420"/>
                </a:lnTo>
                <a:lnTo>
                  <a:pt x="2497962" y="201294"/>
                </a:lnTo>
                <a:lnTo>
                  <a:pt x="2505836" y="173862"/>
                </a:lnTo>
                <a:lnTo>
                  <a:pt x="2478404" y="165988"/>
                </a:lnTo>
                <a:close/>
              </a:path>
              <a:path w="2529204" h="1489710">
                <a:moveTo>
                  <a:pt x="2461768" y="219963"/>
                </a:moveTo>
                <a:lnTo>
                  <a:pt x="2457577" y="232409"/>
                </a:lnTo>
                <a:lnTo>
                  <a:pt x="2452243" y="246125"/>
                </a:lnTo>
                <a:lnTo>
                  <a:pt x="2478912" y="256539"/>
                </a:lnTo>
                <a:lnTo>
                  <a:pt x="2484754" y="241553"/>
                </a:lnTo>
                <a:lnTo>
                  <a:pt x="2488946" y="229107"/>
                </a:lnTo>
                <a:lnTo>
                  <a:pt x="2461768" y="219963"/>
                </a:lnTo>
                <a:close/>
              </a:path>
              <a:path w="2529204" h="1489710">
                <a:moveTo>
                  <a:pt x="2441829" y="272161"/>
                </a:moveTo>
                <a:lnTo>
                  <a:pt x="2430399" y="298069"/>
                </a:lnTo>
                <a:lnTo>
                  <a:pt x="2456306" y="310261"/>
                </a:lnTo>
                <a:lnTo>
                  <a:pt x="2456687" y="309499"/>
                </a:lnTo>
                <a:lnTo>
                  <a:pt x="2467991" y="283590"/>
                </a:lnTo>
                <a:lnTo>
                  <a:pt x="2441829" y="272161"/>
                </a:lnTo>
                <a:close/>
              </a:path>
              <a:path w="2529204" h="1489710">
                <a:moveTo>
                  <a:pt x="2418079" y="323469"/>
                </a:moveTo>
                <a:lnTo>
                  <a:pt x="2414524" y="330707"/>
                </a:lnTo>
                <a:lnTo>
                  <a:pt x="2404999" y="348233"/>
                </a:lnTo>
                <a:lnTo>
                  <a:pt x="2430145" y="361822"/>
                </a:lnTo>
                <a:lnTo>
                  <a:pt x="2440178" y="343281"/>
                </a:lnTo>
                <a:lnTo>
                  <a:pt x="2443733" y="335914"/>
                </a:lnTo>
                <a:lnTo>
                  <a:pt x="2418079" y="323469"/>
                </a:lnTo>
                <a:close/>
              </a:path>
              <a:path w="2529204" h="1489710">
                <a:moveTo>
                  <a:pt x="2391409" y="372744"/>
                </a:moveTo>
                <a:lnTo>
                  <a:pt x="2377948" y="395605"/>
                </a:lnTo>
                <a:lnTo>
                  <a:pt x="2377185" y="396620"/>
                </a:lnTo>
                <a:lnTo>
                  <a:pt x="2401061" y="412369"/>
                </a:lnTo>
                <a:lnTo>
                  <a:pt x="2402585" y="410082"/>
                </a:lnTo>
                <a:lnTo>
                  <a:pt x="2416048" y="387222"/>
                </a:lnTo>
                <a:lnTo>
                  <a:pt x="2391409" y="372744"/>
                </a:lnTo>
                <a:close/>
              </a:path>
              <a:path w="2529204" h="1489710">
                <a:moveTo>
                  <a:pt x="2361437" y="420496"/>
                </a:moveTo>
                <a:lnTo>
                  <a:pt x="2345689" y="444372"/>
                </a:lnTo>
                <a:lnTo>
                  <a:pt x="2369566" y="460120"/>
                </a:lnTo>
                <a:lnTo>
                  <a:pt x="2385313" y="436244"/>
                </a:lnTo>
                <a:lnTo>
                  <a:pt x="2361437" y="420496"/>
                </a:lnTo>
                <a:close/>
              </a:path>
              <a:path w="2529204" h="1489710">
                <a:moveTo>
                  <a:pt x="2329942" y="466978"/>
                </a:moveTo>
                <a:lnTo>
                  <a:pt x="2312670" y="489712"/>
                </a:lnTo>
                <a:lnTo>
                  <a:pt x="2335403" y="507111"/>
                </a:lnTo>
                <a:lnTo>
                  <a:pt x="2352675" y="484250"/>
                </a:lnTo>
                <a:lnTo>
                  <a:pt x="2329942" y="466978"/>
                </a:lnTo>
                <a:close/>
              </a:path>
              <a:path w="2529204" h="1489710">
                <a:moveTo>
                  <a:pt x="2295398" y="512444"/>
                </a:moveTo>
                <a:lnTo>
                  <a:pt x="2287143" y="523366"/>
                </a:lnTo>
                <a:lnTo>
                  <a:pt x="2277872" y="534034"/>
                </a:lnTo>
                <a:lnTo>
                  <a:pt x="2299588" y="552576"/>
                </a:lnTo>
                <a:lnTo>
                  <a:pt x="2309876" y="540638"/>
                </a:lnTo>
                <a:lnTo>
                  <a:pt x="2318130" y="529844"/>
                </a:lnTo>
                <a:lnTo>
                  <a:pt x="2295398" y="512444"/>
                </a:lnTo>
                <a:close/>
              </a:path>
              <a:path w="2529204" h="1489710">
                <a:moveTo>
                  <a:pt x="2259203" y="555625"/>
                </a:moveTo>
                <a:lnTo>
                  <a:pt x="2240533" y="577341"/>
                </a:lnTo>
                <a:lnTo>
                  <a:pt x="2262251" y="595883"/>
                </a:lnTo>
                <a:lnTo>
                  <a:pt x="2280920" y="574294"/>
                </a:lnTo>
                <a:lnTo>
                  <a:pt x="2259203" y="555625"/>
                </a:lnTo>
                <a:close/>
              </a:path>
              <a:path w="2529204" h="1489710">
                <a:moveTo>
                  <a:pt x="2221737" y="597788"/>
                </a:moveTo>
                <a:lnTo>
                  <a:pt x="2201926" y="618363"/>
                </a:lnTo>
                <a:lnTo>
                  <a:pt x="2222500" y="638175"/>
                </a:lnTo>
                <a:lnTo>
                  <a:pt x="2242311" y="617474"/>
                </a:lnTo>
                <a:lnTo>
                  <a:pt x="2221737" y="597788"/>
                </a:lnTo>
                <a:close/>
              </a:path>
              <a:path w="2529204" h="1489710">
                <a:moveTo>
                  <a:pt x="2182113" y="638937"/>
                </a:moveTo>
                <a:lnTo>
                  <a:pt x="2174367" y="647064"/>
                </a:lnTo>
                <a:lnTo>
                  <a:pt x="2162302" y="658368"/>
                </a:lnTo>
                <a:lnTo>
                  <a:pt x="2181732" y="679195"/>
                </a:lnTo>
                <a:lnTo>
                  <a:pt x="2194941" y="666876"/>
                </a:lnTo>
                <a:lnTo>
                  <a:pt x="2202814" y="658749"/>
                </a:lnTo>
                <a:lnTo>
                  <a:pt x="2182113" y="638937"/>
                </a:lnTo>
                <a:close/>
              </a:path>
              <a:path w="2529204" h="1489710">
                <a:moveTo>
                  <a:pt x="2141347" y="677926"/>
                </a:moveTo>
                <a:lnTo>
                  <a:pt x="2120519" y="697483"/>
                </a:lnTo>
                <a:lnTo>
                  <a:pt x="2140077" y="718312"/>
                </a:lnTo>
                <a:lnTo>
                  <a:pt x="2160904" y="698753"/>
                </a:lnTo>
                <a:lnTo>
                  <a:pt x="2141347" y="677926"/>
                </a:lnTo>
                <a:close/>
              </a:path>
              <a:path w="2529204" h="1489710">
                <a:moveTo>
                  <a:pt x="2099691" y="716026"/>
                </a:moveTo>
                <a:lnTo>
                  <a:pt x="2077974" y="734440"/>
                </a:lnTo>
                <a:lnTo>
                  <a:pt x="2096388" y="756284"/>
                </a:lnTo>
                <a:lnTo>
                  <a:pt x="2118232" y="737743"/>
                </a:lnTo>
                <a:lnTo>
                  <a:pt x="2099691" y="716026"/>
                </a:lnTo>
                <a:close/>
              </a:path>
              <a:path w="2529204" h="1489710">
                <a:moveTo>
                  <a:pt x="2056129" y="752982"/>
                </a:moveTo>
                <a:lnTo>
                  <a:pt x="2041144" y="765682"/>
                </a:lnTo>
                <a:lnTo>
                  <a:pt x="2034667" y="770763"/>
                </a:lnTo>
                <a:lnTo>
                  <a:pt x="2052193" y="793369"/>
                </a:lnTo>
                <a:lnTo>
                  <a:pt x="2059685" y="787400"/>
                </a:lnTo>
                <a:lnTo>
                  <a:pt x="2074672" y="774700"/>
                </a:lnTo>
                <a:lnTo>
                  <a:pt x="2056129" y="752982"/>
                </a:lnTo>
                <a:close/>
              </a:path>
              <a:path w="2529204" h="1489710">
                <a:moveTo>
                  <a:pt x="2012060" y="788288"/>
                </a:moveTo>
                <a:lnTo>
                  <a:pt x="1989454" y="805814"/>
                </a:lnTo>
                <a:lnTo>
                  <a:pt x="2006980" y="828420"/>
                </a:lnTo>
                <a:lnTo>
                  <a:pt x="2029586" y="810894"/>
                </a:lnTo>
                <a:lnTo>
                  <a:pt x="2012060" y="788288"/>
                </a:lnTo>
                <a:close/>
              </a:path>
              <a:path w="2529204" h="1489710">
                <a:moveTo>
                  <a:pt x="1967356" y="822959"/>
                </a:moveTo>
                <a:lnTo>
                  <a:pt x="1944116" y="839469"/>
                </a:lnTo>
                <a:lnTo>
                  <a:pt x="1960626" y="862838"/>
                </a:lnTo>
                <a:lnTo>
                  <a:pt x="1983994" y="846201"/>
                </a:lnTo>
                <a:lnTo>
                  <a:pt x="1967356" y="822959"/>
                </a:lnTo>
                <a:close/>
              </a:path>
              <a:path w="2529204" h="1489710">
                <a:moveTo>
                  <a:pt x="1920875" y="856107"/>
                </a:moveTo>
                <a:lnTo>
                  <a:pt x="1897506" y="872616"/>
                </a:lnTo>
                <a:lnTo>
                  <a:pt x="1914144" y="895984"/>
                </a:lnTo>
                <a:lnTo>
                  <a:pt x="1937384" y="879347"/>
                </a:lnTo>
                <a:lnTo>
                  <a:pt x="1920875" y="856107"/>
                </a:lnTo>
                <a:close/>
              </a:path>
              <a:path w="2529204" h="1489710">
                <a:moveTo>
                  <a:pt x="1874266" y="888238"/>
                </a:moveTo>
                <a:lnTo>
                  <a:pt x="1850389" y="903858"/>
                </a:lnTo>
                <a:lnTo>
                  <a:pt x="1866011" y="927861"/>
                </a:lnTo>
                <a:lnTo>
                  <a:pt x="1889886" y="912241"/>
                </a:lnTo>
                <a:lnTo>
                  <a:pt x="1874266" y="888238"/>
                </a:lnTo>
                <a:close/>
              </a:path>
              <a:path w="2529204" h="1489710">
                <a:moveTo>
                  <a:pt x="1826387" y="919479"/>
                </a:moveTo>
                <a:lnTo>
                  <a:pt x="1807464" y="931926"/>
                </a:lnTo>
                <a:lnTo>
                  <a:pt x="1802891" y="934592"/>
                </a:lnTo>
                <a:lnTo>
                  <a:pt x="1817497" y="959104"/>
                </a:lnTo>
                <a:lnTo>
                  <a:pt x="1823085" y="955801"/>
                </a:lnTo>
                <a:lnTo>
                  <a:pt x="1842007" y="943482"/>
                </a:lnTo>
                <a:lnTo>
                  <a:pt x="1826387" y="919479"/>
                </a:lnTo>
                <a:close/>
              </a:path>
              <a:path w="2529204" h="1489710">
                <a:moveTo>
                  <a:pt x="1778380" y="949325"/>
                </a:moveTo>
                <a:lnTo>
                  <a:pt x="1753869" y="964057"/>
                </a:lnTo>
                <a:lnTo>
                  <a:pt x="1768602" y="988567"/>
                </a:lnTo>
                <a:lnTo>
                  <a:pt x="1792986" y="973835"/>
                </a:lnTo>
                <a:lnTo>
                  <a:pt x="1778380" y="949325"/>
                </a:lnTo>
                <a:close/>
              </a:path>
              <a:path w="2529204" h="1489710">
                <a:moveTo>
                  <a:pt x="1729358" y="978788"/>
                </a:moveTo>
                <a:lnTo>
                  <a:pt x="1721485" y="983488"/>
                </a:lnTo>
                <a:lnTo>
                  <a:pt x="1704975" y="992632"/>
                </a:lnTo>
                <a:lnTo>
                  <a:pt x="1718690" y="1017651"/>
                </a:lnTo>
                <a:lnTo>
                  <a:pt x="1736089" y="1007998"/>
                </a:lnTo>
                <a:lnTo>
                  <a:pt x="1744090" y="1003300"/>
                </a:lnTo>
                <a:lnTo>
                  <a:pt x="1729358" y="978788"/>
                </a:lnTo>
                <a:close/>
              </a:path>
              <a:path w="2529204" h="1489710">
                <a:moveTo>
                  <a:pt x="1679955" y="1006347"/>
                </a:moveTo>
                <a:lnTo>
                  <a:pt x="1654937" y="1020191"/>
                </a:lnTo>
                <a:lnTo>
                  <a:pt x="1668779" y="1045210"/>
                </a:lnTo>
                <a:lnTo>
                  <a:pt x="1693672" y="1031366"/>
                </a:lnTo>
                <a:lnTo>
                  <a:pt x="1679955" y="1006347"/>
                </a:lnTo>
                <a:close/>
              </a:path>
              <a:path w="2529204" h="1489710">
                <a:moveTo>
                  <a:pt x="1630299" y="1033779"/>
                </a:moveTo>
                <a:lnTo>
                  <a:pt x="1604772" y="1046733"/>
                </a:lnTo>
                <a:lnTo>
                  <a:pt x="1617726" y="1072133"/>
                </a:lnTo>
                <a:lnTo>
                  <a:pt x="1643252" y="1059180"/>
                </a:lnTo>
                <a:lnTo>
                  <a:pt x="1630299" y="1033779"/>
                </a:lnTo>
                <a:close/>
              </a:path>
              <a:path w="2529204" h="1489710">
                <a:moveTo>
                  <a:pt x="1579372" y="1059561"/>
                </a:moveTo>
                <a:lnTo>
                  <a:pt x="1553844" y="1072514"/>
                </a:lnTo>
                <a:lnTo>
                  <a:pt x="1566799" y="1098042"/>
                </a:lnTo>
                <a:lnTo>
                  <a:pt x="1592326" y="1085088"/>
                </a:lnTo>
                <a:lnTo>
                  <a:pt x="1579372" y="1059561"/>
                </a:lnTo>
                <a:close/>
              </a:path>
              <a:path w="2529204" h="1489710">
                <a:moveTo>
                  <a:pt x="1528699" y="1084961"/>
                </a:moveTo>
                <a:lnTo>
                  <a:pt x="1502790" y="1097026"/>
                </a:lnTo>
                <a:lnTo>
                  <a:pt x="1514855" y="1122933"/>
                </a:lnTo>
                <a:lnTo>
                  <a:pt x="1540764" y="1110869"/>
                </a:lnTo>
                <a:lnTo>
                  <a:pt x="1528699" y="1084961"/>
                </a:lnTo>
                <a:close/>
              </a:path>
              <a:path w="2529204" h="1489710">
                <a:moveTo>
                  <a:pt x="1476882" y="1109091"/>
                </a:moveTo>
                <a:lnTo>
                  <a:pt x="1450975" y="1121155"/>
                </a:lnTo>
                <a:lnTo>
                  <a:pt x="1463039" y="1147064"/>
                </a:lnTo>
                <a:lnTo>
                  <a:pt x="1488948" y="1134998"/>
                </a:lnTo>
                <a:lnTo>
                  <a:pt x="1476882" y="1109091"/>
                </a:lnTo>
                <a:close/>
              </a:path>
              <a:path w="2529204" h="1489710">
                <a:moveTo>
                  <a:pt x="1425193" y="1132458"/>
                </a:moveTo>
                <a:lnTo>
                  <a:pt x="1398904" y="1143761"/>
                </a:lnTo>
                <a:lnTo>
                  <a:pt x="1410207" y="1170051"/>
                </a:lnTo>
                <a:lnTo>
                  <a:pt x="1436497" y="1158748"/>
                </a:lnTo>
                <a:lnTo>
                  <a:pt x="1425193" y="1132458"/>
                </a:lnTo>
                <a:close/>
              </a:path>
              <a:path w="2529204" h="1489710">
                <a:moveTo>
                  <a:pt x="1372742" y="1154938"/>
                </a:moveTo>
                <a:lnTo>
                  <a:pt x="1346453" y="1166241"/>
                </a:lnTo>
                <a:lnTo>
                  <a:pt x="1357629" y="1192530"/>
                </a:lnTo>
                <a:lnTo>
                  <a:pt x="1383918" y="1181227"/>
                </a:lnTo>
                <a:lnTo>
                  <a:pt x="1372742" y="1154938"/>
                </a:lnTo>
                <a:close/>
              </a:path>
              <a:path w="2529204" h="1489710">
                <a:moveTo>
                  <a:pt x="1320291" y="1176527"/>
                </a:moveTo>
                <a:lnTo>
                  <a:pt x="1293622" y="1186942"/>
                </a:lnTo>
                <a:lnTo>
                  <a:pt x="1304036" y="1213485"/>
                </a:lnTo>
                <a:lnTo>
                  <a:pt x="1330578" y="1203198"/>
                </a:lnTo>
                <a:lnTo>
                  <a:pt x="1320291" y="1176527"/>
                </a:lnTo>
                <a:close/>
              </a:path>
              <a:path w="2529204" h="1489710">
                <a:moveTo>
                  <a:pt x="1267078" y="1197229"/>
                </a:moveTo>
                <a:lnTo>
                  <a:pt x="1240408" y="1207642"/>
                </a:lnTo>
                <a:lnTo>
                  <a:pt x="1250823" y="1234313"/>
                </a:lnTo>
                <a:lnTo>
                  <a:pt x="1277365" y="1223898"/>
                </a:lnTo>
                <a:lnTo>
                  <a:pt x="1267078" y="1197229"/>
                </a:lnTo>
                <a:close/>
              </a:path>
              <a:path w="2529204" h="1489710">
                <a:moveTo>
                  <a:pt x="1213865" y="1217041"/>
                </a:moveTo>
                <a:lnTo>
                  <a:pt x="1186941" y="1226566"/>
                </a:lnTo>
                <a:lnTo>
                  <a:pt x="1196466" y="1253489"/>
                </a:lnTo>
                <a:lnTo>
                  <a:pt x="1223390" y="1243964"/>
                </a:lnTo>
                <a:lnTo>
                  <a:pt x="1213865" y="1217041"/>
                </a:lnTo>
                <a:close/>
              </a:path>
              <a:path w="2529204" h="1489710">
                <a:moveTo>
                  <a:pt x="1160017" y="1236091"/>
                </a:moveTo>
                <a:lnTo>
                  <a:pt x="1135633" y="1244727"/>
                </a:lnTo>
                <a:lnTo>
                  <a:pt x="1133475" y="1245361"/>
                </a:lnTo>
                <a:lnTo>
                  <a:pt x="1142111" y="1272578"/>
                </a:lnTo>
                <a:lnTo>
                  <a:pt x="1145031" y="1271625"/>
                </a:lnTo>
                <a:lnTo>
                  <a:pt x="1169542" y="1263002"/>
                </a:lnTo>
                <a:lnTo>
                  <a:pt x="1160017" y="1236091"/>
                </a:lnTo>
                <a:close/>
              </a:path>
              <a:path w="2529204" h="1489710">
                <a:moveTo>
                  <a:pt x="1106169" y="1254074"/>
                </a:moveTo>
                <a:lnTo>
                  <a:pt x="1078991" y="1262786"/>
                </a:lnTo>
                <a:lnTo>
                  <a:pt x="1087754" y="1290002"/>
                </a:lnTo>
                <a:lnTo>
                  <a:pt x="1114932" y="1281290"/>
                </a:lnTo>
                <a:lnTo>
                  <a:pt x="1106169" y="1254074"/>
                </a:lnTo>
                <a:close/>
              </a:path>
              <a:path w="2529204" h="1489710">
                <a:moveTo>
                  <a:pt x="1051814" y="1271498"/>
                </a:moveTo>
                <a:lnTo>
                  <a:pt x="1028573" y="1278928"/>
                </a:lnTo>
                <a:lnTo>
                  <a:pt x="1025016" y="1279944"/>
                </a:lnTo>
                <a:lnTo>
                  <a:pt x="1032763" y="1307426"/>
                </a:lnTo>
                <a:lnTo>
                  <a:pt x="1037208" y="1306144"/>
                </a:lnTo>
                <a:lnTo>
                  <a:pt x="1060450" y="1298714"/>
                </a:lnTo>
                <a:lnTo>
                  <a:pt x="1051814" y="1271498"/>
                </a:lnTo>
                <a:close/>
              </a:path>
              <a:path w="2529204" h="1489710">
                <a:moveTo>
                  <a:pt x="997457" y="1287780"/>
                </a:moveTo>
                <a:lnTo>
                  <a:pt x="970026" y="1295615"/>
                </a:lnTo>
                <a:lnTo>
                  <a:pt x="977900" y="1323098"/>
                </a:lnTo>
                <a:lnTo>
                  <a:pt x="1005331" y="1315262"/>
                </a:lnTo>
                <a:lnTo>
                  <a:pt x="997457" y="1287780"/>
                </a:lnTo>
                <a:close/>
              </a:path>
              <a:path w="2529204" h="1489710">
                <a:moveTo>
                  <a:pt x="942466" y="1303464"/>
                </a:moveTo>
                <a:lnTo>
                  <a:pt x="919479" y="1310043"/>
                </a:lnTo>
                <a:lnTo>
                  <a:pt x="915415" y="1311046"/>
                </a:lnTo>
                <a:lnTo>
                  <a:pt x="922401" y="1338757"/>
                </a:lnTo>
                <a:lnTo>
                  <a:pt x="927226" y="1337525"/>
                </a:lnTo>
                <a:lnTo>
                  <a:pt x="950340" y="1330934"/>
                </a:lnTo>
                <a:lnTo>
                  <a:pt x="942466" y="1303464"/>
                </a:lnTo>
                <a:close/>
              </a:path>
              <a:path w="2529204" h="1489710">
                <a:moveTo>
                  <a:pt x="887729" y="1318031"/>
                </a:moveTo>
                <a:lnTo>
                  <a:pt x="860043" y="1325016"/>
                </a:lnTo>
                <a:lnTo>
                  <a:pt x="867028" y="1352727"/>
                </a:lnTo>
                <a:lnTo>
                  <a:pt x="894714" y="1345742"/>
                </a:lnTo>
                <a:lnTo>
                  <a:pt x="887729" y="1318031"/>
                </a:lnTo>
                <a:close/>
              </a:path>
              <a:path w="2529204" h="1489710">
                <a:moveTo>
                  <a:pt x="832357" y="1332001"/>
                </a:moveTo>
                <a:lnTo>
                  <a:pt x="808481" y="1338033"/>
                </a:lnTo>
                <a:lnTo>
                  <a:pt x="805052" y="1338770"/>
                </a:lnTo>
                <a:lnTo>
                  <a:pt x="811149" y="1366685"/>
                </a:lnTo>
                <a:lnTo>
                  <a:pt x="815466" y="1365732"/>
                </a:lnTo>
                <a:lnTo>
                  <a:pt x="839342" y="1359712"/>
                </a:lnTo>
                <a:lnTo>
                  <a:pt x="832357" y="1332001"/>
                </a:lnTo>
                <a:close/>
              </a:path>
              <a:path w="2529204" h="1489710">
                <a:moveTo>
                  <a:pt x="777113" y="1344891"/>
                </a:moveTo>
                <a:lnTo>
                  <a:pt x="749173" y="1351013"/>
                </a:lnTo>
                <a:lnTo>
                  <a:pt x="755268" y="1378915"/>
                </a:lnTo>
                <a:lnTo>
                  <a:pt x="783208" y="1372806"/>
                </a:lnTo>
                <a:lnTo>
                  <a:pt x="777113" y="1344891"/>
                </a:lnTo>
                <a:close/>
              </a:path>
              <a:path w="2529204" h="1489710">
                <a:moveTo>
                  <a:pt x="721232" y="1357122"/>
                </a:moveTo>
                <a:lnTo>
                  <a:pt x="695832" y="1362697"/>
                </a:lnTo>
                <a:lnTo>
                  <a:pt x="693801" y="1363078"/>
                </a:lnTo>
                <a:lnTo>
                  <a:pt x="699007" y="1391170"/>
                </a:lnTo>
                <a:lnTo>
                  <a:pt x="702055" y="1390599"/>
                </a:lnTo>
                <a:lnTo>
                  <a:pt x="727328" y="1385036"/>
                </a:lnTo>
                <a:lnTo>
                  <a:pt x="721232" y="1357122"/>
                </a:lnTo>
                <a:close/>
              </a:path>
              <a:path w="2529204" h="1489710">
                <a:moveTo>
                  <a:pt x="665733" y="1368285"/>
                </a:moveTo>
                <a:lnTo>
                  <a:pt x="637666" y="1373505"/>
                </a:lnTo>
                <a:lnTo>
                  <a:pt x="642874" y="1401597"/>
                </a:lnTo>
                <a:lnTo>
                  <a:pt x="670940" y="1396377"/>
                </a:lnTo>
                <a:lnTo>
                  <a:pt x="665733" y="1368285"/>
                </a:lnTo>
                <a:close/>
              </a:path>
              <a:path w="2529204" h="1489710">
                <a:moveTo>
                  <a:pt x="609473" y="1378724"/>
                </a:moveTo>
                <a:lnTo>
                  <a:pt x="581913" y="1383842"/>
                </a:lnTo>
                <a:lnTo>
                  <a:pt x="586231" y="1412087"/>
                </a:lnTo>
                <a:lnTo>
                  <a:pt x="614679" y="1406817"/>
                </a:lnTo>
                <a:lnTo>
                  <a:pt x="609473" y="1378724"/>
                </a:lnTo>
                <a:close/>
              </a:path>
              <a:path w="2529204" h="1489710">
                <a:moveTo>
                  <a:pt x="553592" y="1388198"/>
                </a:moveTo>
                <a:lnTo>
                  <a:pt x="525399" y="1392555"/>
                </a:lnTo>
                <a:lnTo>
                  <a:pt x="529716" y="1420799"/>
                </a:lnTo>
                <a:lnTo>
                  <a:pt x="557911" y="1416443"/>
                </a:lnTo>
                <a:lnTo>
                  <a:pt x="553592" y="1388198"/>
                </a:lnTo>
                <a:close/>
              </a:path>
              <a:path w="2529204" h="1489710">
                <a:moveTo>
                  <a:pt x="497077" y="1396911"/>
                </a:moveTo>
                <a:lnTo>
                  <a:pt x="468883" y="1401267"/>
                </a:lnTo>
                <a:lnTo>
                  <a:pt x="473201" y="1429499"/>
                </a:lnTo>
                <a:lnTo>
                  <a:pt x="501523" y="1425155"/>
                </a:lnTo>
                <a:lnTo>
                  <a:pt x="497077" y="1396911"/>
                </a:lnTo>
                <a:close/>
              </a:path>
              <a:path w="2529204" h="1489710">
                <a:moveTo>
                  <a:pt x="440943" y="1404683"/>
                </a:moveTo>
                <a:lnTo>
                  <a:pt x="412623" y="1408087"/>
                </a:lnTo>
                <a:lnTo>
                  <a:pt x="416051" y="1436458"/>
                </a:lnTo>
                <a:lnTo>
                  <a:pt x="444373" y="1433055"/>
                </a:lnTo>
                <a:lnTo>
                  <a:pt x="440943" y="1404683"/>
                </a:lnTo>
                <a:close/>
              </a:path>
              <a:path w="2529204" h="1489710">
                <a:moveTo>
                  <a:pt x="384301" y="1411503"/>
                </a:moveTo>
                <a:lnTo>
                  <a:pt x="355853" y="1414919"/>
                </a:lnTo>
                <a:lnTo>
                  <a:pt x="359282" y="1443291"/>
                </a:lnTo>
                <a:lnTo>
                  <a:pt x="387603" y="1439875"/>
                </a:lnTo>
                <a:lnTo>
                  <a:pt x="384301" y="1411503"/>
                </a:lnTo>
                <a:close/>
              </a:path>
              <a:path w="2529204" h="1489710">
                <a:moveTo>
                  <a:pt x="327913" y="1417510"/>
                </a:moveTo>
                <a:lnTo>
                  <a:pt x="299465" y="1419986"/>
                </a:lnTo>
                <a:lnTo>
                  <a:pt x="301878" y="1448460"/>
                </a:lnTo>
                <a:lnTo>
                  <a:pt x="330326" y="1445983"/>
                </a:lnTo>
                <a:lnTo>
                  <a:pt x="327913" y="1417510"/>
                </a:lnTo>
                <a:close/>
              </a:path>
              <a:path w="2529204" h="1489710">
                <a:moveTo>
                  <a:pt x="271017" y="1422463"/>
                </a:moveTo>
                <a:lnTo>
                  <a:pt x="242442" y="1424939"/>
                </a:lnTo>
                <a:lnTo>
                  <a:pt x="244982" y="1453413"/>
                </a:lnTo>
                <a:lnTo>
                  <a:pt x="273430" y="1450936"/>
                </a:lnTo>
                <a:lnTo>
                  <a:pt x="271017" y="1422463"/>
                </a:lnTo>
                <a:close/>
              </a:path>
              <a:path w="2529204" h="1489710">
                <a:moveTo>
                  <a:pt x="214502" y="1426692"/>
                </a:moveTo>
                <a:lnTo>
                  <a:pt x="185927" y="1428191"/>
                </a:lnTo>
                <a:lnTo>
                  <a:pt x="187451" y="1456728"/>
                </a:lnTo>
                <a:lnTo>
                  <a:pt x="216026" y="1455229"/>
                </a:lnTo>
                <a:lnTo>
                  <a:pt x="214502" y="1426692"/>
                </a:lnTo>
                <a:close/>
              </a:path>
              <a:path w="2529204" h="1489710">
                <a:moveTo>
                  <a:pt x="157352" y="1429689"/>
                </a:moveTo>
                <a:lnTo>
                  <a:pt x="128904" y="1431201"/>
                </a:lnTo>
                <a:lnTo>
                  <a:pt x="130301" y="1459738"/>
                </a:lnTo>
                <a:lnTo>
                  <a:pt x="158876" y="1458226"/>
                </a:lnTo>
                <a:lnTo>
                  <a:pt x="157352" y="1429689"/>
                </a:lnTo>
                <a:close/>
              </a:path>
              <a:path w="2529204" h="1489710">
                <a:moveTo>
                  <a:pt x="84962" y="1403794"/>
                </a:moveTo>
                <a:lnTo>
                  <a:pt x="0" y="1448180"/>
                </a:lnTo>
                <a:lnTo>
                  <a:pt x="86487" y="1489506"/>
                </a:lnTo>
                <a:lnTo>
                  <a:pt x="85983" y="1461173"/>
                </a:lnTo>
                <a:lnTo>
                  <a:pt x="72770" y="1461173"/>
                </a:lnTo>
                <a:lnTo>
                  <a:pt x="72262" y="1432610"/>
                </a:lnTo>
                <a:lnTo>
                  <a:pt x="85471" y="1432375"/>
                </a:lnTo>
                <a:lnTo>
                  <a:pt x="84962" y="1403794"/>
                </a:lnTo>
                <a:close/>
              </a:path>
              <a:path w="2529204" h="1489710">
                <a:moveTo>
                  <a:pt x="85471" y="1432375"/>
                </a:moveTo>
                <a:lnTo>
                  <a:pt x="72262" y="1432610"/>
                </a:lnTo>
                <a:lnTo>
                  <a:pt x="72770" y="1461173"/>
                </a:lnTo>
                <a:lnTo>
                  <a:pt x="85979" y="1460938"/>
                </a:lnTo>
                <a:lnTo>
                  <a:pt x="85471" y="1432375"/>
                </a:lnTo>
                <a:close/>
              </a:path>
              <a:path w="2529204" h="1489710">
                <a:moveTo>
                  <a:pt x="85979" y="1460938"/>
                </a:moveTo>
                <a:lnTo>
                  <a:pt x="72770" y="1461173"/>
                </a:lnTo>
                <a:lnTo>
                  <a:pt x="85983" y="1461173"/>
                </a:lnTo>
                <a:lnTo>
                  <a:pt x="85979" y="1460938"/>
                </a:lnTo>
                <a:close/>
              </a:path>
              <a:path w="2529204" h="1489710">
                <a:moveTo>
                  <a:pt x="100837" y="1432102"/>
                </a:moveTo>
                <a:lnTo>
                  <a:pt x="85471" y="1432375"/>
                </a:lnTo>
                <a:lnTo>
                  <a:pt x="85979" y="1460938"/>
                </a:lnTo>
                <a:lnTo>
                  <a:pt x="101345" y="1460665"/>
                </a:lnTo>
                <a:lnTo>
                  <a:pt x="100837" y="1432102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17614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87BF85C9-EFAA-BDC5-8E6F-D0F8F978303A}"/>
              </a:ext>
            </a:extLst>
          </p:cNvPr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lang="en-GB" sz="2000" spc="-1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GB" sz="2000" spc="215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2000" spc="-1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Index</a:t>
            </a:r>
            <a:r>
              <a:rPr lang="en-GB" sz="2000" spc="-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lang="en-GB" sz="2000" spc="-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Scans</a:t>
            </a:r>
            <a:endParaRPr lang="en-GB" sz="200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801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DATABASE</a:t>
            </a:r>
            <a:r>
              <a:rPr spc="310" dirty="0"/>
              <a:t> </a:t>
            </a:r>
            <a:r>
              <a:rPr spc="155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5250180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Problem</a:t>
            </a:r>
            <a:r>
              <a:rPr sz="2400" b="1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85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represents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database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files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361" y="2283714"/>
            <a:ext cx="6309360" cy="822960"/>
          </a:xfrm>
          <a:prstGeom prst="rect">
            <a:avLst/>
          </a:prstGeom>
          <a:ln w="50800">
            <a:solidFill>
              <a:srgbClr val="EE3D42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7005" marR="104139">
              <a:lnSpc>
                <a:spcPts val="2630"/>
              </a:lnSpc>
              <a:spcBef>
                <a:spcPts val="51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Problem</a:t>
            </a:r>
            <a:r>
              <a:rPr sz="24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manages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its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memory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move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back-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and-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forth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lang="en-GB" sz="2000" spc="-1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lang="en-GB" sz="2000" spc="-45" dirty="0">
                <a:solidFill>
                  <a:schemeClr val="bg1">
                    <a:lumMod val="85000"/>
                  </a:schemeClr>
                </a:solidFill>
                <a:latin typeface="Palatino Linotype"/>
              </a:rPr>
              <a:t>→ Index Scans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11" name="object 11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95397" y="4377309"/>
            <a:ext cx="1847850" cy="476250"/>
            <a:chOff x="2795397" y="4377309"/>
            <a:chExt cx="1847850" cy="476250"/>
          </a:xfrm>
        </p:grpSpPr>
        <p:sp>
          <p:nvSpPr>
            <p:cNvPr id="16" name="object 16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43657" y="4416653"/>
            <a:ext cx="1750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21" name="object 2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4396" y="2155317"/>
            <a:ext cx="1847850" cy="476250"/>
            <a:chOff x="6224396" y="2155317"/>
            <a:chExt cx="1847850" cy="476250"/>
          </a:xfrm>
        </p:grpSpPr>
        <p:sp>
          <p:nvSpPr>
            <p:cNvPr id="25" name="object 25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17614" y="2193798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181280" y="2675127"/>
          <a:ext cx="1828800" cy="98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6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solidFill>
                            <a:srgbClr val="585858"/>
                          </a:solidFill>
                          <a:latin typeface="BIZ UDGothic"/>
                          <a:cs typeface="BIZ UDGothic"/>
                        </a:rPr>
                        <a:t>page2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</a:txBody>
                  <a:tcPr marL="0" marR="0" marT="40005" marB="0">
                    <a:lnL w="103759">
                      <a:solidFill>
                        <a:srgbClr val="EE3D42"/>
                      </a:solidFill>
                      <a:prstDash val="solid"/>
                    </a:lnL>
                    <a:lnR w="103758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3759">
                      <a:solidFill>
                        <a:srgbClr val="EE3D42"/>
                      </a:solidFill>
                      <a:prstDash val="solid"/>
                    </a:lnL>
                    <a:lnR w="103758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solidFill>
                            <a:srgbClr val="585858"/>
                          </a:solidFill>
                          <a:latin typeface="BIZ UDGothic"/>
                          <a:cs typeface="BIZ UDGothic"/>
                        </a:rPr>
                        <a:t>page3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</a:txBody>
                  <a:tcPr marL="0" marR="0" marT="40640" marB="0">
                    <a:lnL w="103759">
                      <a:solidFill>
                        <a:srgbClr val="EE3D42"/>
                      </a:solidFill>
                      <a:prstDash val="solid"/>
                    </a:lnL>
                    <a:lnR w="103758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95397" y="2212848"/>
            <a:ext cx="3502025" cy="1550035"/>
            <a:chOff x="2795397" y="2212848"/>
            <a:chExt cx="3502025" cy="1550035"/>
          </a:xfrm>
        </p:grpSpPr>
        <p:sp>
          <p:nvSpPr>
            <p:cNvPr id="32" name="object 32"/>
            <p:cNvSpPr/>
            <p:nvPr/>
          </p:nvSpPr>
          <p:spPr>
            <a:xfrm>
              <a:off x="5839967" y="2212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62777" y="2241930"/>
            <a:ext cx="37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43657" y="2591657"/>
            <a:ext cx="1750060" cy="106426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75585" y="2924810"/>
            <a:ext cx="3458845" cy="1970405"/>
            <a:chOff x="2775585" y="2924810"/>
            <a:chExt cx="3458845" cy="1970405"/>
          </a:xfrm>
        </p:grpSpPr>
        <p:sp>
          <p:nvSpPr>
            <p:cNvPr id="38" name="object 38"/>
            <p:cNvSpPr/>
            <p:nvPr/>
          </p:nvSpPr>
          <p:spPr>
            <a:xfrm>
              <a:off x="2804160" y="3300984"/>
              <a:ext cx="1828800" cy="1565275"/>
            </a:xfrm>
            <a:custGeom>
              <a:avLst/>
              <a:gdLst/>
              <a:ahLst/>
              <a:cxnLst/>
              <a:rect l="l" t="t" r="r" b="b"/>
              <a:pathLst>
                <a:path w="1828800" h="1565275">
                  <a:moveTo>
                    <a:pt x="0" y="21844"/>
                  </a:moveTo>
                  <a:lnTo>
                    <a:pt x="1716" y="13340"/>
                  </a:lnTo>
                  <a:lnTo>
                    <a:pt x="6397" y="6397"/>
                  </a:lnTo>
                  <a:lnTo>
                    <a:pt x="13340" y="1716"/>
                  </a:lnTo>
                  <a:lnTo>
                    <a:pt x="21843" y="0"/>
                  </a:lnTo>
                  <a:lnTo>
                    <a:pt x="1806955" y="0"/>
                  </a:lnTo>
                  <a:lnTo>
                    <a:pt x="1815459" y="1716"/>
                  </a:lnTo>
                  <a:lnTo>
                    <a:pt x="1822402" y="6397"/>
                  </a:lnTo>
                  <a:lnTo>
                    <a:pt x="1827083" y="13340"/>
                  </a:lnTo>
                  <a:lnTo>
                    <a:pt x="1828800" y="21844"/>
                  </a:lnTo>
                  <a:lnTo>
                    <a:pt x="1828800" y="441452"/>
                  </a:lnTo>
                  <a:lnTo>
                    <a:pt x="1827083" y="449955"/>
                  </a:lnTo>
                  <a:lnTo>
                    <a:pt x="1822402" y="456898"/>
                  </a:lnTo>
                  <a:lnTo>
                    <a:pt x="1815459" y="461579"/>
                  </a:lnTo>
                  <a:lnTo>
                    <a:pt x="1806955" y="463296"/>
                  </a:lnTo>
                  <a:lnTo>
                    <a:pt x="21843" y="463296"/>
                  </a:lnTo>
                  <a:lnTo>
                    <a:pt x="13340" y="461579"/>
                  </a:lnTo>
                  <a:lnTo>
                    <a:pt x="6397" y="456898"/>
                  </a:lnTo>
                  <a:lnTo>
                    <a:pt x="1716" y="449955"/>
                  </a:lnTo>
                  <a:lnTo>
                    <a:pt x="0" y="441452"/>
                  </a:lnTo>
                  <a:lnTo>
                    <a:pt x="0" y="21844"/>
                  </a:lnTo>
                  <a:close/>
                </a:path>
                <a:path w="1828800" h="1565275">
                  <a:moveTo>
                    <a:pt x="0" y="1123670"/>
                  </a:moveTo>
                  <a:lnTo>
                    <a:pt x="1716" y="1115176"/>
                  </a:lnTo>
                  <a:lnTo>
                    <a:pt x="6397" y="1108241"/>
                  </a:lnTo>
                  <a:lnTo>
                    <a:pt x="13340" y="1103566"/>
                  </a:lnTo>
                  <a:lnTo>
                    <a:pt x="21843" y="1101852"/>
                  </a:lnTo>
                  <a:lnTo>
                    <a:pt x="1806955" y="1101852"/>
                  </a:lnTo>
                  <a:lnTo>
                    <a:pt x="1815459" y="1103566"/>
                  </a:lnTo>
                  <a:lnTo>
                    <a:pt x="1822402" y="1108241"/>
                  </a:lnTo>
                  <a:lnTo>
                    <a:pt x="1827083" y="1115176"/>
                  </a:lnTo>
                  <a:lnTo>
                    <a:pt x="1828800" y="1123670"/>
                  </a:lnTo>
                  <a:lnTo>
                    <a:pt x="1828800" y="1543329"/>
                  </a:lnTo>
                  <a:lnTo>
                    <a:pt x="1827083" y="1551823"/>
                  </a:lnTo>
                  <a:lnTo>
                    <a:pt x="1822402" y="1558758"/>
                  </a:lnTo>
                  <a:lnTo>
                    <a:pt x="1815459" y="1563433"/>
                  </a:lnTo>
                  <a:lnTo>
                    <a:pt x="1806955" y="1565148"/>
                  </a:lnTo>
                  <a:lnTo>
                    <a:pt x="21843" y="1565148"/>
                  </a:lnTo>
                  <a:lnTo>
                    <a:pt x="13340" y="1563433"/>
                  </a:lnTo>
                  <a:lnTo>
                    <a:pt x="6397" y="1558758"/>
                  </a:lnTo>
                  <a:lnTo>
                    <a:pt x="1716" y="1551823"/>
                  </a:lnTo>
                  <a:lnTo>
                    <a:pt x="0" y="1543329"/>
                  </a:lnTo>
                  <a:lnTo>
                    <a:pt x="0" y="1123670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33468" y="2924809"/>
              <a:ext cx="1600835" cy="1745614"/>
            </a:xfrm>
            <a:custGeom>
              <a:avLst/>
              <a:gdLst/>
              <a:ahLst/>
              <a:cxnLst/>
              <a:rect l="l" t="t" r="r" b="b"/>
              <a:pathLst>
                <a:path w="1600835" h="1745614">
                  <a:moveTo>
                    <a:pt x="85725" y="651002"/>
                  </a:moveTo>
                  <a:lnTo>
                    <a:pt x="85598" y="565277"/>
                  </a:lnTo>
                  <a:lnTo>
                    <a:pt x="0" y="608330"/>
                  </a:lnTo>
                  <a:lnTo>
                    <a:pt x="85725" y="651002"/>
                  </a:lnTo>
                  <a:close/>
                </a:path>
                <a:path w="1600835" h="1745614">
                  <a:moveTo>
                    <a:pt x="97155" y="1715363"/>
                  </a:moveTo>
                  <a:lnTo>
                    <a:pt x="92329" y="1687207"/>
                  </a:lnTo>
                  <a:lnTo>
                    <a:pt x="91186" y="1687410"/>
                  </a:lnTo>
                  <a:lnTo>
                    <a:pt x="84378" y="1688071"/>
                  </a:lnTo>
                  <a:lnTo>
                    <a:pt x="82296" y="1659902"/>
                  </a:lnTo>
                  <a:lnTo>
                    <a:pt x="0" y="1709000"/>
                  </a:lnTo>
                  <a:lnTo>
                    <a:pt x="88646" y="1745386"/>
                  </a:lnTo>
                  <a:lnTo>
                    <a:pt x="86601" y="1717916"/>
                  </a:lnTo>
                  <a:lnTo>
                    <a:pt x="86499" y="1716519"/>
                  </a:lnTo>
                  <a:lnTo>
                    <a:pt x="96012" y="1715554"/>
                  </a:lnTo>
                  <a:lnTo>
                    <a:pt x="97155" y="1715363"/>
                  </a:lnTo>
                  <a:close/>
                </a:path>
                <a:path w="1600835" h="1745614">
                  <a:moveTo>
                    <a:pt x="117221" y="622300"/>
                  </a:moveTo>
                  <a:lnTo>
                    <a:pt x="117094" y="593725"/>
                  </a:lnTo>
                  <a:lnTo>
                    <a:pt x="88519" y="593852"/>
                  </a:lnTo>
                  <a:lnTo>
                    <a:pt x="88646" y="622427"/>
                  </a:lnTo>
                  <a:lnTo>
                    <a:pt x="117221" y="622300"/>
                  </a:lnTo>
                  <a:close/>
                </a:path>
                <a:path w="1600835" h="1745614">
                  <a:moveTo>
                    <a:pt x="154559" y="1703438"/>
                  </a:moveTo>
                  <a:lnTo>
                    <a:pt x="146812" y="1675917"/>
                  </a:lnTo>
                  <a:lnTo>
                    <a:pt x="145415" y="1676298"/>
                  </a:lnTo>
                  <a:lnTo>
                    <a:pt x="119634" y="1681975"/>
                  </a:lnTo>
                  <a:lnTo>
                    <a:pt x="125857" y="1709877"/>
                  </a:lnTo>
                  <a:lnTo>
                    <a:pt x="153162" y="1703806"/>
                  </a:lnTo>
                  <a:lnTo>
                    <a:pt x="154559" y="1703438"/>
                  </a:lnTo>
                  <a:close/>
                </a:path>
                <a:path w="1600835" h="1745614">
                  <a:moveTo>
                    <a:pt x="174371" y="622046"/>
                  </a:moveTo>
                  <a:lnTo>
                    <a:pt x="174117" y="593471"/>
                  </a:lnTo>
                  <a:lnTo>
                    <a:pt x="149225" y="593598"/>
                  </a:lnTo>
                  <a:lnTo>
                    <a:pt x="145669" y="593598"/>
                  </a:lnTo>
                  <a:lnTo>
                    <a:pt x="145796" y="622173"/>
                  </a:lnTo>
                  <a:lnTo>
                    <a:pt x="149479" y="622173"/>
                  </a:lnTo>
                  <a:lnTo>
                    <a:pt x="174371" y="622046"/>
                  </a:lnTo>
                  <a:close/>
                </a:path>
                <a:path w="1600835" h="1745614">
                  <a:moveTo>
                    <a:pt x="209931" y="1686674"/>
                  </a:moveTo>
                  <a:lnTo>
                    <a:pt x="200660" y="1659648"/>
                  </a:lnTo>
                  <a:lnTo>
                    <a:pt x="181483" y="1666252"/>
                  </a:lnTo>
                  <a:lnTo>
                    <a:pt x="174371" y="1668221"/>
                  </a:lnTo>
                  <a:lnTo>
                    <a:pt x="181991" y="1695742"/>
                  </a:lnTo>
                  <a:lnTo>
                    <a:pt x="190754" y="1693278"/>
                  </a:lnTo>
                  <a:lnTo>
                    <a:pt x="209931" y="1686674"/>
                  </a:lnTo>
                  <a:close/>
                </a:path>
                <a:path w="1600835" h="1745614">
                  <a:moveTo>
                    <a:pt x="231521" y="621538"/>
                  </a:moveTo>
                  <a:lnTo>
                    <a:pt x="231267" y="592975"/>
                  </a:lnTo>
                  <a:lnTo>
                    <a:pt x="202692" y="593217"/>
                  </a:lnTo>
                  <a:lnTo>
                    <a:pt x="202946" y="621792"/>
                  </a:lnTo>
                  <a:lnTo>
                    <a:pt x="231521" y="621538"/>
                  </a:lnTo>
                  <a:close/>
                </a:path>
                <a:path w="1600835" h="1745614">
                  <a:moveTo>
                    <a:pt x="264668" y="1665681"/>
                  </a:moveTo>
                  <a:lnTo>
                    <a:pt x="252730" y="1639747"/>
                  </a:lnTo>
                  <a:lnTo>
                    <a:pt x="226822" y="1650123"/>
                  </a:lnTo>
                  <a:lnTo>
                    <a:pt x="237490" y="1676641"/>
                  </a:lnTo>
                  <a:lnTo>
                    <a:pt x="264541" y="1665770"/>
                  </a:lnTo>
                  <a:lnTo>
                    <a:pt x="264668" y="1665681"/>
                  </a:lnTo>
                  <a:close/>
                </a:path>
                <a:path w="1600835" h="1745614">
                  <a:moveTo>
                    <a:pt x="288798" y="620903"/>
                  </a:moveTo>
                  <a:lnTo>
                    <a:pt x="288417" y="592328"/>
                  </a:lnTo>
                  <a:lnTo>
                    <a:pt x="259842" y="592709"/>
                  </a:lnTo>
                  <a:lnTo>
                    <a:pt x="260223" y="621284"/>
                  </a:lnTo>
                  <a:lnTo>
                    <a:pt x="288798" y="620903"/>
                  </a:lnTo>
                  <a:close/>
                </a:path>
                <a:path w="1600835" h="1745614">
                  <a:moveTo>
                    <a:pt x="316738" y="1640560"/>
                  </a:moveTo>
                  <a:lnTo>
                    <a:pt x="303530" y="1615249"/>
                  </a:lnTo>
                  <a:lnTo>
                    <a:pt x="287274" y="1623771"/>
                  </a:lnTo>
                  <a:lnTo>
                    <a:pt x="278638" y="1627746"/>
                  </a:lnTo>
                  <a:lnTo>
                    <a:pt x="290576" y="1653692"/>
                  </a:lnTo>
                  <a:lnTo>
                    <a:pt x="300609" y="1649082"/>
                  </a:lnTo>
                  <a:lnTo>
                    <a:pt x="316738" y="1640560"/>
                  </a:lnTo>
                  <a:close/>
                </a:path>
                <a:path w="1600835" h="1745614">
                  <a:moveTo>
                    <a:pt x="345948" y="620014"/>
                  </a:moveTo>
                  <a:lnTo>
                    <a:pt x="345440" y="591439"/>
                  </a:lnTo>
                  <a:lnTo>
                    <a:pt x="316992" y="591947"/>
                  </a:lnTo>
                  <a:lnTo>
                    <a:pt x="317373" y="620395"/>
                  </a:lnTo>
                  <a:lnTo>
                    <a:pt x="345948" y="620014"/>
                  </a:lnTo>
                  <a:close/>
                </a:path>
                <a:path w="1600835" h="1745614">
                  <a:moveTo>
                    <a:pt x="367157" y="1612150"/>
                  </a:moveTo>
                  <a:lnTo>
                    <a:pt x="352679" y="1587512"/>
                  </a:lnTo>
                  <a:lnTo>
                    <a:pt x="328041" y="1601990"/>
                  </a:lnTo>
                  <a:lnTo>
                    <a:pt x="342519" y="1626628"/>
                  </a:lnTo>
                  <a:lnTo>
                    <a:pt x="367157" y="1612150"/>
                  </a:lnTo>
                  <a:close/>
                </a:path>
                <a:path w="1600835" h="1745614">
                  <a:moveTo>
                    <a:pt x="403098" y="618998"/>
                  </a:moveTo>
                  <a:lnTo>
                    <a:pt x="402590" y="590423"/>
                  </a:lnTo>
                  <a:lnTo>
                    <a:pt x="374015" y="590943"/>
                  </a:lnTo>
                  <a:lnTo>
                    <a:pt x="374523" y="619506"/>
                  </a:lnTo>
                  <a:lnTo>
                    <a:pt x="403098" y="618998"/>
                  </a:lnTo>
                  <a:close/>
                </a:path>
                <a:path w="1600835" h="1745614">
                  <a:moveTo>
                    <a:pt x="415925" y="1579943"/>
                  </a:moveTo>
                  <a:lnTo>
                    <a:pt x="399288" y="1556689"/>
                  </a:lnTo>
                  <a:lnTo>
                    <a:pt x="388239" y="1564601"/>
                  </a:lnTo>
                  <a:lnTo>
                    <a:pt x="376174" y="1572412"/>
                  </a:lnTo>
                  <a:lnTo>
                    <a:pt x="391795" y="1596364"/>
                  </a:lnTo>
                  <a:lnTo>
                    <a:pt x="404749" y="1587855"/>
                  </a:lnTo>
                  <a:lnTo>
                    <a:pt x="415925" y="1579943"/>
                  </a:lnTo>
                  <a:close/>
                </a:path>
                <a:path w="1600835" h="1745614">
                  <a:moveTo>
                    <a:pt x="460248" y="617855"/>
                  </a:moveTo>
                  <a:lnTo>
                    <a:pt x="459740" y="589280"/>
                  </a:lnTo>
                  <a:lnTo>
                    <a:pt x="431165" y="589915"/>
                  </a:lnTo>
                  <a:lnTo>
                    <a:pt x="431673" y="618490"/>
                  </a:lnTo>
                  <a:lnTo>
                    <a:pt x="460248" y="617855"/>
                  </a:lnTo>
                  <a:close/>
                </a:path>
                <a:path w="1600835" h="1745614">
                  <a:moveTo>
                    <a:pt x="462026" y="1545234"/>
                  </a:moveTo>
                  <a:lnTo>
                    <a:pt x="444500" y="1522755"/>
                  </a:lnTo>
                  <a:lnTo>
                    <a:pt x="421894" y="1540395"/>
                  </a:lnTo>
                  <a:lnTo>
                    <a:pt x="439547" y="1562874"/>
                  </a:lnTo>
                  <a:lnTo>
                    <a:pt x="462026" y="1545234"/>
                  </a:lnTo>
                  <a:close/>
                </a:path>
                <a:path w="1600835" h="1745614">
                  <a:moveTo>
                    <a:pt x="506476" y="1507299"/>
                  </a:moveTo>
                  <a:lnTo>
                    <a:pt x="486918" y="1486408"/>
                  </a:lnTo>
                  <a:lnTo>
                    <a:pt x="481965" y="1491005"/>
                  </a:lnTo>
                  <a:lnTo>
                    <a:pt x="465836" y="1504873"/>
                  </a:lnTo>
                  <a:lnTo>
                    <a:pt x="484505" y="1526527"/>
                  </a:lnTo>
                  <a:lnTo>
                    <a:pt x="501523" y="1511909"/>
                  </a:lnTo>
                  <a:lnTo>
                    <a:pt x="506476" y="1507299"/>
                  </a:lnTo>
                  <a:close/>
                </a:path>
                <a:path w="1600835" h="1745614">
                  <a:moveTo>
                    <a:pt x="517525" y="616458"/>
                  </a:moveTo>
                  <a:lnTo>
                    <a:pt x="516763" y="587883"/>
                  </a:lnTo>
                  <a:lnTo>
                    <a:pt x="491363" y="588518"/>
                  </a:lnTo>
                  <a:lnTo>
                    <a:pt x="488188" y="588518"/>
                  </a:lnTo>
                  <a:lnTo>
                    <a:pt x="488950" y="617093"/>
                  </a:lnTo>
                  <a:lnTo>
                    <a:pt x="492125" y="617093"/>
                  </a:lnTo>
                  <a:lnTo>
                    <a:pt x="517525" y="616458"/>
                  </a:lnTo>
                  <a:close/>
                </a:path>
                <a:path w="1600835" h="1745614">
                  <a:moveTo>
                    <a:pt x="548005" y="1467231"/>
                  </a:moveTo>
                  <a:lnTo>
                    <a:pt x="527685" y="1447152"/>
                  </a:lnTo>
                  <a:lnTo>
                    <a:pt x="511429" y="1463611"/>
                  </a:lnTo>
                  <a:lnTo>
                    <a:pt x="507873" y="1466913"/>
                  </a:lnTo>
                  <a:lnTo>
                    <a:pt x="527304" y="1487817"/>
                  </a:lnTo>
                  <a:lnTo>
                    <a:pt x="531749" y="1483677"/>
                  </a:lnTo>
                  <a:lnTo>
                    <a:pt x="548005" y="1467231"/>
                  </a:lnTo>
                  <a:close/>
                </a:path>
                <a:path w="1600835" h="1745614">
                  <a:moveTo>
                    <a:pt x="574675" y="614807"/>
                  </a:moveTo>
                  <a:lnTo>
                    <a:pt x="573786" y="586244"/>
                  </a:lnTo>
                  <a:lnTo>
                    <a:pt x="545338" y="587121"/>
                  </a:lnTo>
                  <a:lnTo>
                    <a:pt x="546100" y="615696"/>
                  </a:lnTo>
                  <a:lnTo>
                    <a:pt x="574675" y="614807"/>
                  </a:lnTo>
                  <a:close/>
                </a:path>
                <a:path w="1600835" h="1745614">
                  <a:moveTo>
                    <a:pt x="587248" y="1424952"/>
                  </a:moveTo>
                  <a:lnTo>
                    <a:pt x="566166" y="1405763"/>
                  </a:lnTo>
                  <a:lnTo>
                    <a:pt x="546989" y="1426946"/>
                  </a:lnTo>
                  <a:lnTo>
                    <a:pt x="568071" y="1446123"/>
                  </a:lnTo>
                  <a:lnTo>
                    <a:pt x="587248" y="1424952"/>
                  </a:lnTo>
                  <a:close/>
                </a:path>
                <a:path w="1600835" h="1745614">
                  <a:moveTo>
                    <a:pt x="624205" y="1379791"/>
                  </a:moveTo>
                  <a:lnTo>
                    <a:pt x="601472" y="1362417"/>
                  </a:lnTo>
                  <a:lnTo>
                    <a:pt x="592836" y="1373797"/>
                  </a:lnTo>
                  <a:lnTo>
                    <a:pt x="584073" y="1384300"/>
                  </a:lnTo>
                  <a:lnTo>
                    <a:pt x="606044" y="1402562"/>
                  </a:lnTo>
                  <a:lnTo>
                    <a:pt x="615442" y="1391183"/>
                  </a:lnTo>
                  <a:lnTo>
                    <a:pt x="624205" y="1379791"/>
                  </a:lnTo>
                  <a:close/>
                </a:path>
                <a:path w="1600835" h="1745614">
                  <a:moveTo>
                    <a:pt x="631952" y="612902"/>
                  </a:moveTo>
                  <a:lnTo>
                    <a:pt x="630809" y="584327"/>
                  </a:lnTo>
                  <a:lnTo>
                    <a:pt x="628523" y="584454"/>
                  </a:lnTo>
                  <a:lnTo>
                    <a:pt x="603631" y="585216"/>
                  </a:lnTo>
                  <a:lnTo>
                    <a:pt x="602361" y="585343"/>
                  </a:lnTo>
                  <a:lnTo>
                    <a:pt x="603250" y="613918"/>
                  </a:lnTo>
                  <a:lnTo>
                    <a:pt x="604647" y="613791"/>
                  </a:lnTo>
                  <a:lnTo>
                    <a:pt x="629666" y="612902"/>
                  </a:lnTo>
                  <a:lnTo>
                    <a:pt x="631952" y="612902"/>
                  </a:lnTo>
                  <a:close/>
                </a:path>
                <a:path w="1600835" h="1745614">
                  <a:moveTo>
                    <a:pt x="658241" y="1333106"/>
                  </a:moveTo>
                  <a:lnTo>
                    <a:pt x="634746" y="1316761"/>
                  </a:lnTo>
                  <a:lnTo>
                    <a:pt x="618490" y="1340192"/>
                  </a:lnTo>
                  <a:lnTo>
                    <a:pt x="641858" y="1356537"/>
                  </a:lnTo>
                  <a:lnTo>
                    <a:pt x="658241" y="1333106"/>
                  </a:lnTo>
                  <a:close/>
                </a:path>
                <a:path w="1600835" h="1745614">
                  <a:moveTo>
                    <a:pt x="689229" y="610362"/>
                  </a:moveTo>
                  <a:lnTo>
                    <a:pt x="687705" y="581799"/>
                  </a:lnTo>
                  <a:lnTo>
                    <a:pt x="674116" y="582549"/>
                  </a:lnTo>
                  <a:lnTo>
                    <a:pt x="659257" y="583184"/>
                  </a:lnTo>
                  <a:lnTo>
                    <a:pt x="660527" y="611632"/>
                  </a:lnTo>
                  <a:lnTo>
                    <a:pt x="689229" y="610362"/>
                  </a:lnTo>
                  <a:close/>
                </a:path>
                <a:path w="1600835" h="1745614">
                  <a:moveTo>
                    <a:pt x="689864" y="1284122"/>
                  </a:moveTo>
                  <a:lnTo>
                    <a:pt x="665226" y="1269771"/>
                  </a:lnTo>
                  <a:lnTo>
                    <a:pt x="662432" y="1274445"/>
                  </a:lnTo>
                  <a:lnTo>
                    <a:pt x="650240" y="1293393"/>
                  </a:lnTo>
                  <a:lnTo>
                    <a:pt x="674370" y="1308836"/>
                  </a:lnTo>
                  <a:lnTo>
                    <a:pt x="687197" y="1288796"/>
                  </a:lnTo>
                  <a:lnTo>
                    <a:pt x="689864" y="1284122"/>
                  </a:lnTo>
                  <a:close/>
                </a:path>
                <a:path w="1600835" h="1745614">
                  <a:moveTo>
                    <a:pt x="718058" y="1233690"/>
                  </a:moveTo>
                  <a:lnTo>
                    <a:pt x="692785" y="1220431"/>
                  </a:lnTo>
                  <a:lnTo>
                    <a:pt x="682752" y="1239558"/>
                  </a:lnTo>
                  <a:lnTo>
                    <a:pt x="679577" y="1245057"/>
                  </a:lnTo>
                  <a:lnTo>
                    <a:pt x="704215" y="1259408"/>
                  </a:lnTo>
                  <a:lnTo>
                    <a:pt x="708025" y="1252816"/>
                  </a:lnTo>
                  <a:lnTo>
                    <a:pt x="718058" y="1233690"/>
                  </a:lnTo>
                  <a:close/>
                </a:path>
                <a:path w="1600835" h="1745614">
                  <a:moveTo>
                    <a:pt x="743331" y="1181709"/>
                  </a:moveTo>
                  <a:lnTo>
                    <a:pt x="717423" y="1169619"/>
                  </a:lnTo>
                  <a:lnTo>
                    <a:pt x="705358" y="1195514"/>
                  </a:lnTo>
                  <a:lnTo>
                    <a:pt x="731266" y="1207604"/>
                  </a:lnTo>
                  <a:lnTo>
                    <a:pt x="743331" y="1181709"/>
                  </a:lnTo>
                  <a:close/>
                </a:path>
                <a:path w="1600835" h="1745614">
                  <a:moveTo>
                    <a:pt x="746506" y="607060"/>
                  </a:moveTo>
                  <a:lnTo>
                    <a:pt x="744601" y="578485"/>
                  </a:lnTo>
                  <a:lnTo>
                    <a:pt x="730631" y="579501"/>
                  </a:lnTo>
                  <a:lnTo>
                    <a:pt x="716153" y="580390"/>
                  </a:lnTo>
                  <a:lnTo>
                    <a:pt x="717931" y="608838"/>
                  </a:lnTo>
                  <a:lnTo>
                    <a:pt x="746506" y="607060"/>
                  </a:lnTo>
                  <a:close/>
                </a:path>
                <a:path w="1600835" h="1745614">
                  <a:moveTo>
                    <a:pt x="765175" y="1127518"/>
                  </a:moveTo>
                  <a:lnTo>
                    <a:pt x="738251" y="1117841"/>
                  </a:lnTo>
                  <a:lnTo>
                    <a:pt x="733679" y="1130668"/>
                  </a:lnTo>
                  <a:lnTo>
                    <a:pt x="728218" y="1143850"/>
                  </a:lnTo>
                  <a:lnTo>
                    <a:pt x="754634" y="1154772"/>
                  </a:lnTo>
                  <a:lnTo>
                    <a:pt x="760603" y="1140345"/>
                  </a:lnTo>
                  <a:lnTo>
                    <a:pt x="765175" y="1127518"/>
                  </a:lnTo>
                  <a:close/>
                </a:path>
                <a:path w="1600835" h="1745614">
                  <a:moveTo>
                    <a:pt x="783336" y="1072578"/>
                  </a:moveTo>
                  <a:lnTo>
                    <a:pt x="755904" y="1064272"/>
                  </a:lnTo>
                  <a:lnTo>
                    <a:pt x="747649" y="1091615"/>
                  </a:lnTo>
                  <a:lnTo>
                    <a:pt x="774954" y="1099921"/>
                  </a:lnTo>
                  <a:lnTo>
                    <a:pt x="783336" y="1072578"/>
                  </a:lnTo>
                  <a:close/>
                </a:path>
                <a:path w="1600835" h="1745614">
                  <a:moveTo>
                    <a:pt x="797687" y="1015847"/>
                  </a:moveTo>
                  <a:lnTo>
                    <a:pt x="769747" y="1010272"/>
                  </a:lnTo>
                  <a:lnTo>
                    <a:pt x="768350" y="1017181"/>
                  </a:lnTo>
                  <a:lnTo>
                    <a:pt x="763270" y="1037348"/>
                  </a:lnTo>
                  <a:lnTo>
                    <a:pt x="790956" y="1044346"/>
                  </a:lnTo>
                  <a:lnTo>
                    <a:pt x="796417" y="1022756"/>
                  </a:lnTo>
                  <a:lnTo>
                    <a:pt x="797687" y="1015847"/>
                  </a:lnTo>
                  <a:close/>
                </a:path>
                <a:path w="1600835" h="1745614">
                  <a:moveTo>
                    <a:pt x="807720" y="958799"/>
                  </a:moveTo>
                  <a:lnTo>
                    <a:pt x="779399" y="954773"/>
                  </a:lnTo>
                  <a:lnTo>
                    <a:pt x="775970" y="978712"/>
                  </a:lnTo>
                  <a:lnTo>
                    <a:pt x="775335" y="982243"/>
                  </a:lnTo>
                  <a:lnTo>
                    <a:pt x="803275" y="987818"/>
                  </a:lnTo>
                  <a:lnTo>
                    <a:pt x="804291" y="982738"/>
                  </a:lnTo>
                  <a:lnTo>
                    <a:pt x="807720" y="958799"/>
                  </a:lnTo>
                  <a:close/>
                </a:path>
                <a:path w="1600835" h="1745614">
                  <a:moveTo>
                    <a:pt x="813435" y="590943"/>
                  </a:moveTo>
                  <a:lnTo>
                    <a:pt x="809040" y="595909"/>
                  </a:lnTo>
                  <a:lnTo>
                    <a:pt x="797902" y="579247"/>
                  </a:lnTo>
                  <a:lnTo>
                    <a:pt x="793800" y="573112"/>
                  </a:lnTo>
                  <a:lnTo>
                    <a:pt x="791870" y="574040"/>
                  </a:lnTo>
                  <a:lnTo>
                    <a:pt x="792378" y="573786"/>
                  </a:lnTo>
                  <a:lnTo>
                    <a:pt x="793800" y="573112"/>
                  </a:lnTo>
                  <a:lnTo>
                    <a:pt x="795020" y="572516"/>
                  </a:lnTo>
                  <a:lnTo>
                    <a:pt x="793673" y="572922"/>
                  </a:lnTo>
                  <a:lnTo>
                    <a:pt x="793242" y="572274"/>
                  </a:lnTo>
                  <a:lnTo>
                    <a:pt x="792734" y="572643"/>
                  </a:lnTo>
                  <a:lnTo>
                    <a:pt x="791171" y="573620"/>
                  </a:lnTo>
                  <a:lnTo>
                    <a:pt x="787273" y="574421"/>
                  </a:lnTo>
                  <a:lnTo>
                    <a:pt x="780415" y="575310"/>
                  </a:lnTo>
                  <a:lnTo>
                    <a:pt x="772287" y="576199"/>
                  </a:lnTo>
                  <a:lnTo>
                    <a:pt x="775589" y="604647"/>
                  </a:lnTo>
                  <a:lnTo>
                    <a:pt x="784225" y="603631"/>
                  </a:lnTo>
                  <a:lnTo>
                    <a:pt x="792988" y="602361"/>
                  </a:lnTo>
                  <a:lnTo>
                    <a:pt x="799973" y="600964"/>
                  </a:lnTo>
                  <a:lnTo>
                    <a:pt x="803402" y="599821"/>
                  </a:lnTo>
                  <a:lnTo>
                    <a:pt x="804672" y="599440"/>
                  </a:lnTo>
                  <a:lnTo>
                    <a:pt x="805942" y="598805"/>
                  </a:lnTo>
                  <a:lnTo>
                    <a:pt x="807085" y="598043"/>
                  </a:lnTo>
                  <a:lnTo>
                    <a:pt x="807974" y="597535"/>
                  </a:lnTo>
                  <a:lnTo>
                    <a:pt x="809625" y="596392"/>
                  </a:lnTo>
                  <a:lnTo>
                    <a:pt x="810006" y="596138"/>
                  </a:lnTo>
                  <a:lnTo>
                    <a:pt x="811784" y="594233"/>
                  </a:lnTo>
                  <a:lnTo>
                    <a:pt x="812800" y="592074"/>
                  </a:lnTo>
                  <a:lnTo>
                    <a:pt x="813181" y="591439"/>
                  </a:lnTo>
                  <a:lnTo>
                    <a:pt x="813435" y="590943"/>
                  </a:lnTo>
                  <a:close/>
                </a:path>
                <a:path w="1600835" h="1745614">
                  <a:moveTo>
                    <a:pt x="813562" y="900557"/>
                  </a:moveTo>
                  <a:lnTo>
                    <a:pt x="784987" y="899287"/>
                  </a:lnTo>
                  <a:lnTo>
                    <a:pt x="784987" y="900938"/>
                  </a:lnTo>
                  <a:lnTo>
                    <a:pt x="782701" y="927227"/>
                  </a:lnTo>
                  <a:lnTo>
                    <a:pt x="811149" y="929640"/>
                  </a:lnTo>
                  <a:lnTo>
                    <a:pt x="813562" y="900557"/>
                  </a:lnTo>
                  <a:close/>
                </a:path>
                <a:path w="1600835" h="1745614">
                  <a:moveTo>
                    <a:pt x="814578" y="843026"/>
                  </a:moveTo>
                  <a:lnTo>
                    <a:pt x="786003" y="842645"/>
                  </a:lnTo>
                  <a:lnTo>
                    <a:pt x="785749" y="861441"/>
                  </a:lnTo>
                  <a:lnTo>
                    <a:pt x="785749" y="871347"/>
                  </a:lnTo>
                  <a:lnTo>
                    <a:pt x="814324" y="871347"/>
                  </a:lnTo>
                  <a:lnTo>
                    <a:pt x="814324" y="861441"/>
                  </a:lnTo>
                  <a:lnTo>
                    <a:pt x="814578" y="843026"/>
                  </a:lnTo>
                  <a:close/>
                </a:path>
                <a:path w="1600835" h="1745614">
                  <a:moveTo>
                    <a:pt x="818642" y="787019"/>
                  </a:moveTo>
                  <a:lnTo>
                    <a:pt x="790194" y="784606"/>
                  </a:lnTo>
                  <a:lnTo>
                    <a:pt x="787781" y="813054"/>
                  </a:lnTo>
                  <a:lnTo>
                    <a:pt x="816229" y="815467"/>
                  </a:lnTo>
                  <a:lnTo>
                    <a:pt x="818642" y="787019"/>
                  </a:lnTo>
                  <a:close/>
                </a:path>
                <a:path w="1600835" h="1745614">
                  <a:moveTo>
                    <a:pt x="827024" y="732155"/>
                  </a:moveTo>
                  <a:lnTo>
                    <a:pt x="799084" y="726567"/>
                  </a:lnTo>
                  <a:lnTo>
                    <a:pt x="796290" y="740156"/>
                  </a:lnTo>
                  <a:lnTo>
                    <a:pt x="794131" y="755523"/>
                  </a:lnTo>
                  <a:lnTo>
                    <a:pt x="822452" y="759460"/>
                  </a:lnTo>
                  <a:lnTo>
                    <a:pt x="824357" y="745617"/>
                  </a:lnTo>
                  <a:lnTo>
                    <a:pt x="827024" y="732155"/>
                  </a:lnTo>
                  <a:close/>
                </a:path>
                <a:path w="1600835" h="1745614">
                  <a:moveTo>
                    <a:pt x="839597" y="677164"/>
                  </a:moveTo>
                  <a:lnTo>
                    <a:pt x="811911" y="670179"/>
                  </a:lnTo>
                  <a:lnTo>
                    <a:pt x="804926" y="697865"/>
                  </a:lnTo>
                  <a:lnTo>
                    <a:pt x="832612" y="704850"/>
                  </a:lnTo>
                  <a:lnTo>
                    <a:pt x="839597" y="677164"/>
                  </a:lnTo>
                  <a:close/>
                </a:path>
                <a:path w="1600835" h="1745614">
                  <a:moveTo>
                    <a:pt x="855853" y="623824"/>
                  </a:moveTo>
                  <a:lnTo>
                    <a:pt x="828929" y="614172"/>
                  </a:lnTo>
                  <a:lnTo>
                    <a:pt x="826389" y="621284"/>
                  </a:lnTo>
                  <a:lnTo>
                    <a:pt x="820039" y="641985"/>
                  </a:lnTo>
                  <a:lnTo>
                    <a:pt x="847344" y="650367"/>
                  </a:lnTo>
                  <a:lnTo>
                    <a:pt x="853186" y="630936"/>
                  </a:lnTo>
                  <a:lnTo>
                    <a:pt x="855853" y="623824"/>
                  </a:lnTo>
                  <a:close/>
                </a:path>
                <a:path w="1600835" h="1745614">
                  <a:moveTo>
                    <a:pt x="876046" y="571131"/>
                  </a:moveTo>
                  <a:lnTo>
                    <a:pt x="856881" y="563206"/>
                  </a:lnTo>
                  <a:lnTo>
                    <a:pt x="856869" y="562864"/>
                  </a:lnTo>
                  <a:lnTo>
                    <a:pt x="856170" y="562914"/>
                  </a:lnTo>
                  <a:lnTo>
                    <a:pt x="849630" y="560197"/>
                  </a:lnTo>
                  <a:lnTo>
                    <a:pt x="848271" y="563486"/>
                  </a:lnTo>
                  <a:lnTo>
                    <a:pt x="828040" y="565162"/>
                  </a:lnTo>
                  <a:lnTo>
                    <a:pt x="830580" y="593725"/>
                  </a:lnTo>
                  <a:lnTo>
                    <a:pt x="840994" y="592709"/>
                  </a:lnTo>
                  <a:lnTo>
                    <a:pt x="851598" y="591921"/>
                  </a:lnTo>
                  <a:lnTo>
                    <a:pt x="865505" y="596900"/>
                  </a:lnTo>
                  <a:lnTo>
                    <a:pt x="866648" y="593598"/>
                  </a:lnTo>
                  <a:lnTo>
                    <a:pt x="876046" y="571131"/>
                  </a:lnTo>
                  <a:close/>
                </a:path>
                <a:path w="1600835" h="1745614">
                  <a:moveTo>
                    <a:pt x="898906" y="520192"/>
                  </a:moveTo>
                  <a:lnTo>
                    <a:pt x="873633" y="506857"/>
                  </a:lnTo>
                  <a:lnTo>
                    <a:pt x="873633" y="506984"/>
                  </a:lnTo>
                  <a:lnTo>
                    <a:pt x="861314" y="533400"/>
                  </a:lnTo>
                  <a:lnTo>
                    <a:pt x="887222" y="545465"/>
                  </a:lnTo>
                  <a:lnTo>
                    <a:pt x="898906" y="520192"/>
                  </a:lnTo>
                  <a:close/>
                </a:path>
                <a:path w="1600835" h="1745614">
                  <a:moveTo>
                    <a:pt x="915543" y="588149"/>
                  </a:moveTo>
                  <a:lnTo>
                    <a:pt x="914146" y="559574"/>
                  </a:lnTo>
                  <a:lnTo>
                    <a:pt x="885571" y="561086"/>
                  </a:lnTo>
                  <a:lnTo>
                    <a:pt x="885444" y="561086"/>
                  </a:lnTo>
                  <a:lnTo>
                    <a:pt x="887095" y="589661"/>
                  </a:lnTo>
                  <a:lnTo>
                    <a:pt x="906018" y="588518"/>
                  </a:lnTo>
                  <a:lnTo>
                    <a:pt x="915543" y="588149"/>
                  </a:lnTo>
                  <a:close/>
                </a:path>
                <a:path w="1600835" h="1745614">
                  <a:moveTo>
                    <a:pt x="925830" y="470408"/>
                  </a:moveTo>
                  <a:lnTo>
                    <a:pt x="901065" y="456057"/>
                  </a:lnTo>
                  <a:lnTo>
                    <a:pt x="892733" y="470408"/>
                  </a:lnTo>
                  <a:lnTo>
                    <a:pt x="886968" y="481584"/>
                  </a:lnTo>
                  <a:lnTo>
                    <a:pt x="912241" y="494919"/>
                  </a:lnTo>
                  <a:lnTo>
                    <a:pt x="917575" y="484632"/>
                  </a:lnTo>
                  <a:lnTo>
                    <a:pt x="925830" y="470408"/>
                  </a:lnTo>
                  <a:close/>
                </a:path>
                <a:path w="1600835" h="1745614">
                  <a:moveTo>
                    <a:pt x="955421" y="422275"/>
                  </a:moveTo>
                  <a:lnTo>
                    <a:pt x="931418" y="406908"/>
                  </a:lnTo>
                  <a:lnTo>
                    <a:pt x="915924" y="430911"/>
                  </a:lnTo>
                  <a:lnTo>
                    <a:pt x="939927" y="446405"/>
                  </a:lnTo>
                  <a:lnTo>
                    <a:pt x="955421" y="422275"/>
                  </a:lnTo>
                  <a:close/>
                </a:path>
                <a:path w="1600835" h="1745614">
                  <a:moveTo>
                    <a:pt x="972439" y="585724"/>
                  </a:moveTo>
                  <a:lnTo>
                    <a:pt x="971423" y="557149"/>
                  </a:lnTo>
                  <a:lnTo>
                    <a:pt x="971042" y="557149"/>
                  </a:lnTo>
                  <a:lnTo>
                    <a:pt x="947420" y="558165"/>
                  </a:lnTo>
                  <a:lnTo>
                    <a:pt x="942721" y="558292"/>
                  </a:lnTo>
                  <a:lnTo>
                    <a:pt x="943991" y="586867"/>
                  </a:lnTo>
                  <a:lnTo>
                    <a:pt x="948563" y="586625"/>
                  </a:lnTo>
                  <a:lnTo>
                    <a:pt x="972185" y="585724"/>
                  </a:lnTo>
                  <a:lnTo>
                    <a:pt x="972439" y="585724"/>
                  </a:lnTo>
                  <a:close/>
                </a:path>
                <a:path w="1600835" h="1745614">
                  <a:moveTo>
                    <a:pt x="987425" y="376428"/>
                  </a:moveTo>
                  <a:lnTo>
                    <a:pt x="964692" y="359029"/>
                  </a:lnTo>
                  <a:lnTo>
                    <a:pt x="960120" y="364998"/>
                  </a:lnTo>
                  <a:lnTo>
                    <a:pt x="947801" y="382778"/>
                  </a:lnTo>
                  <a:lnTo>
                    <a:pt x="971169" y="399161"/>
                  </a:lnTo>
                  <a:lnTo>
                    <a:pt x="982853" y="382397"/>
                  </a:lnTo>
                  <a:lnTo>
                    <a:pt x="987425" y="376428"/>
                  </a:lnTo>
                  <a:close/>
                </a:path>
                <a:path w="1600835" h="1745614">
                  <a:moveTo>
                    <a:pt x="1022604" y="332105"/>
                  </a:moveTo>
                  <a:lnTo>
                    <a:pt x="1000633" y="313817"/>
                  </a:lnTo>
                  <a:lnTo>
                    <a:pt x="985647" y="331851"/>
                  </a:lnTo>
                  <a:lnTo>
                    <a:pt x="982091" y="336423"/>
                  </a:lnTo>
                  <a:lnTo>
                    <a:pt x="1004824" y="353822"/>
                  </a:lnTo>
                  <a:lnTo>
                    <a:pt x="1007491" y="350139"/>
                  </a:lnTo>
                  <a:lnTo>
                    <a:pt x="1022604" y="332105"/>
                  </a:lnTo>
                  <a:close/>
                </a:path>
                <a:path w="1600835" h="1745614">
                  <a:moveTo>
                    <a:pt x="1029462" y="583692"/>
                  </a:moveTo>
                  <a:lnTo>
                    <a:pt x="1028573" y="555117"/>
                  </a:lnTo>
                  <a:lnTo>
                    <a:pt x="999998" y="556133"/>
                  </a:lnTo>
                  <a:lnTo>
                    <a:pt x="1000887" y="584593"/>
                  </a:lnTo>
                  <a:lnTo>
                    <a:pt x="1023366" y="583946"/>
                  </a:lnTo>
                  <a:lnTo>
                    <a:pt x="1029462" y="583692"/>
                  </a:lnTo>
                  <a:close/>
                </a:path>
                <a:path w="1600835" h="1745614">
                  <a:moveTo>
                    <a:pt x="1060069" y="289814"/>
                  </a:moveTo>
                  <a:lnTo>
                    <a:pt x="1038860" y="270637"/>
                  </a:lnTo>
                  <a:lnTo>
                    <a:pt x="1019683" y="291719"/>
                  </a:lnTo>
                  <a:lnTo>
                    <a:pt x="1040892" y="310896"/>
                  </a:lnTo>
                  <a:lnTo>
                    <a:pt x="1060069" y="289814"/>
                  </a:lnTo>
                  <a:close/>
                </a:path>
                <a:path w="1600835" h="1745614">
                  <a:moveTo>
                    <a:pt x="1086485" y="582041"/>
                  </a:moveTo>
                  <a:lnTo>
                    <a:pt x="1085850" y="553466"/>
                  </a:lnTo>
                  <a:lnTo>
                    <a:pt x="1078738" y="553593"/>
                  </a:lnTo>
                  <a:lnTo>
                    <a:pt x="1057148" y="554228"/>
                  </a:lnTo>
                  <a:lnTo>
                    <a:pt x="1058037" y="582803"/>
                  </a:lnTo>
                  <a:lnTo>
                    <a:pt x="1079373" y="582168"/>
                  </a:lnTo>
                  <a:lnTo>
                    <a:pt x="1086485" y="582041"/>
                  </a:lnTo>
                  <a:close/>
                </a:path>
                <a:path w="1600835" h="1745614">
                  <a:moveTo>
                    <a:pt x="1099693" y="250317"/>
                  </a:moveTo>
                  <a:lnTo>
                    <a:pt x="1080135" y="229362"/>
                  </a:lnTo>
                  <a:lnTo>
                    <a:pt x="1069340" y="239522"/>
                  </a:lnTo>
                  <a:lnTo>
                    <a:pt x="1059180" y="249682"/>
                  </a:lnTo>
                  <a:lnTo>
                    <a:pt x="1079627" y="269748"/>
                  </a:lnTo>
                  <a:lnTo>
                    <a:pt x="1088771" y="260350"/>
                  </a:lnTo>
                  <a:lnTo>
                    <a:pt x="1099693" y="250317"/>
                  </a:lnTo>
                  <a:close/>
                </a:path>
                <a:path w="1600835" h="1745614">
                  <a:moveTo>
                    <a:pt x="1141857" y="212725"/>
                  </a:moveTo>
                  <a:lnTo>
                    <a:pt x="1123315" y="191008"/>
                  </a:lnTo>
                  <a:lnTo>
                    <a:pt x="1101598" y="209550"/>
                  </a:lnTo>
                  <a:lnTo>
                    <a:pt x="1120140" y="231267"/>
                  </a:lnTo>
                  <a:lnTo>
                    <a:pt x="1141857" y="212725"/>
                  </a:lnTo>
                  <a:close/>
                </a:path>
                <a:path w="1600835" h="1745614">
                  <a:moveTo>
                    <a:pt x="1143635" y="580656"/>
                  </a:moveTo>
                  <a:lnTo>
                    <a:pt x="1143000" y="552069"/>
                  </a:lnTo>
                  <a:lnTo>
                    <a:pt x="1139444" y="552069"/>
                  </a:lnTo>
                  <a:lnTo>
                    <a:pt x="1114425" y="552704"/>
                  </a:lnTo>
                  <a:lnTo>
                    <a:pt x="1115060" y="581279"/>
                  </a:lnTo>
                  <a:lnTo>
                    <a:pt x="1140079" y="580656"/>
                  </a:lnTo>
                  <a:lnTo>
                    <a:pt x="1143635" y="580656"/>
                  </a:lnTo>
                  <a:close/>
                </a:path>
                <a:path w="1600835" h="1745614">
                  <a:moveTo>
                    <a:pt x="1185672" y="178054"/>
                  </a:moveTo>
                  <a:lnTo>
                    <a:pt x="1169035" y="154813"/>
                  </a:lnTo>
                  <a:lnTo>
                    <a:pt x="1163193" y="159004"/>
                  </a:lnTo>
                  <a:lnTo>
                    <a:pt x="1145921" y="172593"/>
                  </a:lnTo>
                  <a:lnTo>
                    <a:pt x="1163574" y="195072"/>
                  </a:lnTo>
                  <a:lnTo>
                    <a:pt x="1179703" y="182245"/>
                  </a:lnTo>
                  <a:lnTo>
                    <a:pt x="1185672" y="178054"/>
                  </a:lnTo>
                  <a:close/>
                </a:path>
                <a:path w="1600835" h="1745614">
                  <a:moveTo>
                    <a:pt x="1200658" y="579374"/>
                  </a:moveTo>
                  <a:lnTo>
                    <a:pt x="1200150" y="550799"/>
                  </a:lnTo>
                  <a:lnTo>
                    <a:pt x="1171575" y="551434"/>
                  </a:lnTo>
                  <a:lnTo>
                    <a:pt x="1172210" y="580009"/>
                  </a:lnTo>
                  <a:lnTo>
                    <a:pt x="1200658" y="579374"/>
                  </a:lnTo>
                  <a:close/>
                </a:path>
                <a:path w="1600835" h="1745614">
                  <a:moveTo>
                    <a:pt x="1232281" y="146050"/>
                  </a:moveTo>
                  <a:lnTo>
                    <a:pt x="1216660" y="122047"/>
                  </a:lnTo>
                  <a:lnTo>
                    <a:pt x="1196340" y="135255"/>
                  </a:lnTo>
                  <a:lnTo>
                    <a:pt x="1192276" y="138176"/>
                  </a:lnTo>
                  <a:lnTo>
                    <a:pt x="1208913" y="161417"/>
                  </a:lnTo>
                  <a:lnTo>
                    <a:pt x="1211961" y="159258"/>
                  </a:lnTo>
                  <a:lnTo>
                    <a:pt x="1232281" y="146050"/>
                  </a:lnTo>
                  <a:close/>
                </a:path>
                <a:path w="1600835" h="1745614">
                  <a:moveTo>
                    <a:pt x="1257808" y="578485"/>
                  </a:moveTo>
                  <a:lnTo>
                    <a:pt x="1257300" y="549910"/>
                  </a:lnTo>
                  <a:lnTo>
                    <a:pt x="1228725" y="550291"/>
                  </a:lnTo>
                  <a:lnTo>
                    <a:pt x="1229233" y="578866"/>
                  </a:lnTo>
                  <a:lnTo>
                    <a:pt x="1257808" y="578485"/>
                  </a:lnTo>
                  <a:close/>
                </a:path>
                <a:path w="1600835" h="1745614">
                  <a:moveTo>
                    <a:pt x="1280033" y="117221"/>
                  </a:moveTo>
                  <a:lnTo>
                    <a:pt x="1266825" y="91948"/>
                  </a:lnTo>
                  <a:lnTo>
                    <a:pt x="1265174" y="92710"/>
                  </a:lnTo>
                  <a:lnTo>
                    <a:pt x="1241552" y="106680"/>
                  </a:lnTo>
                  <a:lnTo>
                    <a:pt x="1256030" y="131318"/>
                  </a:lnTo>
                  <a:lnTo>
                    <a:pt x="1278509" y="117983"/>
                  </a:lnTo>
                  <a:lnTo>
                    <a:pt x="1280033" y="117221"/>
                  </a:lnTo>
                  <a:close/>
                </a:path>
                <a:path w="1600835" h="1745614">
                  <a:moveTo>
                    <a:pt x="1314831" y="577596"/>
                  </a:moveTo>
                  <a:lnTo>
                    <a:pt x="1314577" y="549021"/>
                  </a:lnTo>
                  <a:lnTo>
                    <a:pt x="1306576" y="549021"/>
                  </a:lnTo>
                  <a:lnTo>
                    <a:pt x="1285875" y="549402"/>
                  </a:lnTo>
                  <a:lnTo>
                    <a:pt x="1286383" y="577977"/>
                  </a:lnTo>
                  <a:lnTo>
                    <a:pt x="1306830" y="577596"/>
                  </a:lnTo>
                  <a:lnTo>
                    <a:pt x="1314831" y="577596"/>
                  </a:lnTo>
                  <a:close/>
                </a:path>
                <a:path w="1600835" h="1745614">
                  <a:moveTo>
                    <a:pt x="1330452" y="91821"/>
                  </a:moveTo>
                  <a:lnTo>
                    <a:pt x="1318387" y="65913"/>
                  </a:lnTo>
                  <a:lnTo>
                    <a:pt x="1300734" y="74168"/>
                  </a:lnTo>
                  <a:lnTo>
                    <a:pt x="1292098" y="78613"/>
                  </a:lnTo>
                  <a:lnTo>
                    <a:pt x="1305306" y="103886"/>
                  </a:lnTo>
                  <a:lnTo>
                    <a:pt x="1312672" y="100076"/>
                  </a:lnTo>
                  <a:lnTo>
                    <a:pt x="1330452" y="91821"/>
                  </a:lnTo>
                  <a:close/>
                </a:path>
                <a:path w="1600835" h="1745614">
                  <a:moveTo>
                    <a:pt x="1372108" y="576834"/>
                  </a:moveTo>
                  <a:lnTo>
                    <a:pt x="1371727" y="548259"/>
                  </a:lnTo>
                  <a:lnTo>
                    <a:pt x="1343152" y="548640"/>
                  </a:lnTo>
                  <a:lnTo>
                    <a:pt x="1343533" y="577215"/>
                  </a:lnTo>
                  <a:lnTo>
                    <a:pt x="1372108" y="576834"/>
                  </a:lnTo>
                  <a:close/>
                </a:path>
                <a:path w="1600835" h="1745614">
                  <a:moveTo>
                    <a:pt x="1382395" y="69850"/>
                  </a:moveTo>
                  <a:lnTo>
                    <a:pt x="1371727" y="43307"/>
                  </a:lnTo>
                  <a:lnTo>
                    <a:pt x="1345184" y="53975"/>
                  </a:lnTo>
                  <a:lnTo>
                    <a:pt x="1355852" y="80518"/>
                  </a:lnTo>
                  <a:lnTo>
                    <a:pt x="1382395" y="69850"/>
                  </a:lnTo>
                  <a:close/>
                </a:path>
                <a:path w="1600835" h="1745614">
                  <a:moveTo>
                    <a:pt x="1429131" y="576326"/>
                  </a:moveTo>
                  <a:lnTo>
                    <a:pt x="1428877" y="547751"/>
                  </a:lnTo>
                  <a:lnTo>
                    <a:pt x="1400302" y="548005"/>
                  </a:lnTo>
                  <a:lnTo>
                    <a:pt x="1400556" y="576580"/>
                  </a:lnTo>
                  <a:lnTo>
                    <a:pt x="1429131" y="576326"/>
                  </a:lnTo>
                  <a:close/>
                </a:path>
                <a:path w="1600835" h="1745614">
                  <a:moveTo>
                    <a:pt x="1435227" y="52578"/>
                  </a:moveTo>
                  <a:lnTo>
                    <a:pt x="1427480" y="25146"/>
                  </a:lnTo>
                  <a:lnTo>
                    <a:pt x="1410589" y="29845"/>
                  </a:lnTo>
                  <a:lnTo>
                    <a:pt x="1399413" y="33655"/>
                  </a:lnTo>
                  <a:lnTo>
                    <a:pt x="1408684" y="60706"/>
                  </a:lnTo>
                  <a:lnTo>
                    <a:pt x="1418336" y="57404"/>
                  </a:lnTo>
                  <a:lnTo>
                    <a:pt x="1435227" y="52578"/>
                  </a:lnTo>
                  <a:close/>
                </a:path>
                <a:path w="1600835" h="1745614">
                  <a:moveTo>
                    <a:pt x="1486281" y="575945"/>
                  </a:moveTo>
                  <a:lnTo>
                    <a:pt x="1486027" y="547370"/>
                  </a:lnTo>
                  <a:lnTo>
                    <a:pt x="1457452" y="547624"/>
                  </a:lnTo>
                  <a:lnTo>
                    <a:pt x="1457706" y="576199"/>
                  </a:lnTo>
                  <a:lnTo>
                    <a:pt x="1486281" y="575945"/>
                  </a:lnTo>
                  <a:close/>
                </a:path>
                <a:path w="1600835" h="1745614">
                  <a:moveTo>
                    <a:pt x="1489964" y="39370"/>
                  </a:moveTo>
                  <a:lnTo>
                    <a:pt x="1483741" y="11430"/>
                  </a:lnTo>
                  <a:lnTo>
                    <a:pt x="1455928" y="17653"/>
                  </a:lnTo>
                  <a:lnTo>
                    <a:pt x="1462024" y="45466"/>
                  </a:lnTo>
                  <a:lnTo>
                    <a:pt x="1489964" y="39370"/>
                  </a:lnTo>
                  <a:close/>
                </a:path>
                <a:path w="1600835" h="1745614">
                  <a:moveTo>
                    <a:pt x="1543304" y="547116"/>
                  </a:moveTo>
                  <a:lnTo>
                    <a:pt x="1525524" y="547116"/>
                  </a:lnTo>
                  <a:lnTo>
                    <a:pt x="1514602" y="547243"/>
                  </a:lnTo>
                  <a:lnTo>
                    <a:pt x="1514856" y="575818"/>
                  </a:lnTo>
                  <a:lnTo>
                    <a:pt x="1525651" y="575691"/>
                  </a:lnTo>
                  <a:lnTo>
                    <a:pt x="1543304" y="575691"/>
                  </a:lnTo>
                  <a:lnTo>
                    <a:pt x="1543304" y="547116"/>
                  </a:lnTo>
                  <a:close/>
                </a:path>
                <a:path w="1600835" h="1745614">
                  <a:moveTo>
                    <a:pt x="1544955" y="31242"/>
                  </a:moveTo>
                  <a:lnTo>
                    <a:pt x="1541780" y="2921"/>
                  </a:lnTo>
                  <a:lnTo>
                    <a:pt x="1524000" y="4826"/>
                  </a:lnTo>
                  <a:lnTo>
                    <a:pt x="1513078" y="6477"/>
                  </a:lnTo>
                  <a:lnTo>
                    <a:pt x="1517015" y="34671"/>
                  </a:lnTo>
                  <a:lnTo>
                    <a:pt x="1527175" y="33274"/>
                  </a:lnTo>
                  <a:lnTo>
                    <a:pt x="1544955" y="31242"/>
                  </a:lnTo>
                  <a:close/>
                </a:path>
                <a:path w="1600835" h="1745614">
                  <a:moveTo>
                    <a:pt x="1600454" y="546989"/>
                  </a:moveTo>
                  <a:lnTo>
                    <a:pt x="1571879" y="547116"/>
                  </a:lnTo>
                  <a:lnTo>
                    <a:pt x="1571879" y="575691"/>
                  </a:lnTo>
                  <a:lnTo>
                    <a:pt x="1600454" y="575564"/>
                  </a:lnTo>
                  <a:lnTo>
                    <a:pt x="1600454" y="546989"/>
                  </a:lnTo>
                  <a:close/>
                </a:path>
                <a:path w="1600835" h="1745614">
                  <a:moveTo>
                    <a:pt x="1600708" y="28448"/>
                  </a:moveTo>
                  <a:lnTo>
                    <a:pt x="1600200" y="0"/>
                  </a:lnTo>
                  <a:lnTo>
                    <a:pt x="1581531" y="254"/>
                  </a:lnTo>
                  <a:lnTo>
                    <a:pt x="1571117" y="762"/>
                  </a:lnTo>
                  <a:lnTo>
                    <a:pt x="1572641" y="29337"/>
                  </a:lnTo>
                  <a:lnTo>
                    <a:pt x="1581912" y="28829"/>
                  </a:lnTo>
                  <a:lnTo>
                    <a:pt x="1600708" y="28448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95397" y="4377309"/>
            <a:ext cx="1847850" cy="476250"/>
            <a:chOff x="2795397" y="4377309"/>
            <a:chExt cx="1847850" cy="476250"/>
          </a:xfrm>
        </p:grpSpPr>
        <p:sp>
          <p:nvSpPr>
            <p:cNvPr id="12" name="object 12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14447" y="4416653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24396" y="2700908"/>
            <a:ext cx="1847850" cy="476250"/>
            <a:chOff x="6224396" y="2700908"/>
            <a:chExt cx="1847850" cy="476250"/>
          </a:xfrm>
        </p:grpSpPr>
        <p:sp>
          <p:nvSpPr>
            <p:cNvPr id="22" name="object 22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17614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39967" y="27462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62777" y="2775026"/>
            <a:ext cx="384937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95397" y="3286125"/>
            <a:ext cx="1847850" cy="476250"/>
            <a:chOff x="2795397" y="3286125"/>
            <a:chExt cx="1847850" cy="476250"/>
          </a:xfrm>
        </p:grpSpPr>
        <p:sp>
          <p:nvSpPr>
            <p:cNvPr id="31" name="object 31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14447" y="3324859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63F4722-7C48-D03F-758E-71A1555C8805}"/>
              </a:ext>
            </a:extLst>
          </p:cNvPr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lang="en-GB" sz="2000" spc="-1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lang="en-GB" sz="2000" spc="-45" dirty="0">
                <a:solidFill>
                  <a:schemeClr val="bg1">
                    <a:lumMod val="85000"/>
                  </a:schemeClr>
                </a:solidFill>
                <a:latin typeface="Palatino Linotype"/>
              </a:rPr>
              <a:t>→ Index Scans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4" name="object 14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24396" y="4339209"/>
            <a:ext cx="1847850" cy="476250"/>
            <a:chOff x="6224396" y="4339209"/>
            <a:chExt cx="1847850" cy="476250"/>
          </a:xfrm>
        </p:grpSpPr>
        <p:sp>
          <p:nvSpPr>
            <p:cNvPr id="22" name="object 22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17614" y="437733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39967" y="434797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62778" y="4377638"/>
            <a:ext cx="40462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4447" y="3324859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95397" y="4377309"/>
            <a:ext cx="1847850" cy="476250"/>
            <a:chOff x="2795397" y="4377309"/>
            <a:chExt cx="1847850" cy="476250"/>
          </a:xfrm>
        </p:grpSpPr>
        <p:sp>
          <p:nvSpPr>
            <p:cNvPr id="30" name="object 30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14447" y="4416653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4BCA2F7E-67D9-910F-A3B3-4DA046A17E57}"/>
              </a:ext>
            </a:extLst>
          </p:cNvPr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spc="-45" dirty="0">
                <a:solidFill>
                  <a:schemeClr val="bg1">
                    <a:lumMod val="85000"/>
                  </a:schemeClr>
                </a:solidFill>
                <a:latin typeface="Palatino Linotype"/>
              </a:rPr>
              <a:t>→ Index Scans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6" name="object 6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1" name="object 1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21221" y="4336034"/>
            <a:ext cx="1854200" cy="482600"/>
            <a:chOff x="6221221" y="4336034"/>
            <a:chExt cx="1854200" cy="482600"/>
          </a:xfrm>
        </p:grpSpPr>
        <p:sp>
          <p:nvSpPr>
            <p:cNvPr id="19" name="object 19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36614" y="4413248"/>
            <a:ext cx="14243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9BF8EBC-9A43-4941-5F11-E75015C32E51}"/>
              </a:ext>
            </a:extLst>
          </p:cNvPr>
          <p:cNvSpPr txBox="1"/>
          <p:nvPr/>
        </p:nvSpPr>
        <p:spPr>
          <a:xfrm>
            <a:off x="535940" y="1328165"/>
            <a:ext cx="4163060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prefetch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plan.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spc="-45" dirty="0">
                <a:solidFill>
                  <a:schemeClr val="bg1">
                    <a:lumMod val="85000"/>
                  </a:schemeClr>
                </a:solidFill>
                <a:latin typeface="Palatino Linotype"/>
              </a:rPr>
              <a:t>→ Sequential Scans</a:t>
            </a:r>
          </a:p>
          <a:p>
            <a:pPr marL="12700">
              <a:lnSpc>
                <a:spcPts val="2280"/>
              </a:lnSpc>
            </a:pPr>
            <a:r>
              <a:rPr sz="2000" spc="-130" dirty="0">
                <a:solidFill>
                  <a:srgbClr val="585858"/>
                </a:solidFill>
                <a:latin typeface="Palatino Linotype"/>
              </a:rPr>
              <a:t>→ Index Scans</a:t>
            </a:r>
          </a:p>
        </p:txBody>
      </p:sp>
    </p:spTree>
    <p:extLst>
      <p:ext uri="{BB962C8B-B14F-4D97-AF65-F5344CB8AC3E}">
        <p14:creationId xmlns:p14="http://schemas.microsoft.com/office/powerpoint/2010/main" val="975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6" name="object 6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1" name="object 1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21221" y="4336034"/>
            <a:ext cx="1854200" cy="482600"/>
            <a:chOff x="6221221" y="4336034"/>
            <a:chExt cx="1854200" cy="482600"/>
          </a:xfrm>
        </p:grpSpPr>
        <p:sp>
          <p:nvSpPr>
            <p:cNvPr id="19" name="object 19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1030" y="1558289"/>
            <a:ext cx="3200400" cy="518159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450">
              <a:lnSpc>
                <a:spcPts val="1825"/>
              </a:lnSpc>
              <a:spcBef>
                <a:spcPts val="145"/>
              </a:spcBef>
            </a:pPr>
            <a:r>
              <a:rPr sz="16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16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1600" spc="-4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16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1600">
              <a:latin typeface="BIZ UDGothic"/>
              <a:cs typeface="BIZ UDGothic"/>
            </a:endParaRPr>
          </a:p>
          <a:p>
            <a:pPr marL="145415">
              <a:lnSpc>
                <a:spcPts val="1825"/>
              </a:lnSpc>
            </a:pPr>
            <a:r>
              <a:rPr sz="16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1600" b="1" spc="-3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dirty="0">
                <a:solidFill>
                  <a:srgbClr val="181818"/>
                </a:solidFill>
                <a:latin typeface="BIZ UDGothic"/>
                <a:cs typeface="BIZ UDGothic"/>
              </a:rPr>
              <a:t>val</a:t>
            </a:r>
            <a:r>
              <a:rPr sz="1600" spc="-4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b="1" dirty="0">
                <a:solidFill>
                  <a:srgbClr val="181818"/>
                </a:solidFill>
                <a:latin typeface="BIZ UDGothic"/>
                <a:cs typeface="BIZ UDGothic"/>
              </a:rPr>
              <a:t>BETWEEN</a:t>
            </a:r>
            <a:r>
              <a:rPr sz="16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dirty="0">
                <a:solidFill>
                  <a:srgbClr val="181818"/>
                </a:solidFill>
                <a:latin typeface="BIZ UDGothic"/>
                <a:cs typeface="BIZ UDGothic"/>
              </a:rPr>
              <a:t>100</a:t>
            </a:r>
            <a:r>
              <a:rPr sz="1600" spc="-4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b="1" dirty="0">
                <a:solidFill>
                  <a:srgbClr val="181818"/>
                </a:solidFill>
                <a:latin typeface="BIZ UDGothic"/>
                <a:cs typeface="BIZ UDGothic"/>
              </a:rPr>
              <a:t>AND</a:t>
            </a:r>
            <a:r>
              <a:rPr sz="1600" b="1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1600" spc="-25" dirty="0">
                <a:solidFill>
                  <a:srgbClr val="181818"/>
                </a:solidFill>
                <a:latin typeface="BIZ UDGothic"/>
                <a:cs typeface="BIZ UDGothic"/>
              </a:rPr>
              <a:t>250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6614" y="4413248"/>
            <a:ext cx="14243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262" y="1522857"/>
            <a:ext cx="38333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6" name="object 6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4922" y="3841242"/>
              <a:ext cx="1828800" cy="1007744"/>
            </a:xfrm>
            <a:custGeom>
              <a:avLst/>
              <a:gdLst/>
              <a:ahLst/>
              <a:cxnLst/>
              <a:rect l="l" t="t" r="r" b="b"/>
              <a:pathLst>
                <a:path w="1828800" h="100774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007745">
                  <a:moveTo>
                    <a:pt x="0" y="1007364"/>
                  </a:moveTo>
                  <a:lnTo>
                    <a:pt x="1828800" y="1007364"/>
                  </a:lnTo>
                  <a:lnTo>
                    <a:pt x="1828800" y="550164"/>
                  </a:lnTo>
                  <a:lnTo>
                    <a:pt x="0" y="550164"/>
                  </a:lnTo>
                  <a:lnTo>
                    <a:pt x="0" y="100736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36614" y="1647825"/>
            <a:ext cx="1424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39967" y="1603247"/>
            <a:ext cx="2235835" cy="3215640"/>
            <a:chOff x="5839967" y="1603247"/>
            <a:chExt cx="2235835" cy="3215640"/>
          </a:xfrm>
        </p:grpSpPr>
        <p:sp>
          <p:nvSpPr>
            <p:cNvPr id="22" name="object 22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2397" y="1118997"/>
            <a:ext cx="933450" cy="310515"/>
            <a:chOff x="1652397" y="1118997"/>
            <a:chExt cx="933450" cy="310515"/>
          </a:xfrm>
        </p:grpSpPr>
        <p:sp>
          <p:nvSpPr>
            <p:cNvPr id="27" name="object 27"/>
            <p:cNvSpPr/>
            <p:nvPr/>
          </p:nvSpPr>
          <p:spPr>
            <a:xfrm>
              <a:off x="1661922" y="1128522"/>
              <a:ext cx="914400" cy="291465"/>
            </a:xfrm>
            <a:custGeom>
              <a:avLst/>
              <a:gdLst/>
              <a:ahLst/>
              <a:cxnLst/>
              <a:rect l="l" t="t" r="r" b="b"/>
              <a:pathLst>
                <a:path w="914400" h="291465">
                  <a:moveTo>
                    <a:pt x="91440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914400" y="29108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1922" y="1128522"/>
              <a:ext cx="914400" cy="291465"/>
            </a:xfrm>
            <a:custGeom>
              <a:avLst/>
              <a:gdLst/>
              <a:ahLst/>
              <a:cxnLst/>
              <a:rect l="l" t="t" r="r" b="b"/>
              <a:pathLst>
                <a:path w="914400" h="291465">
                  <a:moveTo>
                    <a:pt x="0" y="291084"/>
                  </a:moveTo>
                  <a:lnTo>
                    <a:pt x="914400" y="29108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85925" y="11666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27757" y="1631060"/>
            <a:ext cx="933450" cy="311785"/>
            <a:chOff x="2627757" y="1631060"/>
            <a:chExt cx="933450" cy="311785"/>
          </a:xfrm>
        </p:grpSpPr>
        <p:sp>
          <p:nvSpPr>
            <p:cNvPr id="31" name="object 31"/>
            <p:cNvSpPr/>
            <p:nvPr/>
          </p:nvSpPr>
          <p:spPr>
            <a:xfrm>
              <a:off x="263728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914399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914399" y="292607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3728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0" y="292607"/>
                  </a:moveTo>
                  <a:lnTo>
                    <a:pt x="914399" y="292607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61666" y="1679828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7037" y="1631060"/>
            <a:ext cx="933450" cy="311785"/>
            <a:chOff x="677037" y="1631060"/>
            <a:chExt cx="933450" cy="311785"/>
          </a:xfrm>
        </p:grpSpPr>
        <p:sp>
          <p:nvSpPr>
            <p:cNvPr id="35" name="object 35"/>
            <p:cNvSpPr/>
            <p:nvPr/>
          </p:nvSpPr>
          <p:spPr>
            <a:xfrm>
              <a:off x="68656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914400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914400" y="29260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656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0" y="292607"/>
                  </a:moveTo>
                  <a:lnTo>
                    <a:pt x="914400" y="292607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1904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0590" y="1679828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888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6018" y="1377441"/>
            <a:ext cx="2439035" cy="790575"/>
          </a:xfrm>
          <a:custGeom>
            <a:avLst/>
            <a:gdLst/>
            <a:ahLst/>
            <a:cxnLst/>
            <a:rect l="l" t="t" r="r" b="b"/>
            <a:pathLst>
              <a:path w="2439035" h="790575">
                <a:moveTo>
                  <a:pt x="530606" y="554710"/>
                </a:moveTo>
                <a:lnTo>
                  <a:pt x="527875" y="542798"/>
                </a:lnTo>
                <a:lnTo>
                  <a:pt x="526808" y="538099"/>
                </a:lnTo>
                <a:lnTo>
                  <a:pt x="516851" y="524294"/>
                </a:lnTo>
                <a:lnTo>
                  <a:pt x="502856" y="515670"/>
                </a:lnTo>
                <a:lnTo>
                  <a:pt x="486664" y="512940"/>
                </a:lnTo>
                <a:lnTo>
                  <a:pt x="470077" y="516763"/>
                </a:lnTo>
                <a:lnTo>
                  <a:pt x="456260" y="526656"/>
                </a:lnTo>
                <a:lnTo>
                  <a:pt x="447636" y="540613"/>
                </a:lnTo>
                <a:lnTo>
                  <a:pt x="444893" y="556806"/>
                </a:lnTo>
                <a:lnTo>
                  <a:pt x="445452" y="559282"/>
                </a:lnTo>
                <a:lnTo>
                  <a:pt x="68059" y="730072"/>
                </a:lnTo>
                <a:lnTo>
                  <a:pt x="94957" y="692150"/>
                </a:lnTo>
                <a:lnTo>
                  <a:pt x="99529" y="685800"/>
                </a:lnTo>
                <a:lnTo>
                  <a:pt x="98018" y="676910"/>
                </a:lnTo>
                <a:lnTo>
                  <a:pt x="85153" y="667766"/>
                </a:lnTo>
                <a:lnTo>
                  <a:pt x="76238" y="669290"/>
                </a:lnTo>
                <a:lnTo>
                  <a:pt x="71666" y="675640"/>
                </a:lnTo>
                <a:lnTo>
                  <a:pt x="0" y="776478"/>
                </a:lnTo>
                <a:lnTo>
                  <a:pt x="130937" y="790067"/>
                </a:lnTo>
                <a:lnTo>
                  <a:pt x="137947" y="784352"/>
                </a:lnTo>
                <a:lnTo>
                  <a:pt x="138620" y="777875"/>
                </a:lnTo>
                <a:lnTo>
                  <a:pt x="139573" y="768731"/>
                </a:lnTo>
                <a:lnTo>
                  <a:pt x="133870" y="761619"/>
                </a:lnTo>
                <a:lnTo>
                  <a:pt x="79908" y="756056"/>
                </a:lnTo>
                <a:lnTo>
                  <a:pt x="457200" y="585216"/>
                </a:lnTo>
                <a:lnTo>
                  <a:pt x="458647" y="587222"/>
                </a:lnTo>
                <a:lnTo>
                  <a:pt x="472643" y="595845"/>
                </a:lnTo>
                <a:lnTo>
                  <a:pt x="488835" y="598576"/>
                </a:lnTo>
                <a:lnTo>
                  <a:pt x="505434" y="594741"/>
                </a:lnTo>
                <a:lnTo>
                  <a:pt x="519239" y="584860"/>
                </a:lnTo>
                <a:lnTo>
                  <a:pt x="527862" y="570903"/>
                </a:lnTo>
                <a:lnTo>
                  <a:pt x="530606" y="554710"/>
                </a:lnTo>
                <a:close/>
              </a:path>
              <a:path w="2439035" h="790575">
                <a:moveTo>
                  <a:pt x="2438590" y="262890"/>
                </a:moveTo>
                <a:lnTo>
                  <a:pt x="2348039" y="178562"/>
                </a:lnTo>
                <a:lnTo>
                  <a:pt x="2342324" y="173101"/>
                </a:lnTo>
                <a:lnTo>
                  <a:pt x="2333307" y="173482"/>
                </a:lnTo>
                <a:lnTo>
                  <a:pt x="2327846" y="179197"/>
                </a:lnTo>
                <a:lnTo>
                  <a:pt x="2322512" y="185039"/>
                </a:lnTo>
                <a:lnTo>
                  <a:pt x="2322766" y="194056"/>
                </a:lnTo>
                <a:lnTo>
                  <a:pt x="2328608" y="199390"/>
                </a:lnTo>
                <a:lnTo>
                  <a:pt x="2362492" y="231025"/>
                </a:lnTo>
                <a:lnTo>
                  <a:pt x="1505216" y="37007"/>
                </a:lnTo>
                <a:lnTo>
                  <a:pt x="1505267" y="34607"/>
                </a:lnTo>
                <a:lnTo>
                  <a:pt x="1504911" y="33705"/>
                </a:lnTo>
                <a:lnTo>
                  <a:pt x="1504886" y="32639"/>
                </a:lnTo>
                <a:lnTo>
                  <a:pt x="1502879" y="28194"/>
                </a:lnTo>
                <a:lnTo>
                  <a:pt x="1502041" y="26352"/>
                </a:lnTo>
                <a:lnTo>
                  <a:pt x="1499311" y="19304"/>
                </a:lnTo>
                <a:lnTo>
                  <a:pt x="1498473" y="18427"/>
                </a:lnTo>
                <a:lnTo>
                  <a:pt x="1497914" y="17170"/>
                </a:lnTo>
                <a:lnTo>
                  <a:pt x="1492478" y="12077"/>
                </a:lnTo>
                <a:lnTo>
                  <a:pt x="1488033" y="7353"/>
                </a:lnTo>
                <a:lnTo>
                  <a:pt x="1486941" y="6870"/>
                </a:lnTo>
                <a:lnTo>
                  <a:pt x="1485963" y="5943"/>
                </a:lnTo>
                <a:lnTo>
                  <a:pt x="1478013" y="2870"/>
                </a:lnTo>
                <a:lnTo>
                  <a:pt x="1472501" y="381"/>
                </a:lnTo>
                <a:lnTo>
                  <a:pt x="1471587" y="368"/>
                </a:lnTo>
                <a:lnTo>
                  <a:pt x="1470660" y="0"/>
                </a:lnTo>
                <a:lnTo>
                  <a:pt x="1463090" y="177"/>
                </a:lnTo>
                <a:lnTo>
                  <a:pt x="1455534" y="0"/>
                </a:lnTo>
                <a:lnTo>
                  <a:pt x="1454594" y="368"/>
                </a:lnTo>
                <a:lnTo>
                  <a:pt x="1453705" y="381"/>
                </a:lnTo>
                <a:lnTo>
                  <a:pt x="1448181" y="2857"/>
                </a:lnTo>
                <a:lnTo>
                  <a:pt x="1440243" y="5943"/>
                </a:lnTo>
                <a:lnTo>
                  <a:pt x="1439265" y="6858"/>
                </a:lnTo>
                <a:lnTo>
                  <a:pt x="1438160" y="7353"/>
                </a:lnTo>
                <a:lnTo>
                  <a:pt x="1433664" y="12115"/>
                </a:lnTo>
                <a:lnTo>
                  <a:pt x="1428280" y="17170"/>
                </a:lnTo>
                <a:lnTo>
                  <a:pt x="1427708" y="18427"/>
                </a:lnTo>
                <a:lnTo>
                  <a:pt x="1426883" y="19304"/>
                </a:lnTo>
                <a:lnTo>
                  <a:pt x="1424076" y="26504"/>
                </a:lnTo>
                <a:lnTo>
                  <a:pt x="1421320" y="32639"/>
                </a:lnTo>
                <a:lnTo>
                  <a:pt x="1421295" y="33667"/>
                </a:lnTo>
                <a:lnTo>
                  <a:pt x="1420926" y="34607"/>
                </a:lnTo>
                <a:lnTo>
                  <a:pt x="1420977" y="37007"/>
                </a:lnTo>
                <a:lnTo>
                  <a:pt x="563727" y="231038"/>
                </a:lnTo>
                <a:lnTo>
                  <a:pt x="603427" y="194056"/>
                </a:lnTo>
                <a:lnTo>
                  <a:pt x="603732" y="185039"/>
                </a:lnTo>
                <a:lnTo>
                  <a:pt x="598347" y="179197"/>
                </a:lnTo>
                <a:lnTo>
                  <a:pt x="592975" y="173482"/>
                </a:lnTo>
                <a:lnTo>
                  <a:pt x="583933" y="173101"/>
                </a:lnTo>
                <a:lnTo>
                  <a:pt x="578154" y="178562"/>
                </a:lnTo>
                <a:lnTo>
                  <a:pt x="487680" y="262890"/>
                </a:lnTo>
                <a:lnTo>
                  <a:pt x="613206" y="302514"/>
                </a:lnTo>
                <a:lnTo>
                  <a:pt x="621220" y="298323"/>
                </a:lnTo>
                <a:lnTo>
                  <a:pt x="623633" y="290830"/>
                </a:lnTo>
                <a:lnTo>
                  <a:pt x="625919" y="283337"/>
                </a:lnTo>
                <a:lnTo>
                  <a:pt x="621855" y="275336"/>
                </a:lnTo>
                <a:lnTo>
                  <a:pt x="606958" y="270637"/>
                </a:lnTo>
                <a:lnTo>
                  <a:pt x="570001" y="258978"/>
                </a:lnTo>
                <a:lnTo>
                  <a:pt x="1426908" y="65062"/>
                </a:lnTo>
                <a:lnTo>
                  <a:pt x="1427759" y="65976"/>
                </a:lnTo>
                <a:lnTo>
                  <a:pt x="1428280" y="67106"/>
                </a:lnTo>
                <a:lnTo>
                  <a:pt x="1433004" y="71564"/>
                </a:lnTo>
                <a:lnTo>
                  <a:pt x="1438097" y="76987"/>
                </a:lnTo>
                <a:lnTo>
                  <a:pt x="1439379" y="77571"/>
                </a:lnTo>
                <a:lnTo>
                  <a:pt x="1440256" y="78384"/>
                </a:lnTo>
                <a:lnTo>
                  <a:pt x="1447241" y="81102"/>
                </a:lnTo>
                <a:lnTo>
                  <a:pt x="1453578" y="83947"/>
                </a:lnTo>
                <a:lnTo>
                  <a:pt x="1454632" y="83972"/>
                </a:lnTo>
                <a:lnTo>
                  <a:pt x="1455585" y="84340"/>
                </a:lnTo>
                <a:lnTo>
                  <a:pt x="1463090" y="84175"/>
                </a:lnTo>
                <a:lnTo>
                  <a:pt x="1470609" y="84340"/>
                </a:lnTo>
                <a:lnTo>
                  <a:pt x="1471549" y="83972"/>
                </a:lnTo>
                <a:lnTo>
                  <a:pt x="1472628" y="83947"/>
                </a:lnTo>
                <a:lnTo>
                  <a:pt x="1479029" y="81076"/>
                </a:lnTo>
                <a:lnTo>
                  <a:pt x="1485938" y="78384"/>
                </a:lnTo>
                <a:lnTo>
                  <a:pt x="1486789" y="77584"/>
                </a:lnTo>
                <a:lnTo>
                  <a:pt x="1488109" y="76987"/>
                </a:lnTo>
                <a:lnTo>
                  <a:pt x="1493443" y="71323"/>
                </a:lnTo>
                <a:lnTo>
                  <a:pt x="1497914" y="67106"/>
                </a:lnTo>
                <a:lnTo>
                  <a:pt x="1498371" y="66078"/>
                </a:lnTo>
                <a:lnTo>
                  <a:pt x="1499323" y="65062"/>
                </a:lnTo>
                <a:lnTo>
                  <a:pt x="2356193" y="258978"/>
                </a:lnTo>
                <a:lnTo>
                  <a:pt x="2304478" y="275336"/>
                </a:lnTo>
                <a:lnTo>
                  <a:pt x="2300287" y="283337"/>
                </a:lnTo>
                <a:lnTo>
                  <a:pt x="2302573" y="290830"/>
                </a:lnTo>
                <a:lnTo>
                  <a:pt x="2304986" y="298323"/>
                </a:lnTo>
                <a:lnTo>
                  <a:pt x="2312987" y="302514"/>
                </a:lnTo>
                <a:lnTo>
                  <a:pt x="2413990" y="270637"/>
                </a:lnTo>
                <a:lnTo>
                  <a:pt x="2438590" y="26289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4960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424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09"/>
              </a:spcBef>
            </a:pP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2496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page6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00901" y="1106424"/>
            <a:ext cx="2481580" cy="1061085"/>
            <a:chOff x="1100901" y="1106424"/>
            <a:chExt cx="2481580" cy="1061085"/>
          </a:xfrm>
        </p:grpSpPr>
        <p:sp>
          <p:nvSpPr>
            <p:cNvPr id="44" name="object 44"/>
            <p:cNvSpPr/>
            <p:nvPr/>
          </p:nvSpPr>
          <p:spPr>
            <a:xfrm>
              <a:off x="1100899" y="1890382"/>
              <a:ext cx="2481580" cy="277495"/>
            </a:xfrm>
            <a:custGeom>
              <a:avLst/>
              <a:gdLst/>
              <a:ahLst/>
              <a:cxnLst/>
              <a:rect l="l" t="t" r="r" b="b"/>
              <a:pathLst>
                <a:path w="2481579" h="277494">
                  <a:moveTo>
                    <a:pt x="530669" y="263537"/>
                  </a:moveTo>
                  <a:lnTo>
                    <a:pt x="458914" y="162699"/>
                  </a:lnTo>
                  <a:lnTo>
                    <a:pt x="454342" y="156349"/>
                  </a:lnTo>
                  <a:lnTo>
                    <a:pt x="445452" y="154825"/>
                  </a:lnTo>
                  <a:lnTo>
                    <a:pt x="438975" y="159397"/>
                  </a:lnTo>
                  <a:lnTo>
                    <a:pt x="432625" y="163969"/>
                  </a:lnTo>
                  <a:lnTo>
                    <a:pt x="431101" y="172859"/>
                  </a:lnTo>
                  <a:lnTo>
                    <a:pt x="435673" y="179209"/>
                  </a:lnTo>
                  <a:lnTo>
                    <a:pt x="462495" y="217081"/>
                  </a:lnTo>
                  <a:lnTo>
                    <a:pt x="85153" y="46329"/>
                  </a:lnTo>
                  <a:lnTo>
                    <a:pt x="85712" y="43865"/>
                  </a:lnTo>
                  <a:lnTo>
                    <a:pt x="83337" y="29857"/>
                  </a:lnTo>
                  <a:lnTo>
                    <a:pt x="82969" y="27673"/>
                  </a:lnTo>
                  <a:lnTo>
                    <a:pt x="74345" y="13716"/>
                  </a:lnTo>
                  <a:lnTo>
                    <a:pt x="60540" y="3822"/>
                  </a:lnTo>
                  <a:lnTo>
                    <a:pt x="43942" y="0"/>
                  </a:lnTo>
                  <a:lnTo>
                    <a:pt x="27749" y="2730"/>
                  </a:lnTo>
                  <a:lnTo>
                    <a:pt x="13754" y="11353"/>
                  </a:lnTo>
                  <a:lnTo>
                    <a:pt x="3810" y="25158"/>
                  </a:lnTo>
                  <a:lnTo>
                    <a:pt x="0" y="41770"/>
                  </a:lnTo>
                  <a:lnTo>
                    <a:pt x="2743" y="57962"/>
                  </a:lnTo>
                  <a:lnTo>
                    <a:pt x="11366" y="71920"/>
                  </a:lnTo>
                  <a:lnTo>
                    <a:pt x="25184" y="81800"/>
                  </a:lnTo>
                  <a:lnTo>
                    <a:pt x="41770" y="85636"/>
                  </a:lnTo>
                  <a:lnTo>
                    <a:pt x="57962" y="82905"/>
                  </a:lnTo>
                  <a:lnTo>
                    <a:pt x="71958" y="74282"/>
                  </a:lnTo>
                  <a:lnTo>
                    <a:pt x="73406" y="72275"/>
                  </a:lnTo>
                  <a:lnTo>
                    <a:pt x="450710" y="243116"/>
                  </a:lnTo>
                  <a:lnTo>
                    <a:pt x="396684" y="248678"/>
                  </a:lnTo>
                  <a:lnTo>
                    <a:pt x="391096" y="255790"/>
                  </a:lnTo>
                  <a:lnTo>
                    <a:pt x="392620" y="271411"/>
                  </a:lnTo>
                  <a:lnTo>
                    <a:pt x="399732" y="277126"/>
                  </a:lnTo>
                  <a:lnTo>
                    <a:pt x="517245" y="264934"/>
                  </a:lnTo>
                  <a:lnTo>
                    <a:pt x="530669" y="263537"/>
                  </a:lnTo>
                  <a:close/>
                </a:path>
                <a:path w="2481579" h="277494">
                  <a:moveTo>
                    <a:pt x="2481389" y="263537"/>
                  </a:moveTo>
                  <a:lnTo>
                    <a:pt x="2409634" y="162699"/>
                  </a:lnTo>
                  <a:lnTo>
                    <a:pt x="2405062" y="156349"/>
                  </a:lnTo>
                  <a:lnTo>
                    <a:pt x="2396172" y="154825"/>
                  </a:lnTo>
                  <a:lnTo>
                    <a:pt x="2389695" y="159397"/>
                  </a:lnTo>
                  <a:lnTo>
                    <a:pt x="2383345" y="163969"/>
                  </a:lnTo>
                  <a:lnTo>
                    <a:pt x="2381821" y="172859"/>
                  </a:lnTo>
                  <a:lnTo>
                    <a:pt x="2386393" y="179209"/>
                  </a:lnTo>
                  <a:lnTo>
                    <a:pt x="2413216" y="217081"/>
                  </a:lnTo>
                  <a:lnTo>
                    <a:pt x="2035822" y="46329"/>
                  </a:lnTo>
                  <a:lnTo>
                    <a:pt x="2036394" y="43865"/>
                  </a:lnTo>
                  <a:lnTo>
                    <a:pt x="2036229" y="42964"/>
                  </a:lnTo>
                  <a:lnTo>
                    <a:pt x="2036445" y="41770"/>
                  </a:lnTo>
                  <a:lnTo>
                    <a:pt x="2034844" y="34734"/>
                  </a:lnTo>
                  <a:lnTo>
                    <a:pt x="2034032" y="29857"/>
                  </a:lnTo>
                  <a:lnTo>
                    <a:pt x="2033663" y="27673"/>
                  </a:lnTo>
                  <a:lnTo>
                    <a:pt x="2033028" y="26657"/>
                  </a:lnTo>
                  <a:lnTo>
                    <a:pt x="2032698" y="25158"/>
                  </a:lnTo>
                  <a:lnTo>
                    <a:pt x="2028621" y="19519"/>
                  </a:lnTo>
                  <a:lnTo>
                    <a:pt x="2025040" y="13716"/>
                  </a:lnTo>
                  <a:lnTo>
                    <a:pt x="2023783" y="12827"/>
                  </a:lnTo>
                  <a:lnTo>
                    <a:pt x="2022729" y="11353"/>
                  </a:lnTo>
                  <a:lnTo>
                    <a:pt x="2015705" y="7035"/>
                  </a:lnTo>
                  <a:lnTo>
                    <a:pt x="2011235" y="3822"/>
                  </a:lnTo>
                  <a:lnTo>
                    <a:pt x="2010067" y="3556"/>
                  </a:lnTo>
                  <a:lnTo>
                    <a:pt x="2008733" y="2730"/>
                  </a:lnTo>
                  <a:lnTo>
                    <a:pt x="2000351" y="1320"/>
                  </a:lnTo>
                  <a:lnTo>
                    <a:pt x="1994623" y="0"/>
                  </a:lnTo>
                  <a:lnTo>
                    <a:pt x="1993569" y="177"/>
                  </a:lnTo>
                  <a:lnTo>
                    <a:pt x="1992528" y="0"/>
                  </a:lnTo>
                  <a:lnTo>
                    <a:pt x="1986788" y="1320"/>
                  </a:lnTo>
                  <a:lnTo>
                    <a:pt x="1978431" y="2730"/>
                  </a:lnTo>
                  <a:lnTo>
                    <a:pt x="1977097" y="3556"/>
                  </a:lnTo>
                  <a:lnTo>
                    <a:pt x="1975929" y="3822"/>
                  </a:lnTo>
                  <a:lnTo>
                    <a:pt x="1971306" y="7137"/>
                  </a:lnTo>
                  <a:lnTo>
                    <a:pt x="1964474" y="11353"/>
                  </a:lnTo>
                  <a:lnTo>
                    <a:pt x="1963483" y="12738"/>
                  </a:lnTo>
                  <a:lnTo>
                    <a:pt x="1962111" y="13716"/>
                  </a:lnTo>
                  <a:lnTo>
                    <a:pt x="1957870" y="20586"/>
                  </a:lnTo>
                  <a:lnTo>
                    <a:pt x="1954593" y="25158"/>
                  </a:lnTo>
                  <a:lnTo>
                    <a:pt x="1954314" y="26327"/>
                  </a:lnTo>
                  <a:lnTo>
                    <a:pt x="1953488" y="27673"/>
                  </a:lnTo>
                  <a:lnTo>
                    <a:pt x="1952066" y="36106"/>
                  </a:lnTo>
                  <a:lnTo>
                    <a:pt x="1950758" y="41770"/>
                  </a:lnTo>
                  <a:lnTo>
                    <a:pt x="1950923" y="42824"/>
                  </a:lnTo>
                  <a:lnTo>
                    <a:pt x="1950758" y="43865"/>
                  </a:lnTo>
                  <a:lnTo>
                    <a:pt x="1951329" y="46342"/>
                  </a:lnTo>
                  <a:lnTo>
                    <a:pt x="1573885" y="217157"/>
                  </a:lnTo>
                  <a:lnTo>
                    <a:pt x="1600771" y="179209"/>
                  </a:lnTo>
                  <a:lnTo>
                    <a:pt x="1605343" y="172859"/>
                  </a:lnTo>
                  <a:lnTo>
                    <a:pt x="1603819" y="163969"/>
                  </a:lnTo>
                  <a:lnTo>
                    <a:pt x="1597469" y="159397"/>
                  </a:lnTo>
                  <a:lnTo>
                    <a:pt x="1590992" y="154825"/>
                  </a:lnTo>
                  <a:lnTo>
                    <a:pt x="1582102" y="156349"/>
                  </a:lnTo>
                  <a:lnTo>
                    <a:pt x="1577530" y="162699"/>
                  </a:lnTo>
                  <a:lnTo>
                    <a:pt x="1505902" y="263537"/>
                  </a:lnTo>
                  <a:lnTo>
                    <a:pt x="1636712" y="277126"/>
                  </a:lnTo>
                  <a:lnTo>
                    <a:pt x="1643824" y="271411"/>
                  </a:lnTo>
                  <a:lnTo>
                    <a:pt x="1644446" y="264934"/>
                  </a:lnTo>
                  <a:lnTo>
                    <a:pt x="1644586" y="263537"/>
                  </a:lnTo>
                  <a:lnTo>
                    <a:pt x="1645475" y="255790"/>
                  </a:lnTo>
                  <a:lnTo>
                    <a:pt x="1639760" y="248678"/>
                  </a:lnTo>
                  <a:lnTo>
                    <a:pt x="1585709" y="243116"/>
                  </a:lnTo>
                  <a:lnTo>
                    <a:pt x="1962734" y="72377"/>
                  </a:lnTo>
                  <a:lnTo>
                    <a:pt x="1963470" y="72898"/>
                  </a:lnTo>
                  <a:lnTo>
                    <a:pt x="1964474" y="74282"/>
                  </a:lnTo>
                  <a:lnTo>
                    <a:pt x="1971395" y="78562"/>
                  </a:lnTo>
                  <a:lnTo>
                    <a:pt x="1975929" y="81800"/>
                  </a:lnTo>
                  <a:lnTo>
                    <a:pt x="1977059" y="82067"/>
                  </a:lnTo>
                  <a:lnTo>
                    <a:pt x="1978431" y="82905"/>
                  </a:lnTo>
                  <a:lnTo>
                    <a:pt x="1986864" y="84340"/>
                  </a:lnTo>
                  <a:lnTo>
                    <a:pt x="1992528" y="85636"/>
                  </a:lnTo>
                  <a:lnTo>
                    <a:pt x="1993569" y="85471"/>
                  </a:lnTo>
                  <a:lnTo>
                    <a:pt x="1994623" y="85636"/>
                  </a:lnTo>
                  <a:lnTo>
                    <a:pt x="2000288" y="84328"/>
                  </a:lnTo>
                  <a:lnTo>
                    <a:pt x="2008720" y="82905"/>
                  </a:lnTo>
                  <a:lnTo>
                    <a:pt x="2010067" y="82080"/>
                  </a:lnTo>
                  <a:lnTo>
                    <a:pt x="2011235" y="81800"/>
                  </a:lnTo>
                  <a:lnTo>
                    <a:pt x="2015845" y="78511"/>
                  </a:lnTo>
                  <a:lnTo>
                    <a:pt x="2022678" y="74282"/>
                  </a:lnTo>
                  <a:lnTo>
                    <a:pt x="2023656" y="72923"/>
                  </a:lnTo>
                  <a:lnTo>
                    <a:pt x="2024405" y="72377"/>
                  </a:lnTo>
                  <a:lnTo>
                    <a:pt x="2401443" y="243116"/>
                  </a:lnTo>
                  <a:lnTo>
                    <a:pt x="2347404" y="248678"/>
                  </a:lnTo>
                  <a:lnTo>
                    <a:pt x="2341816" y="255790"/>
                  </a:lnTo>
                  <a:lnTo>
                    <a:pt x="2343340" y="271411"/>
                  </a:lnTo>
                  <a:lnTo>
                    <a:pt x="2350452" y="277126"/>
                  </a:lnTo>
                  <a:lnTo>
                    <a:pt x="2467965" y="264934"/>
                  </a:lnTo>
                  <a:lnTo>
                    <a:pt x="2481389" y="263537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61922" y="1125474"/>
              <a:ext cx="914400" cy="294640"/>
            </a:xfrm>
            <a:custGeom>
              <a:avLst/>
              <a:gdLst/>
              <a:ahLst/>
              <a:cxnLst/>
              <a:rect l="l" t="t" r="r" b="b"/>
              <a:pathLst>
                <a:path w="914400" h="294640">
                  <a:moveTo>
                    <a:pt x="0" y="13842"/>
                  </a:moveTo>
                  <a:lnTo>
                    <a:pt x="0" y="6223"/>
                  </a:lnTo>
                  <a:lnTo>
                    <a:pt x="6222" y="0"/>
                  </a:lnTo>
                  <a:lnTo>
                    <a:pt x="13842" y="0"/>
                  </a:lnTo>
                  <a:lnTo>
                    <a:pt x="900557" y="0"/>
                  </a:lnTo>
                  <a:lnTo>
                    <a:pt x="908176" y="0"/>
                  </a:lnTo>
                  <a:lnTo>
                    <a:pt x="914400" y="6223"/>
                  </a:lnTo>
                  <a:lnTo>
                    <a:pt x="914400" y="13842"/>
                  </a:lnTo>
                  <a:lnTo>
                    <a:pt x="914400" y="280288"/>
                  </a:lnTo>
                  <a:lnTo>
                    <a:pt x="914400" y="287909"/>
                  </a:lnTo>
                  <a:lnTo>
                    <a:pt x="908176" y="294131"/>
                  </a:lnTo>
                  <a:lnTo>
                    <a:pt x="900557" y="294131"/>
                  </a:lnTo>
                  <a:lnTo>
                    <a:pt x="13842" y="294131"/>
                  </a:lnTo>
                  <a:lnTo>
                    <a:pt x="6222" y="294131"/>
                  </a:lnTo>
                  <a:lnTo>
                    <a:pt x="0" y="287909"/>
                  </a:lnTo>
                  <a:lnTo>
                    <a:pt x="0" y="280288"/>
                  </a:lnTo>
                  <a:lnTo>
                    <a:pt x="0" y="13842"/>
                  </a:lnTo>
                  <a:close/>
                </a:path>
              </a:pathLst>
            </a:custGeom>
            <a:ln w="3810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94868" y="2423617"/>
            <a:ext cx="1186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sz="1200" spc="-50" dirty="0">
                <a:solidFill>
                  <a:srgbClr val="EE3D42"/>
                </a:solidFill>
                <a:latin typeface="BIZ UDGothic"/>
                <a:cs typeface="BIZ UDGothic"/>
              </a:rPr>
              <a:t>0</a:t>
            </a: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	99</a:t>
            </a:r>
            <a:r>
              <a:rPr sz="1200" spc="-105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100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38070" y="2423617"/>
            <a:ext cx="561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199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200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12160" y="2423617"/>
            <a:ext cx="12319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299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300</a:t>
            </a: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	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399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4988" y="2511551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63944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639444" h="76200">
                <a:moveTo>
                  <a:pt x="139699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699" y="44450"/>
                </a:lnTo>
                <a:lnTo>
                  <a:pt x="139699" y="31750"/>
                </a:lnTo>
                <a:close/>
              </a:path>
              <a:path w="639444" h="76200">
                <a:moveTo>
                  <a:pt x="190499" y="31750"/>
                </a:moveTo>
                <a:lnTo>
                  <a:pt x="152399" y="31750"/>
                </a:lnTo>
                <a:lnTo>
                  <a:pt x="152399" y="44450"/>
                </a:lnTo>
                <a:lnTo>
                  <a:pt x="190499" y="44450"/>
                </a:lnTo>
                <a:lnTo>
                  <a:pt x="190499" y="31750"/>
                </a:lnTo>
                <a:close/>
              </a:path>
              <a:path w="639444" h="76200">
                <a:moveTo>
                  <a:pt x="241299" y="31750"/>
                </a:moveTo>
                <a:lnTo>
                  <a:pt x="203199" y="31750"/>
                </a:lnTo>
                <a:lnTo>
                  <a:pt x="203199" y="44450"/>
                </a:lnTo>
                <a:lnTo>
                  <a:pt x="241299" y="44450"/>
                </a:lnTo>
                <a:lnTo>
                  <a:pt x="241299" y="31750"/>
                </a:lnTo>
                <a:close/>
              </a:path>
              <a:path w="639444" h="76200">
                <a:moveTo>
                  <a:pt x="292099" y="31750"/>
                </a:moveTo>
                <a:lnTo>
                  <a:pt x="253999" y="31750"/>
                </a:lnTo>
                <a:lnTo>
                  <a:pt x="253999" y="44450"/>
                </a:lnTo>
                <a:lnTo>
                  <a:pt x="292099" y="44450"/>
                </a:lnTo>
                <a:lnTo>
                  <a:pt x="292099" y="31750"/>
                </a:lnTo>
                <a:close/>
              </a:path>
              <a:path w="639444" h="76200">
                <a:moveTo>
                  <a:pt x="342899" y="31750"/>
                </a:moveTo>
                <a:lnTo>
                  <a:pt x="304799" y="31750"/>
                </a:lnTo>
                <a:lnTo>
                  <a:pt x="304799" y="44450"/>
                </a:lnTo>
                <a:lnTo>
                  <a:pt x="342899" y="44450"/>
                </a:lnTo>
                <a:lnTo>
                  <a:pt x="342899" y="31750"/>
                </a:lnTo>
                <a:close/>
              </a:path>
              <a:path w="639444" h="76200">
                <a:moveTo>
                  <a:pt x="393699" y="31750"/>
                </a:moveTo>
                <a:lnTo>
                  <a:pt x="355599" y="31750"/>
                </a:lnTo>
                <a:lnTo>
                  <a:pt x="355599" y="44450"/>
                </a:lnTo>
                <a:lnTo>
                  <a:pt x="393699" y="44450"/>
                </a:lnTo>
                <a:lnTo>
                  <a:pt x="393699" y="31750"/>
                </a:lnTo>
                <a:close/>
              </a:path>
              <a:path w="639444" h="76200">
                <a:moveTo>
                  <a:pt x="444500" y="31750"/>
                </a:moveTo>
                <a:lnTo>
                  <a:pt x="406399" y="31750"/>
                </a:lnTo>
                <a:lnTo>
                  <a:pt x="406399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3944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39444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39444" h="76200">
                <a:moveTo>
                  <a:pt x="562673" y="0"/>
                </a:moveTo>
                <a:lnTo>
                  <a:pt x="562673" y="76200"/>
                </a:lnTo>
                <a:lnTo>
                  <a:pt x="626173" y="44450"/>
                </a:lnTo>
                <a:lnTo>
                  <a:pt x="575373" y="44450"/>
                </a:lnTo>
                <a:lnTo>
                  <a:pt x="575373" y="31750"/>
                </a:lnTo>
                <a:lnTo>
                  <a:pt x="626173" y="31750"/>
                </a:lnTo>
                <a:lnTo>
                  <a:pt x="562673" y="0"/>
                </a:lnTo>
                <a:close/>
              </a:path>
              <a:path w="639444" h="76200">
                <a:moveTo>
                  <a:pt x="562673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62673" y="44450"/>
                </a:lnTo>
                <a:lnTo>
                  <a:pt x="562673" y="31750"/>
                </a:lnTo>
                <a:close/>
              </a:path>
              <a:path w="639444" h="76200">
                <a:moveTo>
                  <a:pt x="626173" y="31750"/>
                </a:moveTo>
                <a:lnTo>
                  <a:pt x="575373" y="31750"/>
                </a:lnTo>
                <a:lnTo>
                  <a:pt x="575373" y="44450"/>
                </a:lnTo>
                <a:lnTo>
                  <a:pt x="626173" y="44450"/>
                </a:lnTo>
                <a:lnTo>
                  <a:pt x="638873" y="38100"/>
                </a:lnTo>
                <a:lnTo>
                  <a:pt x="626173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0075" y="2511551"/>
            <a:ext cx="478790" cy="76200"/>
          </a:xfrm>
          <a:custGeom>
            <a:avLst/>
            <a:gdLst/>
            <a:ahLst/>
            <a:cxnLst/>
            <a:rect l="l" t="t" r="r" b="b"/>
            <a:pathLst>
              <a:path w="478789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78789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78789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78789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78789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78789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78789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78789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478789" h="76200">
                <a:moveTo>
                  <a:pt x="402209" y="0"/>
                </a:moveTo>
                <a:lnTo>
                  <a:pt x="402209" y="76200"/>
                </a:lnTo>
                <a:lnTo>
                  <a:pt x="465709" y="44450"/>
                </a:lnTo>
                <a:lnTo>
                  <a:pt x="406400" y="44450"/>
                </a:lnTo>
                <a:lnTo>
                  <a:pt x="406400" y="31750"/>
                </a:lnTo>
                <a:lnTo>
                  <a:pt x="465709" y="31750"/>
                </a:lnTo>
                <a:lnTo>
                  <a:pt x="402209" y="0"/>
                </a:lnTo>
                <a:close/>
              </a:path>
              <a:path w="478789" h="76200">
                <a:moveTo>
                  <a:pt x="414909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4909" y="44450"/>
                </a:lnTo>
                <a:lnTo>
                  <a:pt x="414909" y="31750"/>
                </a:lnTo>
                <a:close/>
              </a:path>
              <a:path w="478789" h="76200">
                <a:moveTo>
                  <a:pt x="465709" y="31750"/>
                </a:moveTo>
                <a:lnTo>
                  <a:pt x="414909" y="31750"/>
                </a:lnTo>
                <a:lnTo>
                  <a:pt x="414909" y="44450"/>
                </a:lnTo>
                <a:lnTo>
                  <a:pt x="465709" y="44450"/>
                </a:lnTo>
                <a:lnTo>
                  <a:pt x="478409" y="38100"/>
                </a:lnTo>
                <a:lnTo>
                  <a:pt x="465709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89632" y="2511551"/>
            <a:ext cx="433705" cy="76200"/>
          </a:xfrm>
          <a:custGeom>
            <a:avLst/>
            <a:gdLst/>
            <a:ahLst/>
            <a:cxnLst/>
            <a:rect l="l" t="t" r="r" b="b"/>
            <a:pathLst>
              <a:path w="433705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33705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33705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33705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33705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33705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33705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33705" h="76200">
                <a:moveTo>
                  <a:pt x="357505" y="0"/>
                </a:moveTo>
                <a:lnTo>
                  <a:pt x="357505" y="76200"/>
                </a:lnTo>
                <a:lnTo>
                  <a:pt x="421005" y="44450"/>
                </a:lnTo>
                <a:lnTo>
                  <a:pt x="370205" y="44450"/>
                </a:lnTo>
                <a:lnTo>
                  <a:pt x="370205" y="31750"/>
                </a:lnTo>
                <a:lnTo>
                  <a:pt x="421005" y="31750"/>
                </a:lnTo>
                <a:lnTo>
                  <a:pt x="357505" y="0"/>
                </a:lnTo>
                <a:close/>
              </a:path>
              <a:path w="433705" h="76200">
                <a:moveTo>
                  <a:pt x="357505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57505" y="44450"/>
                </a:lnTo>
                <a:lnTo>
                  <a:pt x="357505" y="31750"/>
                </a:lnTo>
                <a:close/>
              </a:path>
              <a:path w="433705" h="76200">
                <a:moveTo>
                  <a:pt x="421005" y="31750"/>
                </a:moveTo>
                <a:lnTo>
                  <a:pt x="370205" y="31750"/>
                </a:lnTo>
                <a:lnTo>
                  <a:pt x="370205" y="44450"/>
                </a:lnTo>
                <a:lnTo>
                  <a:pt x="421005" y="44450"/>
                </a:lnTo>
                <a:lnTo>
                  <a:pt x="433705" y="38100"/>
                </a:lnTo>
                <a:lnTo>
                  <a:pt x="421005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3467" y="2511551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3751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3751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3751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3751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3751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3751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37514" h="76200">
                <a:moveTo>
                  <a:pt x="361315" y="0"/>
                </a:moveTo>
                <a:lnTo>
                  <a:pt x="361315" y="76200"/>
                </a:lnTo>
                <a:lnTo>
                  <a:pt x="424815" y="44450"/>
                </a:lnTo>
                <a:lnTo>
                  <a:pt x="374015" y="44450"/>
                </a:lnTo>
                <a:lnTo>
                  <a:pt x="374015" y="31750"/>
                </a:lnTo>
                <a:lnTo>
                  <a:pt x="424815" y="31750"/>
                </a:lnTo>
                <a:lnTo>
                  <a:pt x="361315" y="0"/>
                </a:lnTo>
                <a:close/>
              </a:path>
              <a:path w="437514" h="76200">
                <a:moveTo>
                  <a:pt x="361315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1315" y="44450"/>
                </a:lnTo>
                <a:lnTo>
                  <a:pt x="361315" y="31750"/>
                </a:lnTo>
                <a:close/>
              </a:path>
              <a:path w="437514" h="76200">
                <a:moveTo>
                  <a:pt x="424815" y="31750"/>
                </a:moveTo>
                <a:lnTo>
                  <a:pt x="374015" y="31750"/>
                </a:lnTo>
                <a:lnTo>
                  <a:pt x="374015" y="44450"/>
                </a:lnTo>
                <a:lnTo>
                  <a:pt x="424815" y="44450"/>
                </a:lnTo>
                <a:lnTo>
                  <a:pt x="437515" y="38100"/>
                </a:lnTo>
                <a:lnTo>
                  <a:pt x="424815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436614" y="4413248"/>
            <a:ext cx="14243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6" name="object 6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4922" y="439140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21221" y="2152142"/>
            <a:ext cx="1854200" cy="482600"/>
            <a:chOff x="6221221" y="2152142"/>
            <a:chExt cx="1854200" cy="482600"/>
          </a:xfrm>
        </p:grpSpPr>
        <p:sp>
          <p:nvSpPr>
            <p:cNvPr id="17" name="object 17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36614" y="2193798"/>
            <a:ext cx="1424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39967" y="2212848"/>
            <a:ext cx="2235835" cy="2606040"/>
            <a:chOff x="5839967" y="2212848"/>
            <a:chExt cx="2235835" cy="2606040"/>
          </a:xfrm>
        </p:grpSpPr>
        <p:sp>
          <p:nvSpPr>
            <p:cNvPr id="24" name="object 24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39967" y="2212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62778" y="2241930"/>
            <a:ext cx="3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52397" y="1118997"/>
            <a:ext cx="933450" cy="310515"/>
            <a:chOff x="1652397" y="1118997"/>
            <a:chExt cx="933450" cy="310515"/>
          </a:xfrm>
        </p:grpSpPr>
        <p:sp>
          <p:nvSpPr>
            <p:cNvPr id="29" name="object 29"/>
            <p:cNvSpPr/>
            <p:nvPr/>
          </p:nvSpPr>
          <p:spPr>
            <a:xfrm>
              <a:off x="1661922" y="1128522"/>
              <a:ext cx="914400" cy="291465"/>
            </a:xfrm>
            <a:custGeom>
              <a:avLst/>
              <a:gdLst/>
              <a:ahLst/>
              <a:cxnLst/>
              <a:rect l="l" t="t" r="r" b="b"/>
              <a:pathLst>
                <a:path w="914400" h="291465">
                  <a:moveTo>
                    <a:pt x="91440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914400" y="29108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1922" y="1128522"/>
              <a:ext cx="914400" cy="291465"/>
            </a:xfrm>
            <a:custGeom>
              <a:avLst/>
              <a:gdLst/>
              <a:ahLst/>
              <a:cxnLst/>
              <a:rect l="l" t="t" r="r" b="b"/>
              <a:pathLst>
                <a:path w="914400" h="291465">
                  <a:moveTo>
                    <a:pt x="0" y="291084"/>
                  </a:moveTo>
                  <a:lnTo>
                    <a:pt x="914400" y="29108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85925" y="11666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27757" y="1631060"/>
            <a:ext cx="933450" cy="311785"/>
            <a:chOff x="2627757" y="1631060"/>
            <a:chExt cx="933450" cy="311785"/>
          </a:xfrm>
        </p:grpSpPr>
        <p:sp>
          <p:nvSpPr>
            <p:cNvPr id="33" name="object 33"/>
            <p:cNvSpPr/>
            <p:nvPr/>
          </p:nvSpPr>
          <p:spPr>
            <a:xfrm>
              <a:off x="263728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914399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914399" y="292607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728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0" y="292607"/>
                  </a:moveTo>
                  <a:lnTo>
                    <a:pt x="914399" y="292607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61666" y="1679828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7037" y="1631060"/>
            <a:ext cx="933450" cy="311785"/>
            <a:chOff x="677037" y="1631060"/>
            <a:chExt cx="933450" cy="311785"/>
          </a:xfrm>
        </p:grpSpPr>
        <p:sp>
          <p:nvSpPr>
            <p:cNvPr id="37" name="object 37"/>
            <p:cNvSpPr/>
            <p:nvPr/>
          </p:nvSpPr>
          <p:spPr>
            <a:xfrm>
              <a:off x="68656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914400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914400" y="29260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656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0" y="292607"/>
                  </a:moveTo>
                  <a:lnTo>
                    <a:pt x="914400" y="292607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1904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0590" y="1679828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88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6018" y="1377441"/>
            <a:ext cx="2439035" cy="790575"/>
          </a:xfrm>
          <a:custGeom>
            <a:avLst/>
            <a:gdLst/>
            <a:ahLst/>
            <a:cxnLst/>
            <a:rect l="l" t="t" r="r" b="b"/>
            <a:pathLst>
              <a:path w="2439035" h="790575">
                <a:moveTo>
                  <a:pt x="530606" y="554710"/>
                </a:moveTo>
                <a:lnTo>
                  <a:pt x="527875" y="542798"/>
                </a:lnTo>
                <a:lnTo>
                  <a:pt x="526808" y="538099"/>
                </a:lnTo>
                <a:lnTo>
                  <a:pt x="516851" y="524294"/>
                </a:lnTo>
                <a:lnTo>
                  <a:pt x="502856" y="515670"/>
                </a:lnTo>
                <a:lnTo>
                  <a:pt x="486664" y="512940"/>
                </a:lnTo>
                <a:lnTo>
                  <a:pt x="470077" y="516763"/>
                </a:lnTo>
                <a:lnTo>
                  <a:pt x="456260" y="526656"/>
                </a:lnTo>
                <a:lnTo>
                  <a:pt x="447636" y="540613"/>
                </a:lnTo>
                <a:lnTo>
                  <a:pt x="444893" y="556806"/>
                </a:lnTo>
                <a:lnTo>
                  <a:pt x="445452" y="559282"/>
                </a:lnTo>
                <a:lnTo>
                  <a:pt x="68059" y="730072"/>
                </a:lnTo>
                <a:lnTo>
                  <a:pt x="94957" y="692150"/>
                </a:lnTo>
                <a:lnTo>
                  <a:pt x="99529" y="685800"/>
                </a:lnTo>
                <a:lnTo>
                  <a:pt x="98018" y="676910"/>
                </a:lnTo>
                <a:lnTo>
                  <a:pt x="85153" y="667766"/>
                </a:lnTo>
                <a:lnTo>
                  <a:pt x="76238" y="669290"/>
                </a:lnTo>
                <a:lnTo>
                  <a:pt x="71666" y="675640"/>
                </a:lnTo>
                <a:lnTo>
                  <a:pt x="0" y="776478"/>
                </a:lnTo>
                <a:lnTo>
                  <a:pt x="130937" y="790067"/>
                </a:lnTo>
                <a:lnTo>
                  <a:pt x="137947" y="784352"/>
                </a:lnTo>
                <a:lnTo>
                  <a:pt x="138620" y="777875"/>
                </a:lnTo>
                <a:lnTo>
                  <a:pt x="139573" y="768731"/>
                </a:lnTo>
                <a:lnTo>
                  <a:pt x="133870" y="761619"/>
                </a:lnTo>
                <a:lnTo>
                  <a:pt x="79908" y="756056"/>
                </a:lnTo>
                <a:lnTo>
                  <a:pt x="457200" y="585216"/>
                </a:lnTo>
                <a:lnTo>
                  <a:pt x="458647" y="587222"/>
                </a:lnTo>
                <a:lnTo>
                  <a:pt x="472643" y="595845"/>
                </a:lnTo>
                <a:lnTo>
                  <a:pt x="488835" y="598576"/>
                </a:lnTo>
                <a:lnTo>
                  <a:pt x="505434" y="594741"/>
                </a:lnTo>
                <a:lnTo>
                  <a:pt x="519239" y="584860"/>
                </a:lnTo>
                <a:lnTo>
                  <a:pt x="527862" y="570903"/>
                </a:lnTo>
                <a:lnTo>
                  <a:pt x="530606" y="554710"/>
                </a:lnTo>
                <a:close/>
              </a:path>
              <a:path w="2439035" h="790575">
                <a:moveTo>
                  <a:pt x="2438590" y="262890"/>
                </a:moveTo>
                <a:lnTo>
                  <a:pt x="2348039" y="178562"/>
                </a:lnTo>
                <a:lnTo>
                  <a:pt x="2342324" y="173101"/>
                </a:lnTo>
                <a:lnTo>
                  <a:pt x="2333307" y="173482"/>
                </a:lnTo>
                <a:lnTo>
                  <a:pt x="2327846" y="179197"/>
                </a:lnTo>
                <a:lnTo>
                  <a:pt x="2322512" y="185039"/>
                </a:lnTo>
                <a:lnTo>
                  <a:pt x="2322766" y="194056"/>
                </a:lnTo>
                <a:lnTo>
                  <a:pt x="2328608" y="199390"/>
                </a:lnTo>
                <a:lnTo>
                  <a:pt x="2362492" y="231025"/>
                </a:lnTo>
                <a:lnTo>
                  <a:pt x="1505216" y="37007"/>
                </a:lnTo>
                <a:lnTo>
                  <a:pt x="1505267" y="34607"/>
                </a:lnTo>
                <a:lnTo>
                  <a:pt x="1504911" y="33705"/>
                </a:lnTo>
                <a:lnTo>
                  <a:pt x="1504886" y="32639"/>
                </a:lnTo>
                <a:lnTo>
                  <a:pt x="1502879" y="28194"/>
                </a:lnTo>
                <a:lnTo>
                  <a:pt x="1502041" y="26352"/>
                </a:lnTo>
                <a:lnTo>
                  <a:pt x="1499311" y="19304"/>
                </a:lnTo>
                <a:lnTo>
                  <a:pt x="1498473" y="18427"/>
                </a:lnTo>
                <a:lnTo>
                  <a:pt x="1497914" y="17170"/>
                </a:lnTo>
                <a:lnTo>
                  <a:pt x="1492478" y="12077"/>
                </a:lnTo>
                <a:lnTo>
                  <a:pt x="1488033" y="7353"/>
                </a:lnTo>
                <a:lnTo>
                  <a:pt x="1486941" y="6870"/>
                </a:lnTo>
                <a:lnTo>
                  <a:pt x="1485963" y="5943"/>
                </a:lnTo>
                <a:lnTo>
                  <a:pt x="1478013" y="2870"/>
                </a:lnTo>
                <a:lnTo>
                  <a:pt x="1472501" y="381"/>
                </a:lnTo>
                <a:lnTo>
                  <a:pt x="1471587" y="368"/>
                </a:lnTo>
                <a:lnTo>
                  <a:pt x="1470660" y="0"/>
                </a:lnTo>
                <a:lnTo>
                  <a:pt x="1463090" y="177"/>
                </a:lnTo>
                <a:lnTo>
                  <a:pt x="1455534" y="0"/>
                </a:lnTo>
                <a:lnTo>
                  <a:pt x="1454594" y="368"/>
                </a:lnTo>
                <a:lnTo>
                  <a:pt x="1453705" y="381"/>
                </a:lnTo>
                <a:lnTo>
                  <a:pt x="1448181" y="2857"/>
                </a:lnTo>
                <a:lnTo>
                  <a:pt x="1440243" y="5943"/>
                </a:lnTo>
                <a:lnTo>
                  <a:pt x="1439265" y="6858"/>
                </a:lnTo>
                <a:lnTo>
                  <a:pt x="1438160" y="7353"/>
                </a:lnTo>
                <a:lnTo>
                  <a:pt x="1433664" y="12115"/>
                </a:lnTo>
                <a:lnTo>
                  <a:pt x="1428280" y="17170"/>
                </a:lnTo>
                <a:lnTo>
                  <a:pt x="1427708" y="18427"/>
                </a:lnTo>
                <a:lnTo>
                  <a:pt x="1426883" y="19304"/>
                </a:lnTo>
                <a:lnTo>
                  <a:pt x="1424076" y="26504"/>
                </a:lnTo>
                <a:lnTo>
                  <a:pt x="1421320" y="32639"/>
                </a:lnTo>
                <a:lnTo>
                  <a:pt x="1421295" y="33667"/>
                </a:lnTo>
                <a:lnTo>
                  <a:pt x="1420926" y="34607"/>
                </a:lnTo>
                <a:lnTo>
                  <a:pt x="1420977" y="37007"/>
                </a:lnTo>
                <a:lnTo>
                  <a:pt x="563727" y="231038"/>
                </a:lnTo>
                <a:lnTo>
                  <a:pt x="603427" y="194056"/>
                </a:lnTo>
                <a:lnTo>
                  <a:pt x="603732" y="185039"/>
                </a:lnTo>
                <a:lnTo>
                  <a:pt x="598347" y="179197"/>
                </a:lnTo>
                <a:lnTo>
                  <a:pt x="592975" y="173482"/>
                </a:lnTo>
                <a:lnTo>
                  <a:pt x="583933" y="173101"/>
                </a:lnTo>
                <a:lnTo>
                  <a:pt x="578154" y="178562"/>
                </a:lnTo>
                <a:lnTo>
                  <a:pt x="487680" y="262890"/>
                </a:lnTo>
                <a:lnTo>
                  <a:pt x="613206" y="302514"/>
                </a:lnTo>
                <a:lnTo>
                  <a:pt x="621220" y="298323"/>
                </a:lnTo>
                <a:lnTo>
                  <a:pt x="623633" y="290830"/>
                </a:lnTo>
                <a:lnTo>
                  <a:pt x="625919" y="283337"/>
                </a:lnTo>
                <a:lnTo>
                  <a:pt x="621855" y="275336"/>
                </a:lnTo>
                <a:lnTo>
                  <a:pt x="606958" y="270637"/>
                </a:lnTo>
                <a:lnTo>
                  <a:pt x="570001" y="258978"/>
                </a:lnTo>
                <a:lnTo>
                  <a:pt x="1426908" y="65062"/>
                </a:lnTo>
                <a:lnTo>
                  <a:pt x="1427759" y="65976"/>
                </a:lnTo>
                <a:lnTo>
                  <a:pt x="1428280" y="67106"/>
                </a:lnTo>
                <a:lnTo>
                  <a:pt x="1433004" y="71564"/>
                </a:lnTo>
                <a:lnTo>
                  <a:pt x="1438097" y="76987"/>
                </a:lnTo>
                <a:lnTo>
                  <a:pt x="1439379" y="77571"/>
                </a:lnTo>
                <a:lnTo>
                  <a:pt x="1440256" y="78384"/>
                </a:lnTo>
                <a:lnTo>
                  <a:pt x="1447241" y="81102"/>
                </a:lnTo>
                <a:lnTo>
                  <a:pt x="1453578" y="83947"/>
                </a:lnTo>
                <a:lnTo>
                  <a:pt x="1454632" y="83972"/>
                </a:lnTo>
                <a:lnTo>
                  <a:pt x="1455585" y="84340"/>
                </a:lnTo>
                <a:lnTo>
                  <a:pt x="1463090" y="84175"/>
                </a:lnTo>
                <a:lnTo>
                  <a:pt x="1470609" y="84340"/>
                </a:lnTo>
                <a:lnTo>
                  <a:pt x="1471549" y="83972"/>
                </a:lnTo>
                <a:lnTo>
                  <a:pt x="1472628" y="83947"/>
                </a:lnTo>
                <a:lnTo>
                  <a:pt x="1479029" y="81076"/>
                </a:lnTo>
                <a:lnTo>
                  <a:pt x="1485938" y="78384"/>
                </a:lnTo>
                <a:lnTo>
                  <a:pt x="1486789" y="77584"/>
                </a:lnTo>
                <a:lnTo>
                  <a:pt x="1488109" y="76987"/>
                </a:lnTo>
                <a:lnTo>
                  <a:pt x="1493443" y="71323"/>
                </a:lnTo>
                <a:lnTo>
                  <a:pt x="1497914" y="67106"/>
                </a:lnTo>
                <a:lnTo>
                  <a:pt x="1498371" y="66078"/>
                </a:lnTo>
                <a:lnTo>
                  <a:pt x="1499323" y="65062"/>
                </a:lnTo>
                <a:lnTo>
                  <a:pt x="2356193" y="258978"/>
                </a:lnTo>
                <a:lnTo>
                  <a:pt x="2304478" y="275336"/>
                </a:lnTo>
                <a:lnTo>
                  <a:pt x="2300287" y="283337"/>
                </a:lnTo>
                <a:lnTo>
                  <a:pt x="2302573" y="290830"/>
                </a:lnTo>
                <a:lnTo>
                  <a:pt x="2304986" y="298323"/>
                </a:lnTo>
                <a:lnTo>
                  <a:pt x="2312987" y="302514"/>
                </a:lnTo>
                <a:lnTo>
                  <a:pt x="2413990" y="270637"/>
                </a:lnTo>
                <a:lnTo>
                  <a:pt x="2438590" y="26289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14960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424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09"/>
              </a:spcBef>
            </a:pP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4961" y="2154173"/>
            <a:ext cx="914400" cy="292735"/>
          </a:xfrm>
          <a:prstGeom prst="rect">
            <a:avLst/>
          </a:prstGeom>
          <a:solidFill>
            <a:srgbClr val="F1F1F1"/>
          </a:solidFill>
          <a:ln w="19050">
            <a:solidFill>
              <a:srgbClr val="636363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page6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64463" y="1615439"/>
            <a:ext cx="2917825" cy="552450"/>
            <a:chOff x="664463" y="1615439"/>
            <a:chExt cx="2917825" cy="552450"/>
          </a:xfrm>
        </p:grpSpPr>
        <p:sp>
          <p:nvSpPr>
            <p:cNvPr id="46" name="object 46"/>
            <p:cNvSpPr/>
            <p:nvPr/>
          </p:nvSpPr>
          <p:spPr>
            <a:xfrm>
              <a:off x="1100899" y="1890382"/>
              <a:ext cx="2481580" cy="277495"/>
            </a:xfrm>
            <a:custGeom>
              <a:avLst/>
              <a:gdLst/>
              <a:ahLst/>
              <a:cxnLst/>
              <a:rect l="l" t="t" r="r" b="b"/>
              <a:pathLst>
                <a:path w="2481579" h="277494">
                  <a:moveTo>
                    <a:pt x="530669" y="263537"/>
                  </a:moveTo>
                  <a:lnTo>
                    <a:pt x="458914" y="162699"/>
                  </a:lnTo>
                  <a:lnTo>
                    <a:pt x="454342" y="156349"/>
                  </a:lnTo>
                  <a:lnTo>
                    <a:pt x="445452" y="154825"/>
                  </a:lnTo>
                  <a:lnTo>
                    <a:pt x="438975" y="159397"/>
                  </a:lnTo>
                  <a:lnTo>
                    <a:pt x="432625" y="163969"/>
                  </a:lnTo>
                  <a:lnTo>
                    <a:pt x="431101" y="172859"/>
                  </a:lnTo>
                  <a:lnTo>
                    <a:pt x="435673" y="179209"/>
                  </a:lnTo>
                  <a:lnTo>
                    <a:pt x="462495" y="217081"/>
                  </a:lnTo>
                  <a:lnTo>
                    <a:pt x="85153" y="46329"/>
                  </a:lnTo>
                  <a:lnTo>
                    <a:pt x="85712" y="43865"/>
                  </a:lnTo>
                  <a:lnTo>
                    <a:pt x="83337" y="29857"/>
                  </a:lnTo>
                  <a:lnTo>
                    <a:pt x="82969" y="27673"/>
                  </a:lnTo>
                  <a:lnTo>
                    <a:pt x="74345" y="13716"/>
                  </a:lnTo>
                  <a:lnTo>
                    <a:pt x="60540" y="3822"/>
                  </a:lnTo>
                  <a:lnTo>
                    <a:pt x="43942" y="0"/>
                  </a:lnTo>
                  <a:lnTo>
                    <a:pt x="27749" y="2730"/>
                  </a:lnTo>
                  <a:lnTo>
                    <a:pt x="13754" y="11353"/>
                  </a:lnTo>
                  <a:lnTo>
                    <a:pt x="3810" y="25158"/>
                  </a:lnTo>
                  <a:lnTo>
                    <a:pt x="0" y="41770"/>
                  </a:lnTo>
                  <a:lnTo>
                    <a:pt x="2743" y="57962"/>
                  </a:lnTo>
                  <a:lnTo>
                    <a:pt x="11366" y="71920"/>
                  </a:lnTo>
                  <a:lnTo>
                    <a:pt x="25184" y="81800"/>
                  </a:lnTo>
                  <a:lnTo>
                    <a:pt x="41770" y="85636"/>
                  </a:lnTo>
                  <a:lnTo>
                    <a:pt x="57962" y="82905"/>
                  </a:lnTo>
                  <a:lnTo>
                    <a:pt x="71958" y="74282"/>
                  </a:lnTo>
                  <a:lnTo>
                    <a:pt x="73406" y="72275"/>
                  </a:lnTo>
                  <a:lnTo>
                    <a:pt x="450710" y="243116"/>
                  </a:lnTo>
                  <a:lnTo>
                    <a:pt x="396684" y="248678"/>
                  </a:lnTo>
                  <a:lnTo>
                    <a:pt x="391096" y="255790"/>
                  </a:lnTo>
                  <a:lnTo>
                    <a:pt x="392620" y="271411"/>
                  </a:lnTo>
                  <a:lnTo>
                    <a:pt x="399732" y="277126"/>
                  </a:lnTo>
                  <a:lnTo>
                    <a:pt x="517245" y="264934"/>
                  </a:lnTo>
                  <a:lnTo>
                    <a:pt x="530669" y="263537"/>
                  </a:lnTo>
                  <a:close/>
                </a:path>
                <a:path w="2481579" h="277494">
                  <a:moveTo>
                    <a:pt x="2481389" y="263537"/>
                  </a:moveTo>
                  <a:lnTo>
                    <a:pt x="2409634" y="162699"/>
                  </a:lnTo>
                  <a:lnTo>
                    <a:pt x="2405062" y="156349"/>
                  </a:lnTo>
                  <a:lnTo>
                    <a:pt x="2396172" y="154825"/>
                  </a:lnTo>
                  <a:lnTo>
                    <a:pt x="2389695" y="159397"/>
                  </a:lnTo>
                  <a:lnTo>
                    <a:pt x="2383345" y="163969"/>
                  </a:lnTo>
                  <a:lnTo>
                    <a:pt x="2381821" y="172859"/>
                  </a:lnTo>
                  <a:lnTo>
                    <a:pt x="2386393" y="179209"/>
                  </a:lnTo>
                  <a:lnTo>
                    <a:pt x="2413216" y="217081"/>
                  </a:lnTo>
                  <a:lnTo>
                    <a:pt x="2035822" y="46329"/>
                  </a:lnTo>
                  <a:lnTo>
                    <a:pt x="2036394" y="43865"/>
                  </a:lnTo>
                  <a:lnTo>
                    <a:pt x="2036229" y="42964"/>
                  </a:lnTo>
                  <a:lnTo>
                    <a:pt x="2036445" y="41770"/>
                  </a:lnTo>
                  <a:lnTo>
                    <a:pt x="2034844" y="34734"/>
                  </a:lnTo>
                  <a:lnTo>
                    <a:pt x="2034032" y="29857"/>
                  </a:lnTo>
                  <a:lnTo>
                    <a:pt x="2033663" y="27673"/>
                  </a:lnTo>
                  <a:lnTo>
                    <a:pt x="2033028" y="26657"/>
                  </a:lnTo>
                  <a:lnTo>
                    <a:pt x="2032698" y="25158"/>
                  </a:lnTo>
                  <a:lnTo>
                    <a:pt x="2028621" y="19519"/>
                  </a:lnTo>
                  <a:lnTo>
                    <a:pt x="2025040" y="13716"/>
                  </a:lnTo>
                  <a:lnTo>
                    <a:pt x="2023783" y="12827"/>
                  </a:lnTo>
                  <a:lnTo>
                    <a:pt x="2022729" y="11353"/>
                  </a:lnTo>
                  <a:lnTo>
                    <a:pt x="2015705" y="7035"/>
                  </a:lnTo>
                  <a:lnTo>
                    <a:pt x="2011235" y="3822"/>
                  </a:lnTo>
                  <a:lnTo>
                    <a:pt x="2010067" y="3556"/>
                  </a:lnTo>
                  <a:lnTo>
                    <a:pt x="2008733" y="2730"/>
                  </a:lnTo>
                  <a:lnTo>
                    <a:pt x="2000351" y="1320"/>
                  </a:lnTo>
                  <a:lnTo>
                    <a:pt x="1994623" y="0"/>
                  </a:lnTo>
                  <a:lnTo>
                    <a:pt x="1993569" y="177"/>
                  </a:lnTo>
                  <a:lnTo>
                    <a:pt x="1992528" y="0"/>
                  </a:lnTo>
                  <a:lnTo>
                    <a:pt x="1986788" y="1320"/>
                  </a:lnTo>
                  <a:lnTo>
                    <a:pt x="1978431" y="2730"/>
                  </a:lnTo>
                  <a:lnTo>
                    <a:pt x="1977097" y="3556"/>
                  </a:lnTo>
                  <a:lnTo>
                    <a:pt x="1975929" y="3822"/>
                  </a:lnTo>
                  <a:lnTo>
                    <a:pt x="1971306" y="7137"/>
                  </a:lnTo>
                  <a:lnTo>
                    <a:pt x="1964474" y="11353"/>
                  </a:lnTo>
                  <a:lnTo>
                    <a:pt x="1963483" y="12738"/>
                  </a:lnTo>
                  <a:lnTo>
                    <a:pt x="1962111" y="13716"/>
                  </a:lnTo>
                  <a:lnTo>
                    <a:pt x="1957870" y="20586"/>
                  </a:lnTo>
                  <a:lnTo>
                    <a:pt x="1954593" y="25158"/>
                  </a:lnTo>
                  <a:lnTo>
                    <a:pt x="1954314" y="26327"/>
                  </a:lnTo>
                  <a:lnTo>
                    <a:pt x="1953488" y="27673"/>
                  </a:lnTo>
                  <a:lnTo>
                    <a:pt x="1952066" y="36106"/>
                  </a:lnTo>
                  <a:lnTo>
                    <a:pt x="1950758" y="41770"/>
                  </a:lnTo>
                  <a:lnTo>
                    <a:pt x="1950923" y="42824"/>
                  </a:lnTo>
                  <a:lnTo>
                    <a:pt x="1950758" y="43865"/>
                  </a:lnTo>
                  <a:lnTo>
                    <a:pt x="1951329" y="46342"/>
                  </a:lnTo>
                  <a:lnTo>
                    <a:pt x="1573885" y="217157"/>
                  </a:lnTo>
                  <a:lnTo>
                    <a:pt x="1600771" y="179209"/>
                  </a:lnTo>
                  <a:lnTo>
                    <a:pt x="1605343" y="172859"/>
                  </a:lnTo>
                  <a:lnTo>
                    <a:pt x="1603819" y="163969"/>
                  </a:lnTo>
                  <a:lnTo>
                    <a:pt x="1597469" y="159397"/>
                  </a:lnTo>
                  <a:lnTo>
                    <a:pt x="1590992" y="154825"/>
                  </a:lnTo>
                  <a:lnTo>
                    <a:pt x="1582102" y="156349"/>
                  </a:lnTo>
                  <a:lnTo>
                    <a:pt x="1577530" y="162699"/>
                  </a:lnTo>
                  <a:lnTo>
                    <a:pt x="1505902" y="263537"/>
                  </a:lnTo>
                  <a:lnTo>
                    <a:pt x="1636712" y="277126"/>
                  </a:lnTo>
                  <a:lnTo>
                    <a:pt x="1643824" y="271411"/>
                  </a:lnTo>
                  <a:lnTo>
                    <a:pt x="1644446" y="264934"/>
                  </a:lnTo>
                  <a:lnTo>
                    <a:pt x="1644586" y="263537"/>
                  </a:lnTo>
                  <a:lnTo>
                    <a:pt x="1645475" y="255790"/>
                  </a:lnTo>
                  <a:lnTo>
                    <a:pt x="1639760" y="248678"/>
                  </a:lnTo>
                  <a:lnTo>
                    <a:pt x="1585709" y="243116"/>
                  </a:lnTo>
                  <a:lnTo>
                    <a:pt x="1962734" y="72377"/>
                  </a:lnTo>
                  <a:lnTo>
                    <a:pt x="1963470" y="72898"/>
                  </a:lnTo>
                  <a:lnTo>
                    <a:pt x="1964474" y="74282"/>
                  </a:lnTo>
                  <a:lnTo>
                    <a:pt x="1971395" y="78562"/>
                  </a:lnTo>
                  <a:lnTo>
                    <a:pt x="1975929" y="81800"/>
                  </a:lnTo>
                  <a:lnTo>
                    <a:pt x="1977059" y="82067"/>
                  </a:lnTo>
                  <a:lnTo>
                    <a:pt x="1978431" y="82905"/>
                  </a:lnTo>
                  <a:lnTo>
                    <a:pt x="1986864" y="84340"/>
                  </a:lnTo>
                  <a:lnTo>
                    <a:pt x="1992528" y="85636"/>
                  </a:lnTo>
                  <a:lnTo>
                    <a:pt x="1993569" y="85471"/>
                  </a:lnTo>
                  <a:lnTo>
                    <a:pt x="1994623" y="85636"/>
                  </a:lnTo>
                  <a:lnTo>
                    <a:pt x="2000288" y="84328"/>
                  </a:lnTo>
                  <a:lnTo>
                    <a:pt x="2008720" y="82905"/>
                  </a:lnTo>
                  <a:lnTo>
                    <a:pt x="2010067" y="82080"/>
                  </a:lnTo>
                  <a:lnTo>
                    <a:pt x="2011235" y="81800"/>
                  </a:lnTo>
                  <a:lnTo>
                    <a:pt x="2015845" y="78511"/>
                  </a:lnTo>
                  <a:lnTo>
                    <a:pt x="2022678" y="74282"/>
                  </a:lnTo>
                  <a:lnTo>
                    <a:pt x="2023656" y="72923"/>
                  </a:lnTo>
                  <a:lnTo>
                    <a:pt x="2024405" y="72377"/>
                  </a:lnTo>
                  <a:lnTo>
                    <a:pt x="2401443" y="243116"/>
                  </a:lnTo>
                  <a:lnTo>
                    <a:pt x="2347404" y="248678"/>
                  </a:lnTo>
                  <a:lnTo>
                    <a:pt x="2341816" y="255790"/>
                  </a:lnTo>
                  <a:lnTo>
                    <a:pt x="2343340" y="271411"/>
                  </a:lnTo>
                  <a:lnTo>
                    <a:pt x="2350452" y="277126"/>
                  </a:lnTo>
                  <a:lnTo>
                    <a:pt x="2467965" y="264934"/>
                  </a:lnTo>
                  <a:lnTo>
                    <a:pt x="2481389" y="263537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3513" y="1634489"/>
              <a:ext cx="914400" cy="295910"/>
            </a:xfrm>
            <a:custGeom>
              <a:avLst/>
              <a:gdLst/>
              <a:ahLst/>
              <a:cxnLst/>
              <a:rect l="l" t="t" r="r" b="b"/>
              <a:pathLst>
                <a:path w="914400" h="295910">
                  <a:moveTo>
                    <a:pt x="0" y="13970"/>
                  </a:moveTo>
                  <a:lnTo>
                    <a:pt x="0" y="6223"/>
                  </a:lnTo>
                  <a:lnTo>
                    <a:pt x="6235" y="0"/>
                  </a:lnTo>
                  <a:lnTo>
                    <a:pt x="13919" y="0"/>
                  </a:lnTo>
                  <a:lnTo>
                    <a:pt x="900430" y="0"/>
                  </a:lnTo>
                  <a:lnTo>
                    <a:pt x="908176" y="0"/>
                  </a:lnTo>
                  <a:lnTo>
                    <a:pt x="914400" y="6223"/>
                  </a:lnTo>
                  <a:lnTo>
                    <a:pt x="914400" y="13970"/>
                  </a:lnTo>
                  <a:lnTo>
                    <a:pt x="914400" y="281686"/>
                  </a:lnTo>
                  <a:lnTo>
                    <a:pt x="914400" y="289433"/>
                  </a:lnTo>
                  <a:lnTo>
                    <a:pt x="908176" y="295656"/>
                  </a:lnTo>
                  <a:lnTo>
                    <a:pt x="900430" y="295656"/>
                  </a:lnTo>
                  <a:lnTo>
                    <a:pt x="13919" y="295656"/>
                  </a:lnTo>
                  <a:lnTo>
                    <a:pt x="6235" y="295656"/>
                  </a:lnTo>
                  <a:lnTo>
                    <a:pt x="0" y="289433"/>
                  </a:lnTo>
                  <a:lnTo>
                    <a:pt x="0" y="281686"/>
                  </a:lnTo>
                  <a:lnTo>
                    <a:pt x="0" y="13970"/>
                  </a:lnTo>
                  <a:close/>
                </a:path>
              </a:pathLst>
            </a:custGeom>
            <a:ln w="3810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94868" y="2423617"/>
            <a:ext cx="1186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sz="1200" spc="-50" dirty="0">
                <a:solidFill>
                  <a:srgbClr val="EE3D42"/>
                </a:solidFill>
                <a:latin typeface="BIZ UDGothic"/>
                <a:cs typeface="BIZ UDGothic"/>
              </a:rPr>
              <a:t>0</a:t>
            </a: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	99</a:t>
            </a:r>
            <a:r>
              <a:rPr sz="1200" spc="-105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100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38070" y="2423617"/>
            <a:ext cx="561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199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200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12160" y="2423617"/>
            <a:ext cx="12319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299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300</a:t>
            </a: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	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399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4988" y="2511551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63944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639444" h="76200">
                <a:moveTo>
                  <a:pt x="139699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699" y="44450"/>
                </a:lnTo>
                <a:lnTo>
                  <a:pt x="139699" y="31750"/>
                </a:lnTo>
                <a:close/>
              </a:path>
              <a:path w="639444" h="76200">
                <a:moveTo>
                  <a:pt x="190499" y="31750"/>
                </a:moveTo>
                <a:lnTo>
                  <a:pt x="152399" y="31750"/>
                </a:lnTo>
                <a:lnTo>
                  <a:pt x="152399" y="44450"/>
                </a:lnTo>
                <a:lnTo>
                  <a:pt x="190499" y="44450"/>
                </a:lnTo>
                <a:lnTo>
                  <a:pt x="190499" y="31750"/>
                </a:lnTo>
                <a:close/>
              </a:path>
              <a:path w="639444" h="76200">
                <a:moveTo>
                  <a:pt x="241299" y="31750"/>
                </a:moveTo>
                <a:lnTo>
                  <a:pt x="203199" y="31750"/>
                </a:lnTo>
                <a:lnTo>
                  <a:pt x="203199" y="44450"/>
                </a:lnTo>
                <a:lnTo>
                  <a:pt x="241299" y="44450"/>
                </a:lnTo>
                <a:lnTo>
                  <a:pt x="241299" y="31750"/>
                </a:lnTo>
                <a:close/>
              </a:path>
              <a:path w="639444" h="76200">
                <a:moveTo>
                  <a:pt x="292099" y="31750"/>
                </a:moveTo>
                <a:lnTo>
                  <a:pt x="253999" y="31750"/>
                </a:lnTo>
                <a:lnTo>
                  <a:pt x="253999" y="44450"/>
                </a:lnTo>
                <a:lnTo>
                  <a:pt x="292099" y="44450"/>
                </a:lnTo>
                <a:lnTo>
                  <a:pt x="292099" y="31750"/>
                </a:lnTo>
                <a:close/>
              </a:path>
              <a:path w="639444" h="76200">
                <a:moveTo>
                  <a:pt x="342899" y="31750"/>
                </a:moveTo>
                <a:lnTo>
                  <a:pt x="304799" y="31750"/>
                </a:lnTo>
                <a:lnTo>
                  <a:pt x="304799" y="44450"/>
                </a:lnTo>
                <a:lnTo>
                  <a:pt x="342899" y="44450"/>
                </a:lnTo>
                <a:lnTo>
                  <a:pt x="342899" y="31750"/>
                </a:lnTo>
                <a:close/>
              </a:path>
              <a:path w="639444" h="76200">
                <a:moveTo>
                  <a:pt x="393699" y="31750"/>
                </a:moveTo>
                <a:lnTo>
                  <a:pt x="355599" y="31750"/>
                </a:lnTo>
                <a:lnTo>
                  <a:pt x="355599" y="44450"/>
                </a:lnTo>
                <a:lnTo>
                  <a:pt x="393699" y="44450"/>
                </a:lnTo>
                <a:lnTo>
                  <a:pt x="393699" y="31750"/>
                </a:lnTo>
                <a:close/>
              </a:path>
              <a:path w="639444" h="76200">
                <a:moveTo>
                  <a:pt x="444500" y="31750"/>
                </a:moveTo>
                <a:lnTo>
                  <a:pt x="406399" y="31750"/>
                </a:lnTo>
                <a:lnTo>
                  <a:pt x="406399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3944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39444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39444" h="76200">
                <a:moveTo>
                  <a:pt x="562673" y="0"/>
                </a:moveTo>
                <a:lnTo>
                  <a:pt x="562673" y="76200"/>
                </a:lnTo>
                <a:lnTo>
                  <a:pt x="626173" y="44450"/>
                </a:lnTo>
                <a:lnTo>
                  <a:pt x="575373" y="44450"/>
                </a:lnTo>
                <a:lnTo>
                  <a:pt x="575373" y="31750"/>
                </a:lnTo>
                <a:lnTo>
                  <a:pt x="626173" y="31750"/>
                </a:lnTo>
                <a:lnTo>
                  <a:pt x="562673" y="0"/>
                </a:lnTo>
                <a:close/>
              </a:path>
              <a:path w="639444" h="76200">
                <a:moveTo>
                  <a:pt x="562673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62673" y="44450"/>
                </a:lnTo>
                <a:lnTo>
                  <a:pt x="562673" y="31750"/>
                </a:lnTo>
                <a:close/>
              </a:path>
              <a:path w="639444" h="76200">
                <a:moveTo>
                  <a:pt x="626173" y="31750"/>
                </a:moveTo>
                <a:lnTo>
                  <a:pt x="575373" y="31750"/>
                </a:lnTo>
                <a:lnTo>
                  <a:pt x="575373" y="44450"/>
                </a:lnTo>
                <a:lnTo>
                  <a:pt x="626173" y="44450"/>
                </a:lnTo>
                <a:lnTo>
                  <a:pt x="638873" y="38100"/>
                </a:lnTo>
                <a:lnTo>
                  <a:pt x="626173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0075" y="2511551"/>
            <a:ext cx="478790" cy="76200"/>
          </a:xfrm>
          <a:custGeom>
            <a:avLst/>
            <a:gdLst/>
            <a:ahLst/>
            <a:cxnLst/>
            <a:rect l="l" t="t" r="r" b="b"/>
            <a:pathLst>
              <a:path w="478789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78789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78789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78789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78789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78789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78789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78789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478789" h="76200">
                <a:moveTo>
                  <a:pt x="402209" y="0"/>
                </a:moveTo>
                <a:lnTo>
                  <a:pt x="402209" y="76200"/>
                </a:lnTo>
                <a:lnTo>
                  <a:pt x="465709" y="44450"/>
                </a:lnTo>
                <a:lnTo>
                  <a:pt x="406400" y="44450"/>
                </a:lnTo>
                <a:lnTo>
                  <a:pt x="406400" y="31750"/>
                </a:lnTo>
                <a:lnTo>
                  <a:pt x="465709" y="31750"/>
                </a:lnTo>
                <a:lnTo>
                  <a:pt x="402209" y="0"/>
                </a:lnTo>
                <a:close/>
              </a:path>
              <a:path w="478789" h="76200">
                <a:moveTo>
                  <a:pt x="414909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4909" y="44450"/>
                </a:lnTo>
                <a:lnTo>
                  <a:pt x="414909" y="31750"/>
                </a:lnTo>
                <a:close/>
              </a:path>
              <a:path w="478789" h="76200">
                <a:moveTo>
                  <a:pt x="465709" y="31750"/>
                </a:moveTo>
                <a:lnTo>
                  <a:pt x="414909" y="31750"/>
                </a:lnTo>
                <a:lnTo>
                  <a:pt x="414909" y="44450"/>
                </a:lnTo>
                <a:lnTo>
                  <a:pt x="465709" y="44450"/>
                </a:lnTo>
                <a:lnTo>
                  <a:pt x="478409" y="38100"/>
                </a:lnTo>
                <a:lnTo>
                  <a:pt x="465709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89632" y="2511551"/>
            <a:ext cx="433705" cy="76200"/>
          </a:xfrm>
          <a:custGeom>
            <a:avLst/>
            <a:gdLst/>
            <a:ahLst/>
            <a:cxnLst/>
            <a:rect l="l" t="t" r="r" b="b"/>
            <a:pathLst>
              <a:path w="433705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33705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33705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33705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33705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33705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33705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33705" h="76200">
                <a:moveTo>
                  <a:pt x="357505" y="0"/>
                </a:moveTo>
                <a:lnTo>
                  <a:pt x="357505" y="76200"/>
                </a:lnTo>
                <a:lnTo>
                  <a:pt x="421005" y="44450"/>
                </a:lnTo>
                <a:lnTo>
                  <a:pt x="370205" y="44450"/>
                </a:lnTo>
                <a:lnTo>
                  <a:pt x="370205" y="31750"/>
                </a:lnTo>
                <a:lnTo>
                  <a:pt x="421005" y="31750"/>
                </a:lnTo>
                <a:lnTo>
                  <a:pt x="357505" y="0"/>
                </a:lnTo>
                <a:close/>
              </a:path>
              <a:path w="433705" h="76200">
                <a:moveTo>
                  <a:pt x="357505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57505" y="44450"/>
                </a:lnTo>
                <a:lnTo>
                  <a:pt x="357505" y="31750"/>
                </a:lnTo>
                <a:close/>
              </a:path>
              <a:path w="433705" h="76200">
                <a:moveTo>
                  <a:pt x="421005" y="31750"/>
                </a:moveTo>
                <a:lnTo>
                  <a:pt x="370205" y="31750"/>
                </a:lnTo>
                <a:lnTo>
                  <a:pt x="370205" y="44450"/>
                </a:lnTo>
                <a:lnTo>
                  <a:pt x="421005" y="44450"/>
                </a:lnTo>
                <a:lnTo>
                  <a:pt x="433705" y="38100"/>
                </a:lnTo>
                <a:lnTo>
                  <a:pt x="421005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63467" y="2511551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3751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3751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3751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3751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3751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3751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37514" h="76200">
                <a:moveTo>
                  <a:pt x="361315" y="0"/>
                </a:moveTo>
                <a:lnTo>
                  <a:pt x="361315" y="76200"/>
                </a:lnTo>
                <a:lnTo>
                  <a:pt x="424815" y="44450"/>
                </a:lnTo>
                <a:lnTo>
                  <a:pt x="374015" y="44450"/>
                </a:lnTo>
                <a:lnTo>
                  <a:pt x="374015" y="31750"/>
                </a:lnTo>
                <a:lnTo>
                  <a:pt x="424815" y="31750"/>
                </a:lnTo>
                <a:lnTo>
                  <a:pt x="361315" y="0"/>
                </a:lnTo>
                <a:close/>
              </a:path>
              <a:path w="437514" h="76200">
                <a:moveTo>
                  <a:pt x="361315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1315" y="44450"/>
                </a:lnTo>
                <a:lnTo>
                  <a:pt x="361315" y="31750"/>
                </a:lnTo>
                <a:close/>
              </a:path>
              <a:path w="437514" h="76200">
                <a:moveTo>
                  <a:pt x="424815" y="31750"/>
                </a:moveTo>
                <a:lnTo>
                  <a:pt x="374015" y="31750"/>
                </a:lnTo>
                <a:lnTo>
                  <a:pt x="374015" y="44450"/>
                </a:lnTo>
                <a:lnTo>
                  <a:pt x="424815" y="44450"/>
                </a:lnTo>
                <a:lnTo>
                  <a:pt x="437515" y="38100"/>
                </a:lnTo>
                <a:lnTo>
                  <a:pt x="424815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436614" y="4413248"/>
            <a:ext cx="14243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PRE-</a:t>
            </a:r>
            <a:r>
              <a:rPr spc="-465" dirty="0"/>
              <a:t> </a:t>
            </a:r>
            <a:r>
              <a:rPr spc="125" dirty="0"/>
              <a:t>FETCHING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4922" y="439140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21221" y="2152142"/>
            <a:ext cx="1854200" cy="482600"/>
            <a:chOff x="6221221" y="2152142"/>
            <a:chExt cx="1854200" cy="482600"/>
          </a:xfrm>
        </p:grpSpPr>
        <p:sp>
          <p:nvSpPr>
            <p:cNvPr id="16" name="object 16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3921" y="21648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36614" y="2193798"/>
            <a:ext cx="1424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1" name="object 21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67513" y="3285490"/>
            <a:ext cx="1755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39967" y="2212848"/>
            <a:ext cx="2251075" cy="2606040"/>
            <a:chOff x="5839967" y="2212848"/>
            <a:chExt cx="2251075" cy="2606040"/>
          </a:xfrm>
        </p:grpSpPr>
        <p:sp>
          <p:nvSpPr>
            <p:cNvPr id="26" name="object 26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9967" y="2212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28587" y="3272028"/>
              <a:ext cx="1833880" cy="1515110"/>
            </a:xfrm>
            <a:custGeom>
              <a:avLst/>
              <a:gdLst/>
              <a:ahLst/>
              <a:cxnLst/>
              <a:rect l="l" t="t" r="r" b="b"/>
              <a:pathLst>
                <a:path w="1833879" h="1515110">
                  <a:moveTo>
                    <a:pt x="0" y="20701"/>
                  </a:moveTo>
                  <a:lnTo>
                    <a:pt x="1627" y="12644"/>
                  </a:lnTo>
                  <a:lnTo>
                    <a:pt x="6064" y="6064"/>
                  </a:lnTo>
                  <a:lnTo>
                    <a:pt x="12644" y="1627"/>
                  </a:lnTo>
                  <a:lnTo>
                    <a:pt x="20700" y="0"/>
                  </a:lnTo>
                  <a:lnTo>
                    <a:pt x="1812670" y="0"/>
                  </a:lnTo>
                  <a:lnTo>
                    <a:pt x="1820727" y="1627"/>
                  </a:lnTo>
                  <a:lnTo>
                    <a:pt x="1827307" y="6064"/>
                  </a:lnTo>
                  <a:lnTo>
                    <a:pt x="1831744" y="12644"/>
                  </a:lnTo>
                  <a:lnTo>
                    <a:pt x="1833371" y="20701"/>
                  </a:lnTo>
                  <a:lnTo>
                    <a:pt x="1833371" y="418211"/>
                  </a:lnTo>
                  <a:lnTo>
                    <a:pt x="1831744" y="426267"/>
                  </a:lnTo>
                  <a:lnTo>
                    <a:pt x="1827307" y="432847"/>
                  </a:lnTo>
                  <a:lnTo>
                    <a:pt x="1820727" y="437284"/>
                  </a:lnTo>
                  <a:lnTo>
                    <a:pt x="1812670" y="438912"/>
                  </a:lnTo>
                  <a:lnTo>
                    <a:pt x="20700" y="438912"/>
                  </a:lnTo>
                  <a:lnTo>
                    <a:pt x="12644" y="437284"/>
                  </a:lnTo>
                  <a:lnTo>
                    <a:pt x="6064" y="432847"/>
                  </a:lnTo>
                  <a:lnTo>
                    <a:pt x="1627" y="426267"/>
                  </a:lnTo>
                  <a:lnTo>
                    <a:pt x="0" y="418211"/>
                  </a:lnTo>
                  <a:lnTo>
                    <a:pt x="0" y="20701"/>
                  </a:lnTo>
                  <a:close/>
                </a:path>
                <a:path w="1833879" h="1515110">
                  <a:moveTo>
                    <a:pt x="0" y="1096606"/>
                  </a:moveTo>
                  <a:lnTo>
                    <a:pt x="1627" y="1088567"/>
                  </a:lnTo>
                  <a:lnTo>
                    <a:pt x="6064" y="1081998"/>
                  </a:lnTo>
                  <a:lnTo>
                    <a:pt x="12644" y="1077568"/>
                  </a:lnTo>
                  <a:lnTo>
                    <a:pt x="20700" y="1075944"/>
                  </a:lnTo>
                  <a:lnTo>
                    <a:pt x="1812670" y="1075944"/>
                  </a:lnTo>
                  <a:lnTo>
                    <a:pt x="1820727" y="1077568"/>
                  </a:lnTo>
                  <a:lnTo>
                    <a:pt x="1827307" y="1081998"/>
                  </a:lnTo>
                  <a:lnTo>
                    <a:pt x="1831744" y="1088567"/>
                  </a:lnTo>
                  <a:lnTo>
                    <a:pt x="1833371" y="1096606"/>
                  </a:lnTo>
                  <a:lnTo>
                    <a:pt x="1833371" y="1494193"/>
                  </a:lnTo>
                  <a:lnTo>
                    <a:pt x="1831744" y="1502232"/>
                  </a:lnTo>
                  <a:lnTo>
                    <a:pt x="1827307" y="1508801"/>
                  </a:lnTo>
                  <a:lnTo>
                    <a:pt x="1820727" y="1513231"/>
                  </a:lnTo>
                  <a:lnTo>
                    <a:pt x="1812670" y="1514856"/>
                  </a:lnTo>
                  <a:lnTo>
                    <a:pt x="20700" y="1514856"/>
                  </a:lnTo>
                  <a:lnTo>
                    <a:pt x="12644" y="1513231"/>
                  </a:lnTo>
                  <a:lnTo>
                    <a:pt x="6064" y="1508801"/>
                  </a:lnTo>
                  <a:lnTo>
                    <a:pt x="1627" y="1502232"/>
                  </a:lnTo>
                  <a:lnTo>
                    <a:pt x="0" y="1494193"/>
                  </a:lnTo>
                  <a:lnTo>
                    <a:pt x="0" y="1096606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62777" y="2241930"/>
            <a:ext cx="372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52397" y="1118997"/>
            <a:ext cx="933450" cy="310515"/>
            <a:chOff x="1652397" y="1118997"/>
            <a:chExt cx="933450" cy="310515"/>
          </a:xfrm>
        </p:grpSpPr>
        <p:sp>
          <p:nvSpPr>
            <p:cNvPr id="32" name="object 32"/>
            <p:cNvSpPr/>
            <p:nvPr/>
          </p:nvSpPr>
          <p:spPr>
            <a:xfrm>
              <a:off x="1661922" y="1128522"/>
              <a:ext cx="914400" cy="291465"/>
            </a:xfrm>
            <a:custGeom>
              <a:avLst/>
              <a:gdLst/>
              <a:ahLst/>
              <a:cxnLst/>
              <a:rect l="l" t="t" r="r" b="b"/>
              <a:pathLst>
                <a:path w="914400" h="291465">
                  <a:moveTo>
                    <a:pt x="91440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914400" y="29108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1922" y="1128522"/>
              <a:ext cx="914400" cy="291465"/>
            </a:xfrm>
            <a:custGeom>
              <a:avLst/>
              <a:gdLst/>
              <a:ahLst/>
              <a:cxnLst/>
              <a:rect l="l" t="t" r="r" b="b"/>
              <a:pathLst>
                <a:path w="914400" h="291465">
                  <a:moveTo>
                    <a:pt x="0" y="291084"/>
                  </a:moveTo>
                  <a:lnTo>
                    <a:pt x="914400" y="291084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85925" y="11666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27757" y="1631060"/>
            <a:ext cx="933450" cy="311785"/>
            <a:chOff x="2627757" y="1631060"/>
            <a:chExt cx="933450" cy="311785"/>
          </a:xfrm>
        </p:grpSpPr>
        <p:sp>
          <p:nvSpPr>
            <p:cNvPr id="36" name="object 36"/>
            <p:cNvSpPr/>
            <p:nvPr/>
          </p:nvSpPr>
          <p:spPr>
            <a:xfrm>
              <a:off x="263728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914399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914399" y="292607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3728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0" y="292607"/>
                  </a:moveTo>
                  <a:lnTo>
                    <a:pt x="914399" y="292607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661666" y="1679828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200">
              <a:latin typeface="BIZ UDGothic"/>
              <a:cs typeface="BIZ UD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7037" y="1631060"/>
            <a:ext cx="933450" cy="311785"/>
            <a:chOff x="677037" y="1631060"/>
            <a:chExt cx="933450" cy="311785"/>
          </a:xfrm>
        </p:grpSpPr>
        <p:sp>
          <p:nvSpPr>
            <p:cNvPr id="40" name="object 40"/>
            <p:cNvSpPr/>
            <p:nvPr/>
          </p:nvSpPr>
          <p:spPr>
            <a:xfrm>
              <a:off x="68656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914400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914400" y="29260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6562" y="1640585"/>
              <a:ext cx="914400" cy="292735"/>
            </a:xfrm>
            <a:custGeom>
              <a:avLst/>
              <a:gdLst/>
              <a:ahLst/>
              <a:cxnLst/>
              <a:rect l="l" t="t" r="r" b="b"/>
              <a:pathLst>
                <a:path w="914400" h="292735">
                  <a:moveTo>
                    <a:pt x="0" y="292607"/>
                  </a:moveTo>
                  <a:lnTo>
                    <a:pt x="914400" y="292607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1904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0590" y="1679828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1200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6018" y="1377441"/>
            <a:ext cx="2439035" cy="790575"/>
          </a:xfrm>
          <a:custGeom>
            <a:avLst/>
            <a:gdLst/>
            <a:ahLst/>
            <a:cxnLst/>
            <a:rect l="l" t="t" r="r" b="b"/>
            <a:pathLst>
              <a:path w="2439035" h="790575">
                <a:moveTo>
                  <a:pt x="530606" y="554710"/>
                </a:moveTo>
                <a:lnTo>
                  <a:pt x="527875" y="542798"/>
                </a:lnTo>
                <a:lnTo>
                  <a:pt x="526808" y="538099"/>
                </a:lnTo>
                <a:lnTo>
                  <a:pt x="516851" y="524294"/>
                </a:lnTo>
                <a:lnTo>
                  <a:pt x="502856" y="515670"/>
                </a:lnTo>
                <a:lnTo>
                  <a:pt x="486664" y="512940"/>
                </a:lnTo>
                <a:lnTo>
                  <a:pt x="470077" y="516763"/>
                </a:lnTo>
                <a:lnTo>
                  <a:pt x="456260" y="526656"/>
                </a:lnTo>
                <a:lnTo>
                  <a:pt x="447636" y="540613"/>
                </a:lnTo>
                <a:lnTo>
                  <a:pt x="444893" y="556806"/>
                </a:lnTo>
                <a:lnTo>
                  <a:pt x="445452" y="559282"/>
                </a:lnTo>
                <a:lnTo>
                  <a:pt x="68059" y="730072"/>
                </a:lnTo>
                <a:lnTo>
                  <a:pt x="94957" y="692150"/>
                </a:lnTo>
                <a:lnTo>
                  <a:pt x="99529" y="685800"/>
                </a:lnTo>
                <a:lnTo>
                  <a:pt x="98018" y="676910"/>
                </a:lnTo>
                <a:lnTo>
                  <a:pt x="85153" y="667766"/>
                </a:lnTo>
                <a:lnTo>
                  <a:pt x="76238" y="669290"/>
                </a:lnTo>
                <a:lnTo>
                  <a:pt x="71666" y="675640"/>
                </a:lnTo>
                <a:lnTo>
                  <a:pt x="0" y="776478"/>
                </a:lnTo>
                <a:lnTo>
                  <a:pt x="130937" y="790067"/>
                </a:lnTo>
                <a:lnTo>
                  <a:pt x="137947" y="784352"/>
                </a:lnTo>
                <a:lnTo>
                  <a:pt x="138620" y="777875"/>
                </a:lnTo>
                <a:lnTo>
                  <a:pt x="139573" y="768731"/>
                </a:lnTo>
                <a:lnTo>
                  <a:pt x="133870" y="761619"/>
                </a:lnTo>
                <a:lnTo>
                  <a:pt x="79908" y="756056"/>
                </a:lnTo>
                <a:lnTo>
                  <a:pt x="457200" y="585216"/>
                </a:lnTo>
                <a:lnTo>
                  <a:pt x="458647" y="587222"/>
                </a:lnTo>
                <a:lnTo>
                  <a:pt x="472643" y="595845"/>
                </a:lnTo>
                <a:lnTo>
                  <a:pt x="488835" y="598576"/>
                </a:lnTo>
                <a:lnTo>
                  <a:pt x="505434" y="594741"/>
                </a:lnTo>
                <a:lnTo>
                  <a:pt x="519239" y="584860"/>
                </a:lnTo>
                <a:lnTo>
                  <a:pt x="527862" y="570903"/>
                </a:lnTo>
                <a:lnTo>
                  <a:pt x="530606" y="554710"/>
                </a:lnTo>
                <a:close/>
              </a:path>
              <a:path w="2439035" h="790575">
                <a:moveTo>
                  <a:pt x="2438590" y="262890"/>
                </a:moveTo>
                <a:lnTo>
                  <a:pt x="2348039" y="178562"/>
                </a:lnTo>
                <a:lnTo>
                  <a:pt x="2342324" y="173101"/>
                </a:lnTo>
                <a:lnTo>
                  <a:pt x="2333307" y="173482"/>
                </a:lnTo>
                <a:lnTo>
                  <a:pt x="2327846" y="179197"/>
                </a:lnTo>
                <a:lnTo>
                  <a:pt x="2322512" y="185039"/>
                </a:lnTo>
                <a:lnTo>
                  <a:pt x="2322766" y="194056"/>
                </a:lnTo>
                <a:lnTo>
                  <a:pt x="2328608" y="199390"/>
                </a:lnTo>
                <a:lnTo>
                  <a:pt x="2362492" y="231025"/>
                </a:lnTo>
                <a:lnTo>
                  <a:pt x="1505216" y="37007"/>
                </a:lnTo>
                <a:lnTo>
                  <a:pt x="1505267" y="34607"/>
                </a:lnTo>
                <a:lnTo>
                  <a:pt x="1504911" y="33705"/>
                </a:lnTo>
                <a:lnTo>
                  <a:pt x="1504886" y="32639"/>
                </a:lnTo>
                <a:lnTo>
                  <a:pt x="1502879" y="28194"/>
                </a:lnTo>
                <a:lnTo>
                  <a:pt x="1502041" y="26352"/>
                </a:lnTo>
                <a:lnTo>
                  <a:pt x="1499311" y="19304"/>
                </a:lnTo>
                <a:lnTo>
                  <a:pt x="1498473" y="18427"/>
                </a:lnTo>
                <a:lnTo>
                  <a:pt x="1497914" y="17170"/>
                </a:lnTo>
                <a:lnTo>
                  <a:pt x="1492478" y="12077"/>
                </a:lnTo>
                <a:lnTo>
                  <a:pt x="1488033" y="7353"/>
                </a:lnTo>
                <a:lnTo>
                  <a:pt x="1486941" y="6870"/>
                </a:lnTo>
                <a:lnTo>
                  <a:pt x="1485963" y="5943"/>
                </a:lnTo>
                <a:lnTo>
                  <a:pt x="1478013" y="2870"/>
                </a:lnTo>
                <a:lnTo>
                  <a:pt x="1472501" y="381"/>
                </a:lnTo>
                <a:lnTo>
                  <a:pt x="1471587" y="368"/>
                </a:lnTo>
                <a:lnTo>
                  <a:pt x="1470660" y="0"/>
                </a:lnTo>
                <a:lnTo>
                  <a:pt x="1463090" y="177"/>
                </a:lnTo>
                <a:lnTo>
                  <a:pt x="1455534" y="0"/>
                </a:lnTo>
                <a:lnTo>
                  <a:pt x="1454594" y="368"/>
                </a:lnTo>
                <a:lnTo>
                  <a:pt x="1453705" y="381"/>
                </a:lnTo>
                <a:lnTo>
                  <a:pt x="1448181" y="2857"/>
                </a:lnTo>
                <a:lnTo>
                  <a:pt x="1440243" y="5943"/>
                </a:lnTo>
                <a:lnTo>
                  <a:pt x="1439265" y="6858"/>
                </a:lnTo>
                <a:lnTo>
                  <a:pt x="1438160" y="7353"/>
                </a:lnTo>
                <a:lnTo>
                  <a:pt x="1433664" y="12115"/>
                </a:lnTo>
                <a:lnTo>
                  <a:pt x="1428280" y="17170"/>
                </a:lnTo>
                <a:lnTo>
                  <a:pt x="1427708" y="18427"/>
                </a:lnTo>
                <a:lnTo>
                  <a:pt x="1426883" y="19304"/>
                </a:lnTo>
                <a:lnTo>
                  <a:pt x="1424076" y="26504"/>
                </a:lnTo>
                <a:lnTo>
                  <a:pt x="1421320" y="32639"/>
                </a:lnTo>
                <a:lnTo>
                  <a:pt x="1421295" y="33667"/>
                </a:lnTo>
                <a:lnTo>
                  <a:pt x="1420926" y="34607"/>
                </a:lnTo>
                <a:lnTo>
                  <a:pt x="1420977" y="37007"/>
                </a:lnTo>
                <a:lnTo>
                  <a:pt x="563727" y="231038"/>
                </a:lnTo>
                <a:lnTo>
                  <a:pt x="603427" y="194056"/>
                </a:lnTo>
                <a:lnTo>
                  <a:pt x="603732" y="185039"/>
                </a:lnTo>
                <a:lnTo>
                  <a:pt x="598347" y="179197"/>
                </a:lnTo>
                <a:lnTo>
                  <a:pt x="592975" y="173482"/>
                </a:lnTo>
                <a:lnTo>
                  <a:pt x="583933" y="173101"/>
                </a:lnTo>
                <a:lnTo>
                  <a:pt x="578154" y="178562"/>
                </a:lnTo>
                <a:lnTo>
                  <a:pt x="487680" y="262890"/>
                </a:lnTo>
                <a:lnTo>
                  <a:pt x="613206" y="302514"/>
                </a:lnTo>
                <a:lnTo>
                  <a:pt x="621220" y="298323"/>
                </a:lnTo>
                <a:lnTo>
                  <a:pt x="623633" y="290830"/>
                </a:lnTo>
                <a:lnTo>
                  <a:pt x="625919" y="283337"/>
                </a:lnTo>
                <a:lnTo>
                  <a:pt x="621855" y="275336"/>
                </a:lnTo>
                <a:lnTo>
                  <a:pt x="606958" y="270637"/>
                </a:lnTo>
                <a:lnTo>
                  <a:pt x="570001" y="258978"/>
                </a:lnTo>
                <a:lnTo>
                  <a:pt x="1426908" y="65062"/>
                </a:lnTo>
                <a:lnTo>
                  <a:pt x="1427759" y="65976"/>
                </a:lnTo>
                <a:lnTo>
                  <a:pt x="1428280" y="67106"/>
                </a:lnTo>
                <a:lnTo>
                  <a:pt x="1433004" y="71564"/>
                </a:lnTo>
                <a:lnTo>
                  <a:pt x="1438097" y="76987"/>
                </a:lnTo>
                <a:lnTo>
                  <a:pt x="1439379" y="77571"/>
                </a:lnTo>
                <a:lnTo>
                  <a:pt x="1440256" y="78384"/>
                </a:lnTo>
                <a:lnTo>
                  <a:pt x="1447241" y="81102"/>
                </a:lnTo>
                <a:lnTo>
                  <a:pt x="1453578" y="83947"/>
                </a:lnTo>
                <a:lnTo>
                  <a:pt x="1454632" y="83972"/>
                </a:lnTo>
                <a:lnTo>
                  <a:pt x="1455585" y="84340"/>
                </a:lnTo>
                <a:lnTo>
                  <a:pt x="1463090" y="84175"/>
                </a:lnTo>
                <a:lnTo>
                  <a:pt x="1470609" y="84340"/>
                </a:lnTo>
                <a:lnTo>
                  <a:pt x="1471549" y="83972"/>
                </a:lnTo>
                <a:lnTo>
                  <a:pt x="1472628" y="83947"/>
                </a:lnTo>
                <a:lnTo>
                  <a:pt x="1479029" y="81076"/>
                </a:lnTo>
                <a:lnTo>
                  <a:pt x="1485938" y="78384"/>
                </a:lnTo>
                <a:lnTo>
                  <a:pt x="1486789" y="77584"/>
                </a:lnTo>
                <a:lnTo>
                  <a:pt x="1488109" y="76987"/>
                </a:lnTo>
                <a:lnTo>
                  <a:pt x="1493443" y="71323"/>
                </a:lnTo>
                <a:lnTo>
                  <a:pt x="1497914" y="67106"/>
                </a:lnTo>
                <a:lnTo>
                  <a:pt x="1498371" y="66078"/>
                </a:lnTo>
                <a:lnTo>
                  <a:pt x="1499323" y="65062"/>
                </a:lnTo>
                <a:lnTo>
                  <a:pt x="2356193" y="258978"/>
                </a:lnTo>
                <a:lnTo>
                  <a:pt x="2304478" y="275336"/>
                </a:lnTo>
                <a:lnTo>
                  <a:pt x="2300287" y="283337"/>
                </a:lnTo>
                <a:lnTo>
                  <a:pt x="2302573" y="290830"/>
                </a:lnTo>
                <a:lnTo>
                  <a:pt x="2304986" y="298323"/>
                </a:lnTo>
                <a:lnTo>
                  <a:pt x="2312987" y="302514"/>
                </a:lnTo>
                <a:lnTo>
                  <a:pt x="2413990" y="270637"/>
                </a:lnTo>
                <a:lnTo>
                  <a:pt x="2438590" y="26289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0899" y="1890382"/>
            <a:ext cx="2481580" cy="277495"/>
          </a:xfrm>
          <a:custGeom>
            <a:avLst/>
            <a:gdLst/>
            <a:ahLst/>
            <a:cxnLst/>
            <a:rect l="l" t="t" r="r" b="b"/>
            <a:pathLst>
              <a:path w="2481579" h="277494">
                <a:moveTo>
                  <a:pt x="530669" y="263537"/>
                </a:moveTo>
                <a:lnTo>
                  <a:pt x="458914" y="162699"/>
                </a:lnTo>
                <a:lnTo>
                  <a:pt x="454342" y="156349"/>
                </a:lnTo>
                <a:lnTo>
                  <a:pt x="445452" y="154825"/>
                </a:lnTo>
                <a:lnTo>
                  <a:pt x="438975" y="159397"/>
                </a:lnTo>
                <a:lnTo>
                  <a:pt x="432625" y="163969"/>
                </a:lnTo>
                <a:lnTo>
                  <a:pt x="431101" y="172859"/>
                </a:lnTo>
                <a:lnTo>
                  <a:pt x="435673" y="179209"/>
                </a:lnTo>
                <a:lnTo>
                  <a:pt x="462495" y="217081"/>
                </a:lnTo>
                <a:lnTo>
                  <a:pt x="85153" y="46329"/>
                </a:lnTo>
                <a:lnTo>
                  <a:pt x="85712" y="43865"/>
                </a:lnTo>
                <a:lnTo>
                  <a:pt x="83337" y="29857"/>
                </a:lnTo>
                <a:lnTo>
                  <a:pt x="82969" y="27673"/>
                </a:lnTo>
                <a:lnTo>
                  <a:pt x="74345" y="13716"/>
                </a:lnTo>
                <a:lnTo>
                  <a:pt x="60540" y="3822"/>
                </a:lnTo>
                <a:lnTo>
                  <a:pt x="43942" y="0"/>
                </a:lnTo>
                <a:lnTo>
                  <a:pt x="27749" y="2730"/>
                </a:lnTo>
                <a:lnTo>
                  <a:pt x="13754" y="11353"/>
                </a:lnTo>
                <a:lnTo>
                  <a:pt x="3810" y="25158"/>
                </a:lnTo>
                <a:lnTo>
                  <a:pt x="0" y="41770"/>
                </a:lnTo>
                <a:lnTo>
                  <a:pt x="2743" y="57962"/>
                </a:lnTo>
                <a:lnTo>
                  <a:pt x="11366" y="71920"/>
                </a:lnTo>
                <a:lnTo>
                  <a:pt x="25184" y="81800"/>
                </a:lnTo>
                <a:lnTo>
                  <a:pt x="41770" y="85636"/>
                </a:lnTo>
                <a:lnTo>
                  <a:pt x="57962" y="82905"/>
                </a:lnTo>
                <a:lnTo>
                  <a:pt x="71958" y="74282"/>
                </a:lnTo>
                <a:lnTo>
                  <a:pt x="73406" y="72275"/>
                </a:lnTo>
                <a:lnTo>
                  <a:pt x="450710" y="243116"/>
                </a:lnTo>
                <a:lnTo>
                  <a:pt x="396684" y="248678"/>
                </a:lnTo>
                <a:lnTo>
                  <a:pt x="391096" y="255790"/>
                </a:lnTo>
                <a:lnTo>
                  <a:pt x="392620" y="271411"/>
                </a:lnTo>
                <a:lnTo>
                  <a:pt x="399732" y="277126"/>
                </a:lnTo>
                <a:lnTo>
                  <a:pt x="517245" y="264934"/>
                </a:lnTo>
                <a:lnTo>
                  <a:pt x="530669" y="263537"/>
                </a:lnTo>
                <a:close/>
              </a:path>
              <a:path w="2481579" h="277494">
                <a:moveTo>
                  <a:pt x="2481389" y="263537"/>
                </a:moveTo>
                <a:lnTo>
                  <a:pt x="2409634" y="162699"/>
                </a:lnTo>
                <a:lnTo>
                  <a:pt x="2405062" y="156349"/>
                </a:lnTo>
                <a:lnTo>
                  <a:pt x="2396172" y="154825"/>
                </a:lnTo>
                <a:lnTo>
                  <a:pt x="2389695" y="159397"/>
                </a:lnTo>
                <a:lnTo>
                  <a:pt x="2383345" y="163969"/>
                </a:lnTo>
                <a:lnTo>
                  <a:pt x="2381821" y="172859"/>
                </a:lnTo>
                <a:lnTo>
                  <a:pt x="2386393" y="179209"/>
                </a:lnTo>
                <a:lnTo>
                  <a:pt x="2413216" y="217081"/>
                </a:lnTo>
                <a:lnTo>
                  <a:pt x="2035822" y="46329"/>
                </a:lnTo>
                <a:lnTo>
                  <a:pt x="2036394" y="43865"/>
                </a:lnTo>
                <a:lnTo>
                  <a:pt x="2036229" y="42964"/>
                </a:lnTo>
                <a:lnTo>
                  <a:pt x="2036445" y="41770"/>
                </a:lnTo>
                <a:lnTo>
                  <a:pt x="2034844" y="34734"/>
                </a:lnTo>
                <a:lnTo>
                  <a:pt x="2034032" y="29857"/>
                </a:lnTo>
                <a:lnTo>
                  <a:pt x="2033663" y="27673"/>
                </a:lnTo>
                <a:lnTo>
                  <a:pt x="2033028" y="26657"/>
                </a:lnTo>
                <a:lnTo>
                  <a:pt x="2032698" y="25158"/>
                </a:lnTo>
                <a:lnTo>
                  <a:pt x="2028621" y="19519"/>
                </a:lnTo>
                <a:lnTo>
                  <a:pt x="2025040" y="13716"/>
                </a:lnTo>
                <a:lnTo>
                  <a:pt x="2023783" y="12827"/>
                </a:lnTo>
                <a:lnTo>
                  <a:pt x="2022729" y="11353"/>
                </a:lnTo>
                <a:lnTo>
                  <a:pt x="2015705" y="7035"/>
                </a:lnTo>
                <a:lnTo>
                  <a:pt x="2011235" y="3822"/>
                </a:lnTo>
                <a:lnTo>
                  <a:pt x="2010067" y="3556"/>
                </a:lnTo>
                <a:lnTo>
                  <a:pt x="2008733" y="2730"/>
                </a:lnTo>
                <a:lnTo>
                  <a:pt x="2000351" y="1320"/>
                </a:lnTo>
                <a:lnTo>
                  <a:pt x="1994623" y="0"/>
                </a:lnTo>
                <a:lnTo>
                  <a:pt x="1993569" y="177"/>
                </a:lnTo>
                <a:lnTo>
                  <a:pt x="1992528" y="0"/>
                </a:lnTo>
                <a:lnTo>
                  <a:pt x="1986788" y="1320"/>
                </a:lnTo>
                <a:lnTo>
                  <a:pt x="1978431" y="2730"/>
                </a:lnTo>
                <a:lnTo>
                  <a:pt x="1977097" y="3556"/>
                </a:lnTo>
                <a:lnTo>
                  <a:pt x="1975929" y="3822"/>
                </a:lnTo>
                <a:lnTo>
                  <a:pt x="1971306" y="7137"/>
                </a:lnTo>
                <a:lnTo>
                  <a:pt x="1964474" y="11353"/>
                </a:lnTo>
                <a:lnTo>
                  <a:pt x="1963483" y="12738"/>
                </a:lnTo>
                <a:lnTo>
                  <a:pt x="1962111" y="13716"/>
                </a:lnTo>
                <a:lnTo>
                  <a:pt x="1957870" y="20586"/>
                </a:lnTo>
                <a:lnTo>
                  <a:pt x="1954593" y="25158"/>
                </a:lnTo>
                <a:lnTo>
                  <a:pt x="1954314" y="26327"/>
                </a:lnTo>
                <a:lnTo>
                  <a:pt x="1953488" y="27673"/>
                </a:lnTo>
                <a:lnTo>
                  <a:pt x="1952066" y="36106"/>
                </a:lnTo>
                <a:lnTo>
                  <a:pt x="1950758" y="41770"/>
                </a:lnTo>
                <a:lnTo>
                  <a:pt x="1950923" y="42824"/>
                </a:lnTo>
                <a:lnTo>
                  <a:pt x="1950758" y="43865"/>
                </a:lnTo>
                <a:lnTo>
                  <a:pt x="1951329" y="46342"/>
                </a:lnTo>
                <a:lnTo>
                  <a:pt x="1573885" y="217157"/>
                </a:lnTo>
                <a:lnTo>
                  <a:pt x="1600771" y="179209"/>
                </a:lnTo>
                <a:lnTo>
                  <a:pt x="1605343" y="172859"/>
                </a:lnTo>
                <a:lnTo>
                  <a:pt x="1603819" y="163969"/>
                </a:lnTo>
                <a:lnTo>
                  <a:pt x="1597469" y="159397"/>
                </a:lnTo>
                <a:lnTo>
                  <a:pt x="1590992" y="154825"/>
                </a:lnTo>
                <a:lnTo>
                  <a:pt x="1582102" y="156349"/>
                </a:lnTo>
                <a:lnTo>
                  <a:pt x="1577530" y="162699"/>
                </a:lnTo>
                <a:lnTo>
                  <a:pt x="1505902" y="263537"/>
                </a:lnTo>
                <a:lnTo>
                  <a:pt x="1636712" y="277126"/>
                </a:lnTo>
                <a:lnTo>
                  <a:pt x="1643824" y="271411"/>
                </a:lnTo>
                <a:lnTo>
                  <a:pt x="1644446" y="264934"/>
                </a:lnTo>
                <a:lnTo>
                  <a:pt x="1644586" y="263537"/>
                </a:lnTo>
                <a:lnTo>
                  <a:pt x="1645475" y="255790"/>
                </a:lnTo>
                <a:lnTo>
                  <a:pt x="1639760" y="248678"/>
                </a:lnTo>
                <a:lnTo>
                  <a:pt x="1585709" y="243116"/>
                </a:lnTo>
                <a:lnTo>
                  <a:pt x="1962734" y="72377"/>
                </a:lnTo>
                <a:lnTo>
                  <a:pt x="1963470" y="72898"/>
                </a:lnTo>
                <a:lnTo>
                  <a:pt x="1964474" y="74282"/>
                </a:lnTo>
                <a:lnTo>
                  <a:pt x="1971395" y="78562"/>
                </a:lnTo>
                <a:lnTo>
                  <a:pt x="1975929" y="81800"/>
                </a:lnTo>
                <a:lnTo>
                  <a:pt x="1977059" y="82067"/>
                </a:lnTo>
                <a:lnTo>
                  <a:pt x="1978431" y="82905"/>
                </a:lnTo>
                <a:lnTo>
                  <a:pt x="1986864" y="84340"/>
                </a:lnTo>
                <a:lnTo>
                  <a:pt x="1992528" y="85636"/>
                </a:lnTo>
                <a:lnTo>
                  <a:pt x="1993569" y="85471"/>
                </a:lnTo>
                <a:lnTo>
                  <a:pt x="1994623" y="85636"/>
                </a:lnTo>
                <a:lnTo>
                  <a:pt x="2000288" y="84328"/>
                </a:lnTo>
                <a:lnTo>
                  <a:pt x="2008720" y="82905"/>
                </a:lnTo>
                <a:lnTo>
                  <a:pt x="2010067" y="82080"/>
                </a:lnTo>
                <a:lnTo>
                  <a:pt x="2011235" y="81800"/>
                </a:lnTo>
                <a:lnTo>
                  <a:pt x="2015845" y="78511"/>
                </a:lnTo>
                <a:lnTo>
                  <a:pt x="2022678" y="74282"/>
                </a:lnTo>
                <a:lnTo>
                  <a:pt x="2023656" y="72923"/>
                </a:lnTo>
                <a:lnTo>
                  <a:pt x="2024405" y="72377"/>
                </a:lnTo>
                <a:lnTo>
                  <a:pt x="2401443" y="243116"/>
                </a:lnTo>
                <a:lnTo>
                  <a:pt x="2347404" y="248678"/>
                </a:lnTo>
                <a:lnTo>
                  <a:pt x="2341816" y="255790"/>
                </a:lnTo>
                <a:lnTo>
                  <a:pt x="2343340" y="271411"/>
                </a:lnTo>
                <a:lnTo>
                  <a:pt x="2350452" y="277126"/>
                </a:lnTo>
                <a:lnTo>
                  <a:pt x="2467965" y="264934"/>
                </a:lnTo>
                <a:lnTo>
                  <a:pt x="2481389" y="26353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89356" y="2133600"/>
          <a:ext cx="384048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index-</a:t>
                      </a:r>
                      <a:r>
                        <a:rPr sz="1200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page2</a:t>
                      </a:r>
                      <a:endParaRPr sz="1200">
                        <a:latin typeface="BIZ UDGothic"/>
                        <a:cs typeface="BIZ UDGothic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index-</a:t>
                      </a:r>
                      <a:r>
                        <a:rPr sz="1200" spc="-2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page3</a:t>
                      </a:r>
                      <a:endParaRPr sz="1200">
                        <a:latin typeface="BIZ UDGothic"/>
                        <a:cs typeface="BIZ UDGothic"/>
                      </a:endParaRPr>
                    </a:p>
                  </a:txBody>
                  <a:tcPr marL="0" marR="0" marT="5334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index-</a:t>
                      </a:r>
                      <a:r>
                        <a:rPr sz="1200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page5</a:t>
                      </a:r>
                      <a:endParaRPr sz="1200">
                        <a:latin typeface="BIZ UDGothic"/>
                        <a:cs typeface="BIZ UDGothic"/>
                      </a:endParaRPr>
                    </a:p>
                  </a:txBody>
                  <a:tcPr marL="0" marR="0" marT="5334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index-</a:t>
                      </a:r>
                      <a:r>
                        <a:rPr sz="1200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page6</a:t>
                      </a:r>
                      <a:endParaRPr sz="1200">
                        <a:latin typeface="BIZ UDGothic"/>
                        <a:cs typeface="BIZ UDGothic"/>
                      </a:endParaRPr>
                    </a:p>
                  </a:txBody>
                  <a:tcPr marL="0" marR="0" marT="5334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1889760" y="25725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94868" y="2423617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EE3D42"/>
                </a:solidFill>
                <a:latin typeface="BIZ UDGothic"/>
                <a:cs typeface="BIZ UDGothic"/>
              </a:rPr>
              <a:t>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0844" y="2423617"/>
            <a:ext cx="47053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99</a:t>
            </a:r>
            <a:r>
              <a:rPr sz="1200" spc="-105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100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38070" y="2423617"/>
            <a:ext cx="561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199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200</a:t>
            </a:r>
            <a:endParaRPr sz="1200">
              <a:latin typeface="BIZ UDGothic"/>
              <a:cs typeface="BIZ UD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12160" y="2331061"/>
            <a:ext cx="1591945" cy="8528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989965" algn="l"/>
              </a:tabLst>
            </a:pP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299 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300</a:t>
            </a:r>
            <a:r>
              <a:rPr sz="1200" dirty="0">
                <a:solidFill>
                  <a:srgbClr val="EE3D42"/>
                </a:solidFill>
                <a:latin typeface="BIZ UDGothic"/>
                <a:cs typeface="BIZ UDGothic"/>
              </a:rPr>
              <a:t>	</a:t>
            </a:r>
            <a:r>
              <a:rPr sz="1200" spc="-25" dirty="0">
                <a:solidFill>
                  <a:srgbClr val="EE3D42"/>
                </a:solidFill>
                <a:latin typeface="BIZ UDGothic"/>
                <a:cs typeface="BIZ UDGothic"/>
              </a:rPr>
              <a:t>399</a:t>
            </a:r>
            <a:endParaRPr sz="1200">
              <a:latin typeface="BIZ UDGothic"/>
              <a:cs typeface="BIZ UDGothic"/>
            </a:endParaRPr>
          </a:p>
          <a:p>
            <a:pPr marL="232410">
              <a:lnSpc>
                <a:spcPct val="100000"/>
              </a:lnSpc>
              <a:spcBef>
                <a:spcPts val="146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4988" y="2511551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63944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639444" h="76200">
                <a:moveTo>
                  <a:pt x="139699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699" y="44450"/>
                </a:lnTo>
                <a:lnTo>
                  <a:pt x="139699" y="31750"/>
                </a:lnTo>
                <a:close/>
              </a:path>
              <a:path w="639444" h="76200">
                <a:moveTo>
                  <a:pt x="190499" y="31750"/>
                </a:moveTo>
                <a:lnTo>
                  <a:pt x="152399" y="31750"/>
                </a:lnTo>
                <a:lnTo>
                  <a:pt x="152399" y="44450"/>
                </a:lnTo>
                <a:lnTo>
                  <a:pt x="190499" y="44450"/>
                </a:lnTo>
                <a:lnTo>
                  <a:pt x="190499" y="31750"/>
                </a:lnTo>
                <a:close/>
              </a:path>
              <a:path w="639444" h="76200">
                <a:moveTo>
                  <a:pt x="241299" y="31750"/>
                </a:moveTo>
                <a:lnTo>
                  <a:pt x="203199" y="31750"/>
                </a:lnTo>
                <a:lnTo>
                  <a:pt x="203199" y="44450"/>
                </a:lnTo>
                <a:lnTo>
                  <a:pt x="241299" y="44450"/>
                </a:lnTo>
                <a:lnTo>
                  <a:pt x="241299" y="31750"/>
                </a:lnTo>
                <a:close/>
              </a:path>
              <a:path w="639444" h="76200">
                <a:moveTo>
                  <a:pt x="292099" y="31750"/>
                </a:moveTo>
                <a:lnTo>
                  <a:pt x="253999" y="31750"/>
                </a:lnTo>
                <a:lnTo>
                  <a:pt x="253999" y="44450"/>
                </a:lnTo>
                <a:lnTo>
                  <a:pt x="292099" y="44450"/>
                </a:lnTo>
                <a:lnTo>
                  <a:pt x="292099" y="31750"/>
                </a:lnTo>
                <a:close/>
              </a:path>
              <a:path w="639444" h="76200">
                <a:moveTo>
                  <a:pt x="342899" y="31750"/>
                </a:moveTo>
                <a:lnTo>
                  <a:pt x="304799" y="31750"/>
                </a:lnTo>
                <a:lnTo>
                  <a:pt x="304799" y="44450"/>
                </a:lnTo>
                <a:lnTo>
                  <a:pt x="342899" y="44450"/>
                </a:lnTo>
                <a:lnTo>
                  <a:pt x="342899" y="31750"/>
                </a:lnTo>
                <a:close/>
              </a:path>
              <a:path w="639444" h="76200">
                <a:moveTo>
                  <a:pt x="393699" y="31750"/>
                </a:moveTo>
                <a:lnTo>
                  <a:pt x="355599" y="31750"/>
                </a:lnTo>
                <a:lnTo>
                  <a:pt x="355599" y="44450"/>
                </a:lnTo>
                <a:lnTo>
                  <a:pt x="393699" y="44450"/>
                </a:lnTo>
                <a:lnTo>
                  <a:pt x="393699" y="31750"/>
                </a:lnTo>
                <a:close/>
              </a:path>
              <a:path w="639444" h="76200">
                <a:moveTo>
                  <a:pt x="444500" y="31750"/>
                </a:moveTo>
                <a:lnTo>
                  <a:pt x="406399" y="31750"/>
                </a:lnTo>
                <a:lnTo>
                  <a:pt x="406399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3944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39444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39444" h="76200">
                <a:moveTo>
                  <a:pt x="562673" y="0"/>
                </a:moveTo>
                <a:lnTo>
                  <a:pt x="562673" y="76200"/>
                </a:lnTo>
                <a:lnTo>
                  <a:pt x="626173" y="44450"/>
                </a:lnTo>
                <a:lnTo>
                  <a:pt x="575373" y="44450"/>
                </a:lnTo>
                <a:lnTo>
                  <a:pt x="575373" y="31750"/>
                </a:lnTo>
                <a:lnTo>
                  <a:pt x="626173" y="31750"/>
                </a:lnTo>
                <a:lnTo>
                  <a:pt x="562673" y="0"/>
                </a:lnTo>
                <a:close/>
              </a:path>
              <a:path w="639444" h="76200">
                <a:moveTo>
                  <a:pt x="562673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62673" y="44450"/>
                </a:lnTo>
                <a:lnTo>
                  <a:pt x="562673" y="31750"/>
                </a:lnTo>
                <a:close/>
              </a:path>
              <a:path w="639444" h="76200">
                <a:moveTo>
                  <a:pt x="626173" y="31750"/>
                </a:moveTo>
                <a:lnTo>
                  <a:pt x="575373" y="31750"/>
                </a:lnTo>
                <a:lnTo>
                  <a:pt x="575373" y="44450"/>
                </a:lnTo>
                <a:lnTo>
                  <a:pt x="626173" y="44450"/>
                </a:lnTo>
                <a:lnTo>
                  <a:pt x="638873" y="38100"/>
                </a:lnTo>
                <a:lnTo>
                  <a:pt x="626173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0076" y="2511551"/>
            <a:ext cx="1453515" cy="76200"/>
          </a:xfrm>
          <a:custGeom>
            <a:avLst/>
            <a:gdLst/>
            <a:ahLst/>
            <a:cxnLst/>
            <a:rect l="l" t="t" r="r" b="b"/>
            <a:pathLst>
              <a:path w="145351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145351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145351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145351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145351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145351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145351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145351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1453514" h="76200">
                <a:moveTo>
                  <a:pt x="478409" y="38100"/>
                </a:moveTo>
                <a:lnTo>
                  <a:pt x="465709" y="31750"/>
                </a:lnTo>
                <a:lnTo>
                  <a:pt x="402209" y="0"/>
                </a:lnTo>
                <a:lnTo>
                  <a:pt x="402209" y="76200"/>
                </a:lnTo>
                <a:lnTo>
                  <a:pt x="465709" y="44450"/>
                </a:lnTo>
                <a:lnTo>
                  <a:pt x="478409" y="38100"/>
                </a:lnTo>
                <a:close/>
              </a:path>
              <a:path w="1453514" h="76200">
                <a:moveTo>
                  <a:pt x="1057656" y="31750"/>
                </a:moveTo>
                <a:lnTo>
                  <a:pt x="1019556" y="31750"/>
                </a:lnTo>
                <a:lnTo>
                  <a:pt x="1019556" y="44450"/>
                </a:lnTo>
                <a:lnTo>
                  <a:pt x="1057656" y="44450"/>
                </a:lnTo>
                <a:lnTo>
                  <a:pt x="1057656" y="31750"/>
                </a:lnTo>
                <a:close/>
              </a:path>
              <a:path w="1453514" h="76200">
                <a:moveTo>
                  <a:pt x="1108456" y="31750"/>
                </a:moveTo>
                <a:lnTo>
                  <a:pt x="1070356" y="31750"/>
                </a:lnTo>
                <a:lnTo>
                  <a:pt x="1070356" y="44450"/>
                </a:lnTo>
                <a:lnTo>
                  <a:pt x="1108456" y="44450"/>
                </a:lnTo>
                <a:lnTo>
                  <a:pt x="1108456" y="31750"/>
                </a:lnTo>
                <a:close/>
              </a:path>
              <a:path w="1453514" h="76200">
                <a:moveTo>
                  <a:pt x="1159256" y="31750"/>
                </a:moveTo>
                <a:lnTo>
                  <a:pt x="1121156" y="31750"/>
                </a:lnTo>
                <a:lnTo>
                  <a:pt x="1121156" y="44450"/>
                </a:lnTo>
                <a:lnTo>
                  <a:pt x="1159256" y="44450"/>
                </a:lnTo>
                <a:lnTo>
                  <a:pt x="1159256" y="31750"/>
                </a:lnTo>
                <a:close/>
              </a:path>
              <a:path w="1453514" h="76200">
                <a:moveTo>
                  <a:pt x="1210056" y="31750"/>
                </a:moveTo>
                <a:lnTo>
                  <a:pt x="1171956" y="31750"/>
                </a:lnTo>
                <a:lnTo>
                  <a:pt x="1171956" y="44450"/>
                </a:lnTo>
                <a:lnTo>
                  <a:pt x="1210056" y="44450"/>
                </a:lnTo>
                <a:lnTo>
                  <a:pt x="1210056" y="31750"/>
                </a:lnTo>
                <a:close/>
              </a:path>
              <a:path w="1453514" h="76200">
                <a:moveTo>
                  <a:pt x="1260856" y="31750"/>
                </a:moveTo>
                <a:lnTo>
                  <a:pt x="1222756" y="31750"/>
                </a:lnTo>
                <a:lnTo>
                  <a:pt x="1222756" y="44450"/>
                </a:lnTo>
                <a:lnTo>
                  <a:pt x="1260856" y="44450"/>
                </a:lnTo>
                <a:lnTo>
                  <a:pt x="1260856" y="31750"/>
                </a:lnTo>
                <a:close/>
              </a:path>
              <a:path w="1453514" h="76200">
                <a:moveTo>
                  <a:pt x="1311656" y="31750"/>
                </a:moveTo>
                <a:lnTo>
                  <a:pt x="1273556" y="31750"/>
                </a:lnTo>
                <a:lnTo>
                  <a:pt x="1273556" y="44450"/>
                </a:lnTo>
                <a:lnTo>
                  <a:pt x="1311656" y="44450"/>
                </a:lnTo>
                <a:lnTo>
                  <a:pt x="1311656" y="31750"/>
                </a:lnTo>
                <a:close/>
              </a:path>
              <a:path w="1453514" h="76200">
                <a:moveTo>
                  <a:pt x="1362456" y="31750"/>
                </a:moveTo>
                <a:lnTo>
                  <a:pt x="1324356" y="31750"/>
                </a:lnTo>
                <a:lnTo>
                  <a:pt x="1324356" y="44450"/>
                </a:lnTo>
                <a:lnTo>
                  <a:pt x="1362456" y="44450"/>
                </a:lnTo>
                <a:lnTo>
                  <a:pt x="1362456" y="31750"/>
                </a:lnTo>
                <a:close/>
              </a:path>
              <a:path w="1453514" h="76200">
                <a:moveTo>
                  <a:pt x="1453261" y="38100"/>
                </a:moveTo>
                <a:lnTo>
                  <a:pt x="1440561" y="31750"/>
                </a:lnTo>
                <a:lnTo>
                  <a:pt x="1377061" y="0"/>
                </a:lnTo>
                <a:lnTo>
                  <a:pt x="1377061" y="31750"/>
                </a:lnTo>
                <a:lnTo>
                  <a:pt x="1375156" y="31750"/>
                </a:lnTo>
                <a:lnTo>
                  <a:pt x="1375156" y="44450"/>
                </a:lnTo>
                <a:lnTo>
                  <a:pt x="1377061" y="44450"/>
                </a:lnTo>
                <a:lnTo>
                  <a:pt x="1377061" y="76200"/>
                </a:lnTo>
                <a:lnTo>
                  <a:pt x="1440561" y="44450"/>
                </a:lnTo>
                <a:lnTo>
                  <a:pt x="1453261" y="381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63467" y="2511551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43751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43751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43751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43751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43751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43751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437514" h="76200">
                <a:moveTo>
                  <a:pt x="361315" y="0"/>
                </a:moveTo>
                <a:lnTo>
                  <a:pt x="361315" y="76200"/>
                </a:lnTo>
                <a:lnTo>
                  <a:pt x="424815" y="44450"/>
                </a:lnTo>
                <a:lnTo>
                  <a:pt x="374015" y="44450"/>
                </a:lnTo>
                <a:lnTo>
                  <a:pt x="374015" y="31750"/>
                </a:lnTo>
                <a:lnTo>
                  <a:pt x="424815" y="31750"/>
                </a:lnTo>
                <a:lnTo>
                  <a:pt x="361315" y="0"/>
                </a:lnTo>
                <a:close/>
              </a:path>
              <a:path w="437514" h="76200">
                <a:moveTo>
                  <a:pt x="361315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1315" y="44450"/>
                </a:lnTo>
                <a:lnTo>
                  <a:pt x="361315" y="31750"/>
                </a:lnTo>
                <a:close/>
              </a:path>
              <a:path w="437514" h="76200">
                <a:moveTo>
                  <a:pt x="424815" y="31750"/>
                </a:moveTo>
                <a:lnTo>
                  <a:pt x="374015" y="31750"/>
                </a:lnTo>
                <a:lnTo>
                  <a:pt x="374015" y="44450"/>
                </a:lnTo>
                <a:lnTo>
                  <a:pt x="424815" y="44450"/>
                </a:lnTo>
                <a:lnTo>
                  <a:pt x="437515" y="38100"/>
                </a:lnTo>
                <a:lnTo>
                  <a:pt x="424815" y="3175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36614" y="4413248"/>
            <a:ext cx="14243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index-</a:t>
            </a:r>
            <a:r>
              <a:rPr sz="2000" b="1" spc="-2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32170" cy="2797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84150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Queries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reuse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retrieved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or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operator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computations.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2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called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i="1" spc="-90" dirty="0">
                <a:solidFill>
                  <a:srgbClr val="585858"/>
                </a:solidFill>
                <a:latin typeface="Times New Roman"/>
                <a:cs typeface="Times New Roman"/>
              </a:rPr>
              <a:t>synchronized</a:t>
            </a:r>
            <a:r>
              <a:rPr sz="2000" b="1" i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585858"/>
                </a:solidFill>
                <a:latin typeface="Times New Roman"/>
                <a:cs typeface="Times New Roman"/>
              </a:rPr>
              <a:t>scans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different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result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caching.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Allow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multiple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queries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attach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single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cursor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table.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Queries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do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have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same.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share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intermediate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results.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92495" cy="2248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99060">
              <a:lnSpc>
                <a:spcPts val="2590"/>
              </a:lnSpc>
              <a:spcBef>
                <a:spcPts val="425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wants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scan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another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query is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already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doing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this,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attach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second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query's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cursor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existing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cursor.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0"/>
              </a:spcBef>
            </a:pP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Examples: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Fully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supported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IBM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DB2,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MSSQL,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Postgres.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Oracle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supports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1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cursor</a:t>
            </a:r>
            <a:r>
              <a:rPr sz="2000" u="sng" spc="-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1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sharing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identical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queries.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114800"/>
            <a:ext cx="1697736" cy="36880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50992" y="4195948"/>
            <a:ext cx="1689100" cy="207645"/>
            <a:chOff x="4250992" y="4195948"/>
            <a:chExt cx="1689100" cy="2076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3444" y="4198433"/>
              <a:ext cx="184440" cy="2046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50982" y="4198404"/>
              <a:ext cx="1632585" cy="205104"/>
            </a:xfrm>
            <a:custGeom>
              <a:avLst/>
              <a:gdLst/>
              <a:ahLst/>
              <a:cxnLst/>
              <a:rect l="l" t="t" r="r" b="b"/>
              <a:pathLst>
                <a:path w="1632585" h="205104">
                  <a:moveTo>
                    <a:pt x="343573" y="102374"/>
                  </a:moveTo>
                  <a:lnTo>
                    <a:pt x="336651" y="62560"/>
                  </a:lnTo>
                  <a:lnTo>
                    <a:pt x="319074" y="33413"/>
                  </a:lnTo>
                  <a:lnTo>
                    <a:pt x="317042" y="30048"/>
                  </a:lnTo>
                  <a:lnTo>
                    <a:pt x="309118" y="24371"/>
                  </a:lnTo>
                  <a:lnTo>
                    <a:pt x="309118" y="102374"/>
                  </a:lnTo>
                  <a:lnTo>
                    <a:pt x="304901" y="129209"/>
                  </a:lnTo>
                  <a:lnTo>
                    <a:pt x="292684" y="151130"/>
                  </a:lnTo>
                  <a:lnTo>
                    <a:pt x="273075" y="165912"/>
                  </a:lnTo>
                  <a:lnTo>
                    <a:pt x="246710" y="171323"/>
                  </a:lnTo>
                  <a:lnTo>
                    <a:pt x="96862" y="171323"/>
                  </a:lnTo>
                  <a:lnTo>
                    <a:pt x="70497" y="165912"/>
                  </a:lnTo>
                  <a:lnTo>
                    <a:pt x="50888" y="151130"/>
                  </a:lnTo>
                  <a:lnTo>
                    <a:pt x="38671" y="129209"/>
                  </a:lnTo>
                  <a:lnTo>
                    <a:pt x="34455" y="102374"/>
                  </a:lnTo>
                  <a:lnTo>
                    <a:pt x="38671" y="75526"/>
                  </a:lnTo>
                  <a:lnTo>
                    <a:pt x="50888" y="53606"/>
                  </a:lnTo>
                  <a:lnTo>
                    <a:pt x="70497" y="38836"/>
                  </a:lnTo>
                  <a:lnTo>
                    <a:pt x="96862" y="33413"/>
                  </a:lnTo>
                  <a:lnTo>
                    <a:pt x="246710" y="33413"/>
                  </a:lnTo>
                  <a:lnTo>
                    <a:pt x="273075" y="38836"/>
                  </a:lnTo>
                  <a:lnTo>
                    <a:pt x="292684" y="53606"/>
                  </a:lnTo>
                  <a:lnTo>
                    <a:pt x="304901" y="75526"/>
                  </a:lnTo>
                  <a:lnTo>
                    <a:pt x="309118" y="102374"/>
                  </a:lnTo>
                  <a:lnTo>
                    <a:pt x="309118" y="24371"/>
                  </a:lnTo>
                  <a:lnTo>
                    <a:pt x="286486" y="8128"/>
                  </a:lnTo>
                  <a:lnTo>
                    <a:pt x="246710" y="88"/>
                  </a:lnTo>
                  <a:lnTo>
                    <a:pt x="96862" y="88"/>
                  </a:lnTo>
                  <a:lnTo>
                    <a:pt x="57086" y="8128"/>
                  </a:lnTo>
                  <a:lnTo>
                    <a:pt x="26530" y="30048"/>
                  </a:lnTo>
                  <a:lnTo>
                    <a:pt x="6921" y="62560"/>
                  </a:lnTo>
                  <a:lnTo>
                    <a:pt x="0" y="102374"/>
                  </a:lnTo>
                  <a:lnTo>
                    <a:pt x="6921" y="142176"/>
                  </a:lnTo>
                  <a:lnTo>
                    <a:pt x="26530" y="174688"/>
                  </a:lnTo>
                  <a:lnTo>
                    <a:pt x="57086" y="196608"/>
                  </a:lnTo>
                  <a:lnTo>
                    <a:pt x="96862" y="204647"/>
                  </a:lnTo>
                  <a:lnTo>
                    <a:pt x="246710" y="204647"/>
                  </a:lnTo>
                  <a:lnTo>
                    <a:pt x="286486" y="196608"/>
                  </a:lnTo>
                  <a:lnTo>
                    <a:pt x="317042" y="174688"/>
                  </a:lnTo>
                  <a:lnTo>
                    <a:pt x="319074" y="171323"/>
                  </a:lnTo>
                  <a:lnTo>
                    <a:pt x="336651" y="142176"/>
                  </a:lnTo>
                  <a:lnTo>
                    <a:pt x="343573" y="102374"/>
                  </a:lnTo>
                  <a:close/>
                </a:path>
                <a:path w="1632585" h="205104">
                  <a:moveTo>
                    <a:pt x="908469" y="204698"/>
                  </a:moveTo>
                  <a:lnTo>
                    <a:pt x="803897" y="45123"/>
                  </a:lnTo>
                  <a:lnTo>
                    <a:pt x="780656" y="9652"/>
                  </a:lnTo>
                  <a:lnTo>
                    <a:pt x="772718" y="2540"/>
                  </a:lnTo>
                  <a:lnTo>
                    <a:pt x="762203" y="215"/>
                  </a:lnTo>
                  <a:lnTo>
                    <a:pt x="751484" y="2743"/>
                  </a:lnTo>
                  <a:lnTo>
                    <a:pt x="742924" y="10160"/>
                  </a:lnTo>
                  <a:lnTo>
                    <a:pt x="616140" y="204698"/>
                  </a:lnTo>
                  <a:lnTo>
                    <a:pt x="658075" y="204698"/>
                  </a:lnTo>
                  <a:lnTo>
                    <a:pt x="696290" y="145935"/>
                  </a:lnTo>
                  <a:lnTo>
                    <a:pt x="778065" y="145935"/>
                  </a:lnTo>
                  <a:lnTo>
                    <a:pt x="799553" y="112496"/>
                  </a:lnTo>
                  <a:lnTo>
                    <a:pt x="717778" y="112496"/>
                  </a:lnTo>
                  <a:lnTo>
                    <a:pt x="762304" y="45123"/>
                  </a:lnTo>
                  <a:lnTo>
                    <a:pt x="866584" y="204698"/>
                  </a:lnTo>
                  <a:lnTo>
                    <a:pt x="908469" y="204698"/>
                  </a:lnTo>
                  <a:close/>
                </a:path>
                <a:path w="1632585" h="205104">
                  <a:moveTo>
                    <a:pt x="1155496" y="0"/>
                  </a:moveTo>
                  <a:lnTo>
                    <a:pt x="987602" y="88"/>
                  </a:lnTo>
                  <a:lnTo>
                    <a:pt x="947813" y="8128"/>
                  </a:lnTo>
                  <a:lnTo>
                    <a:pt x="897648" y="62560"/>
                  </a:lnTo>
                  <a:lnTo>
                    <a:pt x="890727" y="102362"/>
                  </a:lnTo>
                  <a:lnTo>
                    <a:pt x="897648" y="142176"/>
                  </a:lnTo>
                  <a:lnTo>
                    <a:pt x="917257" y="174688"/>
                  </a:lnTo>
                  <a:lnTo>
                    <a:pt x="947813" y="196608"/>
                  </a:lnTo>
                  <a:lnTo>
                    <a:pt x="987602" y="204647"/>
                  </a:lnTo>
                  <a:lnTo>
                    <a:pt x="1129626" y="204482"/>
                  </a:lnTo>
                  <a:lnTo>
                    <a:pt x="1151890" y="171323"/>
                  </a:lnTo>
                  <a:lnTo>
                    <a:pt x="988631" y="171323"/>
                  </a:lnTo>
                  <a:lnTo>
                    <a:pt x="962279" y="165912"/>
                  </a:lnTo>
                  <a:lnTo>
                    <a:pt x="942670" y="151130"/>
                  </a:lnTo>
                  <a:lnTo>
                    <a:pt x="930440" y="129209"/>
                  </a:lnTo>
                  <a:lnTo>
                    <a:pt x="926223" y="102362"/>
                  </a:lnTo>
                  <a:lnTo>
                    <a:pt x="930440" y="75526"/>
                  </a:lnTo>
                  <a:lnTo>
                    <a:pt x="942670" y="53606"/>
                  </a:lnTo>
                  <a:lnTo>
                    <a:pt x="962279" y="38836"/>
                  </a:lnTo>
                  <a:lnTo>
                    <a:pt x="988631" y="33413"/>
                  </a:lnTo>
                  <a:lnTo>
                    <a:pt x="1134071" y="33413"/>
                  </a:lnTo>
                  <a:lnTo>
                    <a:pt x="1155496" y="0"/>
                  </a:lnTo>
                  <a:close/>
                </a:path>
                <a:path w="1632585" h="205104">
                  <a:moveTo>
                    <a:pt x="1632572" y="0"/>
                  </a:moveTo>
                  <a:lnTo>
                    <a:pt x="1464678" y="88"/>
                  </a:lnTo>
                  <a:lnTo>
                    <a:pt x="1424889" y="8128"/>
                  </a:lnTo>
                  <a:lnTo>
                    <a:pt x="1374724" y="62560"/>
                  </a:lnTo>
                  <a:lnTo>
                    <a:pt x="1367802" y="102362"/>
                  </a:lnTo>
                  <a:lnTo>
                    <a:pt x="1374724" y="142176"/>
                  </a:lnTo>
                  <a:lnTo>
                    <a:pt x="1394333" y="174688"/>
                  </a:lnTo>
                  <a:lnTo>
                    <a:pt x="1424889" y="196608"/>
                  </a:lnTo>
                  <a:lnTo>
                    <a:pt x="1464678" y="204647"/>
                  </a:lnTo>
                  <a:lnTo>
                    <a:pt x="1606702" y="204482"/>
                  </a:lnTo>
                  <a:lnTo>
                    <a:pt x="1628902" y="171323"/>
                  </a:lnTo>
                  <a:lnTo>
                    <a:pt x="1465707" y="171323"/>
                  </a:lnTo>
                  <a:lnTo>
                    <a:pt x="1442834" y="167347"/>
                  </a:lnTo>
                  <a:lnTo>
                    <a:pt x="1424851" y="156298"/>
                  </a:lnTo>
                  <a:lnTo>
                    <a:pt x="1412087" y="139585"/>
                  </a:lnTo>
                  <a:lnTo>
                    <a:pt x="1404924" y="118579"/>
                  </a:lnTo>
                  <a:lnTo>
                    <a:pt x="1588046" y="118579"/>
                  </a:lnTo>
                  <a:lnTo>
                    <a:pt x="1610067" y="85140"/>
                  </a:lnTo>
                  <a:lnTo>
                    <a:pt x="1404924" y="85140"/>
                  </a:lnTo>
                  <a:lnTo>
                    <a:pt x="1412303" y="64566"/>
                  </a:lnTo>
                  <a:lnTo>
                    <a:pt x="1425143" y="48171"/>
                  </a:lnTo>
                  <a:lnTo>
                    <a:pt x="1443062" y="37325"/>
                  </a:lnTo>
                  <a:lnTo>
                    <a:pt x="1465707" y="33413"/>
                  </a:lnTo>
                  <a:lnTo>
                    <a:pt x="1611096" y="33413"/>
                  </a:lnTo>
                  <a:lnTo>
                    <a:pt x="1632572" y="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5310" y="4198433"/>
              <a:ext cx="240500" cy="2046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01436" y="4195953"/>
              <a:ext cx="38735" cy="36830"/>
            </a:xfrm>
            <a:custGeom>
              <a:avLst/>
              <a:gdLst/>
              <a:ahLst/>
              <a:cxnLst/>
              <a:rect l="l" t="t" r="r" b="b"/>
              <a:pathLst>
                <a:path w="38735" h="36829">
                  <a:moveTo>
                    <a:pt x="28460" y="28790"/>
                  </a:moveTo>
                  <a:lnTo>
                    <a:pt x="22352" y="19659"/>
                  </a:lnTo>
                  <a:lnTo>
                    <a:pt x="22263" y="19519"/>
                  </a:lnTo>
                  <a:lnTo>
                    <a:pt x="25450" y="19138"/>
                  </a:lnTo>
                  <a:lnTo>
                    <a:pt x="27914" y="17487"/>
                  </a:lnTo>
                  <a:lnTo>
                    <a:pt x="27914" y="16954"/>
                  </a:lnTo>
                  <a:lnTo>
                    <a:pt x="27914" y="10426"/>
                  </a:lnTo>
                  <a:lnTo>
                    <a:pt x="27914" y="9563"/>
                  </a:lnTo>
                  <a:lnTo>
                    <a:pt x="25323" y="7721"/>
                  </a:lnTo>
                  <a:lnTo>
                    <a:pt x="24422" y="7721"/>
                  </a:lnTo>
                  <a:lnTo>
                    <a:pt x="24422" y="10922"/>
                  </a:lnTo>
                  <a:lnTo>
                    <a:pt x="24422" y="16764"/>
                  </a:lnTo>
                  <a:lnTo>
                    <a:pt x="21958" y="16954"/>
                  </a:lnTo>
                  <a:lnTo>
                    <a:pt x="15214" y="16954"/>
                  </a:lnTo>
                  <a:lnTo>
                    <a:pt x="15214" y="10426"/>
                  </a:lnTo>
                  <a:lnTo>
                    <a:pt x="22021" y="10426"/>
                  </a:lnTo>
                  <a:lnTo>
                    <a:pt x="24422" y="10922"/>
                  </a:lnTo>
                  <a:lnTo>
                    <a:pt x="24422" y="7721"/>
                  </a:lnTo>
                  <a:lnTo>
                    <a:pt x="11912" y="7721"/>
                  </a:lnTo>
                  <a:lnTo>
                    <a:pt x="11912" y="28790"/>
                  </a:lnTo>
                  <a:lnTo>
                    <a:pt x="15214" y="28790"/>
                  </a:lnTo>
                  <a:lnTo>
                    <a:pt x="15214" y="19659"/>
                  </a:lnTo>
                  <a:lnTo>
                    <a:pt x="19011" y="19659"/>
                  </a:lnTo>
                  <a:lnTo>
                    <a:pt x="24726" y="28790"/>
                  </a:lnTo>
                  <a:lnTo>
                    <a:pt x="28460" y="28790"/>
                  </a:lnTo>
                  <a:close/>
                </a:path>
                <a:path w="38735" h="36829">
                  <a:moveTo>
                    <a:pt x="38265" y="18211"/>
                  </a:moveTo>
                  <a:lnTo>
                    <a:pt x="36728" y="10947"/>
                  </a:lnTo>
                  <a:lnTo>
                    <a:pt x="34480" y="7810"/>
                  </a:lnTo>
                  <a:lnTo>
                    <a:pt x="34480" y="9563"/>
                  </a:lnTo>
                  <a:lnTo>
                    <a:pt x="34480" y="27012"/>
                  </a:lnTo>
                  <a:lnTo>
                    <a:pt x="27736" y="33477"/>
                  </a:lnTo>
                  <a:lnTo>
                    <a:pt x="10528" y="33477"/>
                  </a:lnTo>
                  <a:lnTo>
                    <a:pt x="3784" y="27012"/>
                  </a:lnTo>
                  <a:lnTo>
                    <a:pt x="3784" y="9563"/>
                  </a:lnTo>
                  <a:lnTo>
                    <a:pt x="10528" y="3048"/>
                  </a:lnTo>
                  <a:lnTo>
                    <a:pt x="27736" y="3048"/>
                  </a:lnTo>
                  <a:lnTo>
                    <a:pt x="34480" y="9563"/>
                  </a:lnTo>
                  <a:lnTo>
                    <a:pt x="34480" y="7810"/>
                  </a:lnTo>
                  <a:lnTo>
                    <a:pt x="32588" y="5168"/>
                  </a:lnTo>
                  <a:lnTo>
                    <a:pt x="29184" y="3048"/>
                  </a:lnTo>
                  <a:lnTo>
                    <a:pt x="26517" y="1371"/>
                  </a:lnTo>
                  <a:lnTo>
                    <a:pt x="19189" y="0"/>
                  </a:lnTo>
                  <a:lnTo>
                    <a:pt x="11798" y="1371"/>
                  </a:lnTo>
                  <a:lnTo>
                    <a:pt x="5689" y="5168"/>
                  </a:lnTo>
                  <a:lnTo>
                    <a:pt x="1524" y="10947"/>
                  </a:lnTo>
                  <a:lnTo>
                    <a:pt x="0" y="18211"/>
                  </a:lnTo>
                  <a:lnTo>
                    <a:pt x="1524" y="25539"/>
                  </a:lnTo>
                  <a:lnTo>
                    <a:pt x="5689" y="31343"/>
                  </a:lnTo>
                  <a:lnTo>
                    <a:pt x="11798" y="35153"/>
                  </a:lnTo>
                  <a:lnTo>
                    <a:pt x="19189" y="36525"/>
                  </a:lnTo>
                  <a:lnTo>
                    <a:pt x="26517" y="35153"/>
                  </a:lnTo>
                  <a:lnTo>
                    <a:pt x="29171" y="33477"/>
                  </a:lnTo>
                  <a:lnTo>
                    <a:pt x="32588" y="31343"/>
                  </a:lnTo>
                  <a:lnTo>
                    <a:pt x="36728" y="25539"/>
                  </a:lnTo>
                  <a:lnTo>
                    <a:pt x="38265" y="18211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710843" y="4097620"/>
            <a:ext cx="1310640" cy="403860"/>
            <a:chOff x="2710843" y="4097620"/>
            <a:chExt cx="1310640" cy="403860"/>
          </a:xfrm>
        </p:grpSpPr>
        <p:sp>
          <p:nvSpPr>
            <p:cNvPr id="12" name="object 12"/>
            <p:cNvSpPr/>
            <p:nvPr/>
          </p:nvSpPr>
          <p:spPr>
            <a:xfrm>
              <a:off x="2710843" y="4097698"/>
              <a:ext cx="657225" cy="403860"/>
            </a:xfrm>
            <a:custGeom>
              <a:avLst/>
              <a:gdLst/>
              <a:ahLst/>
              <a:cxnLst/>
              <a:rect l="l" t="t" r="r" b="b"/>
              <a:pathLst>
                <a:path w="657225" h="403860">
                  <a:moveTo>
                    <a:pt x="656852" y="0"/>
                  </a:moveTo>
                  <a:lnTo>
                    <a:pt x="0" y="0"/>
                  </a:lnTo>
                  <a:lnTo>
                    <a:pt x="0" y="403545"/>
                  </a:lnTo>
                  <a:lnTo>
                    <a:pt x="656852" y="403545"/>
                  </a:lnTo>
                  <a:lnTo>
                    <a:pt x="656852" y="0"/>
                  </a:lnTo>
                  <a:close/>
                </a:path>
              </a:pathLst>
            </a:custGeom>
            <a:solidFill>
              <a:srgbClr val="1B1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213" y="4210520"/>
              <a:ext cx="495417" cy="1863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67692" y="4097620"/>
              <a:ext cx="654050" cy="401955"/>
            </a:xfrm>
            <a:custGeom>
              <a:avLst/>
              <a:gdLst/>
              <a:ahLst/>
              <a:cxnLst/>
              <a:rect l="l" t="t" r="r" b="b"/>
              <a:pathLst>
                <a:path w="654050" h="401954">
                  <a:moveTo>
                    <a:pt x="653544" y="0"/>
                  </a:moveTo>
                  <a:lnTo>
                    <a:pt x="0" y="0"/>
                  </a:lnTo>
                  <a:lnTo>
                    <a:pt x="0" y="401342"/>
                  </a:lnTo>
                  <a:lnTo>
                    <a:pt x="653544" y="401342"/>
                  </a:lnTo>
                  <a:lnTo>
                    <a:pt x="653544" y="0"/>
                  </a:lnTo>
                  <a:close/>
                </a:path>
              </a:pathLst>
            </a:custGeom>
            <a:solidFill>
              <a:srgbClr val="09A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0295" y="4200740"/>
              <a:ext cx="463550" cy="197485"/>
            </a:xfrm>
            <a:custGeom>
              <a:avLst/>
              <a:gdLst/>
              <a:ahLst/>
              <a:cxnLst/>
              <a:rect l="l" t="t" r="r" b="b"/>
              <a:pathLst>
                <a:path w="463550" h="197485">
                  <a:moveTo>
                    <a:pt x="145402" y="90512"/>
                  </a:moveTo>
                  <a:lnTo>
                    <a:pt x="139433" y="52222"/>
                  </a:lnTo>
                  <a:lnTo>
                    <a:pt x="123228" y="27495"/>
                  </a:lnTo>
                  <a:lnTo>
                    <a:pt x="123228" y="90982"/>
                  </a:lnTo>
                  <a:lnTo>
                    <a:pt x="121983" y="107327"/>
                  </a:lnTo>
                  <a:lnTo>
                    <a:pt x="103428" y="144551"/>
                  </a:lnTo>
                  <a:lnTo>
                    <a:pt x="64909" y="162280"/>
                  </a:lnTo>
                  <a:lnTo>
                    <a:pt x="48133" y="163461"/>
                  </a:lnTo>
                  <a:lnTo>
                    <a:pt x="21158" y="163461"/>
                  </a:lnTo>
                  <a:lnTo>
                    <a:pt x="21158" y="22021"/>
                  </a:lnTo>
                  <a:lnTo>
                    <a:pt x="49377" y="22021"/>
                  </a:lnTo>
                  <a:lnTo>
                    <a:pt x="81686" y="26339"/>
                  </a:lnTo>
                  <a:lnTo>
                    <a:pt x="104762" y="39268"/>
                  </a:lnTo>
                  <a:lnTo>
                    <a:pt x="118605" y="60807"/>
                  </a:lnTo>
                  <a:lnTo>
                    <a:pt x="123228" y="90982"/>
                  </a:lnTo>
                  <a:lnTo>
                    <a:pt x="123228" y="27495"/>
                  </a:lnTo>
                  <a:lnTo>
                    <a:pt x="121513" y="24879"/>
                  </a:lnTo>
                  <a:lnTo>
                    <a:pt x="116319" y="22021"/>
                  </a:lnTo>
                  <a:lnTo>
                    <a:pt x="91668" y="8483"/>
                  </a:lnTo>
                  <a:lnTo>
                    <a:pt x="49885" y="3022"/>
                  </a:lnTo>
                  <a:lnTo>
                    <a:pt x="0" y="3022"/>
                  </a:lnTo>
                  <a:lnTo>
                    <a:pt x="0" y="182473"/>
                  </a:lnTo>
                  <a:lnTo>
                    <a:pt x="47866" y="182473"/>
                  </a:lnTo>
                  <a:lnTo>
                    <a:pt x="68999" y="180898"/>
                  </a:lnTo>
                  <a:lnTo>
                    <a:pt x="87871" y="176174"/>
                  </a:lnTo>
                  <a:lnTo>
                    <a:pt x="104495" y="168300"/>
                  </a:lnTo>
                  <a:lnTo>
                    <a:pt x="110794" y="163461"/>
                  </a:lnTo>
                  <a:lnTo>
                    <a:pt x="118884" y="157276"/>
                  </a:lnTo>
                  <a:lnTo>
                    <a:pt x="130479" y="143637"/>
                  </a:lnTo>
                  <a:lnTo>
                    <a:pt x="138772" y="127965"/>
                  </a:lnTo>
                  <a:lnTo>
                    <a:pt x="143751" y="110248"/>
                  </a:lnTo>
                  <a:lnTo>
                    <a:pt x="145402" y="90512"/>
                  </a:lnTo>
                  <a:close/>
                </a:path>
                <a:path w="463550" h="197485">
                  <a:moveTo>
                    <a:pt x="292214" y="130911"/>
                  </a:moveTo>
                  <a:lnTo>
                    <a:pt x="279031" y="98882"/>
                  </a:lnTo>
                  <a:lnTo>
                    <a:pt x="275297" y="95618"/>
                  </a:lnTo>
                  <a:lnTo>
                    <a:pt x="270014" y="92544"/>
                  </a:lnTo>
                  <a:lnTo>
                    <a:pt x="270014" y="130670"/>
                  </a:lnTo>
                  <a:lnTo>
                    <a:pt x="269379" y="137883"/>
                  </a:lnTo>
                  <a:lnTo>
                    <a:pt x="239636" y="162915"/>
                  </a:lnTo>
                  <a:lnTo>
                    <a:pt x="230835" y="163461"/>
                  </a:lnTo>
                  <a:lnTo>
                    <a:pt x="202095" y="163461"/>
                  </a:lnTo>
                  <a:lnTo>
                    <a:pt x="202095" y="98882"/>
                  </a:lnTo>
                  <a:lnTo>
                    <a:pt x="226390" y="98882"/>
                  </a:lnTo>
                  <a:lnTo>
                    <a:pt x="245478" y="100863"/>
                  </a:lnTo>
                  <a:lnTo>
                    <a:pt x="259105" y="106832"/>
                  </a:lnTo>
                  <a:lnTo>
                    <a:pt x="267284" y="116763"/>
                  </a:lnTo>
                  <a:lnTo>
                    <a:pt x="270014" y="130670"/>
                  </a:lnTo>
                  <a:lnTo>
                    <a:pt x="270014" y="92544"/>
                  </a:lnTo>
                  <a:lnTo>
                    <a:pt x="268439" y="91617"/>
                  </a:lnTo>
                  <a:lnTo>
                    <a:pt x="260667" y="88785"/>
                  </a:lnTo>
                  <a:lnTo>
                    <a:pt x="251993" y="87134"/>
                  </a:lnTo>
                  <a:lnTo>
                    <a:pt x="251993" y="86626"/>
                  </a:lnTo>
                  <a:lnTo>
                    <a:pt x="258914" y="83845"/>
                  </a:lnTo>
                  <a:lnTo>
                    <a:pt x="265036" y="80251"/>
                  </a:lnTo>
                  <a:lnTo>
                    <a:pt x="265328" y="79997"/>
                  </a:lnTo>
                  <a:lnTo>
                    <a:pt x="270370" y="75831"/>
                  </a:lnTo>
                  <a:lnTo>
                    <a:pt x="283260" y="44069"/>
                  </a:lnTo>
                  <a:lnTo>
                    <a:pt x="282397" y="35369"/>
                  </a:lnTo>
                  <a:lnTo>
                    <a:pt x="261061" y="9029"/>
                  </a:lnTo>
                  <a:lnTo>
                    <a:pt x="261061" y="48183"/>
                  </a:lnTo>
                  <a:lnTo>
                    <a:pt x="260438" y="55333"/>
                  </a:lnTo>
                  <a:lnTo>
                    <a:pt x="223774" y="79997"/>
                  </a:lnTo>
                  <a:lnTo>
                    <a:pt x="202095" y="79997"/>
                  </a:lnTo>
                  <a:lnTo>
                    <a:pt x="202095" y="22021"/>
                  </a:lnTo>
                  <a:lnTo>
                    <a:pt x="226390" y="22021"/>
                  </a:lnTo>
                  <a:lnTo>
                    <a:pt x="241579" y="23660"/>
                  </a:lnTo>
                  <a:lnTo>
                    <a:pt x="252412" y="28562"/>
                  </a:lnTo>
                  <a:lnTo>
                    <a:pt x="258902" y="36741"/>
                  </a:lnTo>
                  <a:lnTo>
                    <a:pt x="261061" y="48183"/>
                  </a:lnTo>
                  <a:lnTo>
                    <a:pt x="261061" y="9029"/>
                  </a:lnTo>
                  <a:lnTo>
                    <a:pt x="253352" y="5867"/>
                  </a:lnTo>
                  <a:lnTo>
                    <a:pt x="243446" y="3733"/>
                  </a:lnTo>
                  <a:lnTo>
                    <a:pt x="232346" y="3022"/>
                  </a:lnTo>
                  <a:lnTo>
                    <a:pt x="180936" y="3022"/>
                  </a:lnTo>
                  <a:lnTo>
                    <a:pt x="180936" y="182473"/>
                  </a:lnTo>
                  <a:lnTo>
                    <a:pt x="233591" y="182473"/>
                  </a:lnTo>
                  <a:lnTo>
                    <a:pt x="275564" y="168211"/>
                  </a:lnTo>
                  <a:lnTo>
                    <a:pt x="291172" y="141871"/>
                  </a:lnTo>
                  <a:lnTo>
                    <a:pt x="292214" y="130911"/>
                  </a:lnTo>
                  <a:close/>
                </a:path>
                <a:path w="463550" h="197485">
                  <a:moveTo>
                    <a:pt x="427774" y="47955"/>
                  </a:moveTo>
                  <a:lnTo>
                    <a:pt x="426910" y="37553"/>
                  </a:lnTo>
                  <a:lnTo>
                    <a:pt x="424294" y="28270"/>
                  </a:lnTo>
                  <a:lnTo>
                    <a:pt x="419950" y="20078"/>
                  </a:lnTo>
                  <a:lnTo>
                    <a:pt x="417652" y="17411"/>
                  </a:lnTo>
                  <a:lnTo>
                    <a:pt x="413880" y="13017"/>
                  </a:lnTo>
                  <a:lnTo>
                    <a:pt x="406311" y="7327"/>
                  </a:lnTo>
                  <a:lnTo>
                    <a:pt x="397446" y="3251"/>
                  </a:lnTo>
                  <a:lnTo>
                    <a:pt x="387311" y="812"/>
                  </a:lnTo>
                  <a:lnTo>
                    <a:pt x="375856" y="0"/>
                  </a:lnTo>
                  <a:lnTo>
                    <a:pt x="362229" y="1016"/>
                  </a:lnTo>
                  <a:lnTo>
                    <a:pt x="349478" y="4089"/>
                  </a:lnTo>
                  <a:lnTo>
                    <a:pt x="337591" y="9220"/>
                  </a:lnTo>
                  <a:lnTo>
                    <a:pt x="326567" y="16395"/>
                  </a:lnTo>
                  <a:lnTo>
                    <a:pt x="326567" y="37922"/>
                  </a:lnTo>
                  <a:lnTo>
                    <a:pt x="337794" y="28956"/>
                  </a:lnTo>
                  <a:lnTo>
                    <a:pt x="349250" y="22542"/>
                  </a:lnTo>
                  <a:lnTo>
                    <a:pt x="360959" y="18694"/>
                  </a:lnTo>
                  <a:lnTo>
                    <a:pt x="372935" y="17411"/>
                  </a:lnTo>
                  <a:lnTo>
                    <a:pt x="380720" y="17945"/>
                  </a:lnTo>
                  <a:lnTo>
                    <a:pt x="407339" y="49923"/>
                  </a:lnTo>
                  <a:lnTo>
                    <a:pt x="406793" y="57404"/>
                  </a:lnTo>
                  <a:lnTo>
                    <a:pt x="387197" y="93421"/>
                  </a:lnTo>
                  <a:lnTo>
                    <a:pt x="317246" y="164198"/>
                  </a:lnTo>
                  <a:lnTo>
                    <a:pt x="317246" y="182473"/>
                  </a:lnTo>
                  <a:lnTo>
                    <a:pt x="426135" y="182473"/>
                  </a:lnTo>
                  <a:lnTo>
                    <a:pt x="426135" y="163931"/>
                  </a:lnTo>
                  <a:lnTo>
                    <a:pt x="342049" y="163931"/>
                  </a:lnTo>
                  <a:lnTo>
                    <a:pt x="342049" y="163461"/>
                  </a:lnTo>
                  <a:lnTo>
                    <a:pt x="383781" y="122542"/>
                  </a:lnTo>
                  <a:lnTo>
                    <a:pt x="412432" y="90398"/>
                  </a:lnTo>
                  <a:lnTo>
                    <a:pt x="427177" y="56527"/>
                  </a:lnTo>
                  <a:lnTo>
                    <a:pt x="427774" y="47955"/>
                  </a:lnTo>
                  <a:close/>
                </a:path>
                <a:path w="463550" h="197485">
                  <a:moveTo>
                    <a:pt x="455256" y="190830"/>
                  </a:moveTo>
                  <a:lnTo>
                    <a:pt x="452462" y="186397"/>
                  </a:lnTo>
                  <a:lnTo>
                    <a:pt x="451726" y="185407"/>
                  </a:lnTo>
                  <a:lnTo>
                    <a:pt x="450761" y="184467"/>
                  </a:lnTo>
                  <a:lnTo>
                    <a:pt x="450507" y="184315"/>
                  </a:lnTo>
                  <a:lnTo>
                    <a:pt x="450316" y="184200"/>
                  </a:lnTo>
                  <a:lnTo>
                    <a:pt x="449770" y="183972"/>
                  </a:lnTo>
                  <a:lnTo>
                    <a:pt x="451116" y="183870"/>
                  </a:lnTo>
                  <a:lnTo>
                    <a:pt x="452183" y="183400"/>
                  </a:lnTo>
                  <a:lnTo>
                    <a:pt x="453364" y="182181"/>
                  </a:lnTo>
                  <a:lnTo>
                    <a:pt x="453809" y="181737"/>
                  </a:lnTo>
                  <a:lnTo>
                    <a:pt x="454164" y="180886"/>
                  </a:lnTo>
                  <a:lnTo>
                    <a:pt x="454215" y="178841"/>
                  </a:lnTo>
                  <a:lnTo>
                    <a:pt x="454025" y="178282"/>
                  </a:lnTo>
                  <a:lnTo>
                    <a:pt x="453910" y="178015"/>
                  </a:lnTo>
                  <a:lnTo>
                    <a:pt x="453605" y="177571"/>
                  </a:lnTo>
                  <a:lnTo>
                    <a:pt x="453009" y="176682"/>
                  </a:lnTo>
                  <a:lnTo>
                    <a:pt x="452348" y="176187"/>
                  </a:lnTo>
                  <a:lnTo>
                    <a:pt x="451446" y="175882"/>
                  </a:lnTo>
                  <a:lnTo>
                    <a:pt x="451446" y="180759"/>
                  </a:lnTo>
                  <a:lnTo>
                    <a:pt x="451281" y="181127"/>
                  </a:lnTo>
                  <a:lnTo>
                    <a:pt x="450227" y="181978"/>
                  </a:lnTo>
                  <a:lnTo>
                    <a:pt x="449249" y="182181"/>
                  </a:lnTo>
                  <a:lnTo>
                    <a:pt x="444766" y="182181"/>
                  </a:lnTo>
                  <a:lnTo>
                    <a:pt x="444766" y="177571"/>
                  </a:lnTo>
                  <a:lnTo>
                    <a:pt x="448830" y="177571"/>
                  </a:lnTo>
                  <a:lnTo>
                    <a:pt x="451446" y="180759"/>
                  </a:lnTo>
                  <a:lnTo>
                    <a:pt x="451446" y="175882"/>
                  </a:lnTo>
                  <a:lnTo>
                    <a:pt x="450723" y="175615"/>
                  </a:lnTo>
                  <a:lnTo>
                    <a:pt x="449402" y="175475"/>
                  </a:lnTo>
                  <a:lnTo>
                    <a:pt x="442264" y="175475"/>
                  </a:lnTo>
                  <a:lnTo>
                    <a:pt x="442264" y="190830"/>
                  </a:lnTo>
                  <a:lnTo>
                    <a:pt x="444766" y="190830"/>
                  </a:lnTo>
                  <a:lnTo>
                    <a:pt x="444766" y="184315"/>
                  </a:lnTo>
                  <a:lnTo>
                    <a:pt x="447116" y="184315"/>
                  </a:lnTo>
                  <a:lnTo>
                    <a:pt x="447776" y="184492"/>
                  </a:lnTo>
                  <a:lnTo>
                    <a:pt x="448221" y="184835"/>
                  </a:lnTo>
                  <a:lnTo>
                    <a:pt x="448894" y="185318"/>
                  </a:lnTo>
                  <a:lnTo>
                    <a:pt x="449770" y="186512"/>
                  </a:lnTo>
                  <a:lnTo>
                    <a:pt x="452234" y="190830"/>
                  </a:lnTo>
                  <a:lnTo>
                    <a:pt x="455256" y="190830"/>
                  </a:lnTo>
                  <a:close/>
                </a:path>
                <a:path w="463550" h="197485">
                  <a:moveTo>
                    <a:pt x="462953" y="180467"/>
                  </a:moveTo>
                  <a:lnTo>
                    <a:pt x="462368" y="178282"/>
                  </a:lnTo>
                  <a:lnTo>
                    <a:pt x="462280" y="178015"/>
                  </a:lnTo>
                  <a:lnTo>
                    <a:pt x="460463" y="174777"/>
                  </a:lnTo>
                  <a:lnTo>
                    <a:pt x="460463" y="180467"/>
                  </a:lnTo>
                  <a:lnTo>
                    <a:pt x="460463" y="185407"/>
                  </a:lnTo>
                  <a:lnTo>
                    <a:pt x="450659" y="194868"/>
                  </a:lnTo>
                  <a:lnTo>
                    <a:pt x="446506" y="194868"/>
                  </a:lnTo>
                  <a:lnTo>
                    <a:pt x="436664" y="185407"/>
                  </a:lnTo>
                  <a:lnTo>
                    <a:pt x="436676" y="180467"/>
                  </a:lnTo>
                  <a:lnTo>
                    <a:pt x="446557" y="171018"/>
                  </a:lnTo>
                  <a:lnTo>
                    <a:pt x="450583" y="171018"/>
                  </a:lnTo>
                  <a:lnTo>
                    <a:pt x="460463" y="180467"/>
                  </a:lnTo>
                  <a:lnTo>
                    <a:pt x="460463" y="174777"/>
                  </a:lnTo>
                  <a:lnTo>
                    <a:pt x="459752" y="173494"/>
                  </a:lnTo>
                  <a:lnTo>
                    <a:pt x="457949" y="171729"/>
                  </a:lnTo>
                  <a:lnTo>
                    <a:pt x="456615" y="171018"/>
                  </a:lnTo>
                  <a:lnTo>
                    <a:pt x="453339" y="169265"/>
                  </a:lnTo>
                  <a:lnTo>
                    <a:pt x="450989" y="168656"/>
                  </a:lnTo>
                  <a:lnTo>
                    <a:pt x="446163" y="168656"/>
                  </a:lnTo>
                  <a:lnTo>
                    <a:pt x="434174" y="180467"/>
                  </a:lnTo>
                  <a:lnTo>
                    <a:pt x="434174" y="185407"/>
                  </a:lnTo>
                  <a:lnTo>
                    <a:pt x="446087" y="197231"/>
                  </a:lnTo>
                  <a:lnTo>
                    <a:pt x="451065" y="197231"/>
                  </a:lnTo>
                  <a:lnTo>
                    <a:pt x="462953" y="185407"/>
                  </a:lnTo>
                  <a:lnTo>
                    <a:pt x="462953" y="1804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585945" y="4165858"/>
            <a:ext cx="1769110" cy="268605"/>
            <a:chOff x="6585945" y="4165858"/>
            <a:chExt cx="1769110" cy="268605"/>
          </a:xfrm>
        </p:grpSpPr>
        <p:sp>
          <p:nvSpPr>
            <p:cNvPr id="17" name="object 17"/>
            <p:cNvSpPr/>
            <p:nvPr/>
          </p:nvSpPr>
          <p:spPr>
            <a:xfrm>
              <a:off x="8175714" y="4170819"/>
              <a:ext cx="179705" cy="206375"/>
            </a:xfrm>
            <a:custGeom>
              <a:avLst/>
              <a:gdLst/>
              <a:ahLst/>
              <a:cxnLst/>
              <a:rect l="l" t="t" r="r" b="b"/>
              <a:pathLst>
                <a:path w="179704" h="206375">
                  <a:moveTo>
                    <a:pt x="179285" y="189801"/>
                  </a:moveTo>
                  <a:lnTo>
                    <a:pt x="162826" y="189801"/>
                  </a:lnTo>
                  <a:lnTo>
                    <a:pt x="162826" y="188531"/>
                  </a:lnTo>
                  <a:lnTo>
                    <a:pt x="24625" y="188531"/>
                  </a:lnTo>
                  <a:lnTo>
                    <a:pt x="24625" y="0"/>
                  </a:lnTo>
                  <a:lnTo>
                    <a:pt x="38" y="0"/>
                  </a:lnTo>
                  <a:lnTo>
                    <a:pt x="38" y="188531"/>
                  </a:lnTo>
                  <a:lnTo>
                    <a:pt x="0" y="189801"/>
                  </a:lnTo>
                  <a:lnTo>
                    <a:pt x="0" y="206248"/>
                  </a:lnTo>
                  <a:lnTo>
                    <a:pt x="179285" y="206248"/>
                  </a:lnTo>
                  <a:lnTo>
                    <a:pt x="179285" y="189801"/>
                  </a:lnTo>
                  <a:close/>
                </a:path>
              </a:pathLst>
            </a:custGeom>
            <a:solidFill>
              <a:srgbClr val="316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5945" y="4165858"/>
              <a:ext cx="1572714" cy="2684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9673" y="4118469"/>
            <a:ext cx="354686" cy="363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801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DATABASE</a:t>
            </a:r>
            <a:r>
              <a:rPr spc="310" dirty="0"/>
              <a:t> </a:t>
            </a:r>
            <a:r>
              <a:rPr spc="155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6015990" cy="297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Spatial</a:t>
            </a:r>
            <a:r>
              <a:rPr sz="2400" b="1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Control: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Where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000">
              <a:latin typeface="Palatino Linotype"/>
              <a:cs typeface="Palatino Linotype"/>
            </a:endParaRPr>
          </a:p>
          <a:p>
            <a:pPr marL="355600" marR="140970" indent="-34290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goal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keep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used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together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often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as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physically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close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together</a:t>
            </a:r>
            <a:r>
              <a:rPr sz="20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possible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810"/>
              </a:lnSpc>
              <a:spcBef>
                <a:spcPts val="207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Temporal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Control:</a:t>
            </a:r>
            <a:endParaRPr sz="2400">
              <a:latin typeface="Times New Roman"/>
              <a:cs typeface="Times New Roman"/>
            </a:endParaRPr>
          </a:p>
          <a:p>
            <a:pPr marL="355600" marR="365760" indent="-342900">
              <a:lnSpc>
                <a:spcPts val="2160"/>
              </a:lnSpc>
              <a:spcBef>
                <a:spcPts val="204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read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memory,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write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goal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minimize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number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stalls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having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280"/>
              </a:lnSpc>
            </a:pP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read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3841242"/>
              <a:ext cx="1828800" cy="1007744"/>
            </a:xfrm>
            <a:custGeom>
              <a:avLst/>
              <a:gdLst/>
              <a:ahLst/>
              <a:cxnLst/>
              <a:rect l="l" t="t" r="r" b="b"/>
              <a:pathLst>
                <a:path w="1828800" h="100774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007745">
                  <a:moveTo>
                    <a:pt x="0" y="1007364"/>
                  </a:moveTo>
                  <a:lnTo>
                    <a:pt x="1828800" y="1007364"/>
                  </a:lnTo>
                  <a:lnTo>
                    <a:pt x="1828800" y="550164"/>
                  </a:lnTo>
                  <a:lnTo>
                    <a:pt x="0" y="550164"/>
                  </a:lnTo>
                  <a:lnTo>
                    <a:pt x="0" y="100736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17868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7724" y="1421129"/>
            <a:ext cx="3941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39967" y="1603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439140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2222" y="4374134"/>
            <a:ext cx="1854200" cy="482600"/>
            <a:chOff x="2792222" y="4374134"/>
            <a:chExt cx="1854200" cy="482600"/>
          </a:xfrm>
        </p:grpSpPr>
        <p:sp>
          <p:nvSpPr>
            <p:cNvPr id="10" name="object 10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1221" y="2697733"/>
            <a:ext cx="1854200" cy="482600"/>
            <a:chOff x="6221221" y="2697733"/>
            <a:chExt cx="1854200" cy="482600"/>
          </a:xfrm>
        </p:grpSpPr>
        <p:sp>
          <p:nvSpPr>
            <p:cNvPr id="21" name="object 21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17868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39967" y="2746248"/>
            <a:ext cx="2235835" cy="2072639"/>
            <a:chOff x="5839967" y="2746248"/>
            <a:chExt cx="2235835" cy="2072639"/>
          </a:xfrm>
        </p:grpSpPr>
        <p:sp>
          <p:nvSpPr>
            <p:cNvPr id="27" name="object 27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9967" y="27462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7868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8233" y="445256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724" y="1421129"/>
            <a:ext cx="3941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62777" y="2775026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9" name="object 9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329260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1879" y="3324859"/>
            <a:ext cx="1750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21" name="object 2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7" name="object 27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724" y="1421129"/>
            <a:ext cx="3941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39967" y="32796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62777" y="3308984"/>
            <a:ext cx="37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02635" y="3284220"/>
            <a:ext cx="1828800" cy="452755"/>
          </a:xfrm>
          <a:custGeom>
            <a:avLst/>
            <a:gdLst/>
            <a:ahLst/>
            <a:cxnLst/>
            <a:rect l="l" t="t" r="r" b="b"/>
            <a:pathLst>
              <a:path w="1828800" h="452754">
                <a:moveTo>
                  <a:pt x="0" y="21335"/>
                </a:moveTo>
                <a:lnTo>
                  <a:pt x="1672" y="13019"/>
                </a:lnTo>
                <a:lnTo>
                  <a:pt x="6238" y="6238"/>
                </a:lnTo>
                <a:lnTo>
                  <a:pt x="13019" y="1672"/>
                </a:lnTo>
                <a:lnTo>
                  <a:pt x="21336" y="0"/>
                </a:lnTo>
                <a:lnTo>
                  <a:pt x="1807464" y="0"/>
                </a:lnTo>
                <a:lnTo>
                  <a:pt x="1815780" y="1672"/>
                </a:lnTo>
                <a:lnTo>
                  <a:pt x="1822561" y="6238"/>
                </a:lnTo>
                <a:lnTo>
                  <a:pt x="1827127" y="13019"/>
                </a:lnTo>
                <a:lnTo>
                  <a:pt x="1828800" y="21335"/>
                </a:lnTo>
                <a:lnTo>
                  <a:pt x="1828800" y="431291"/>
                </a:lnTo>
                <a:lnTo>
                  <a:pt x="1827127" y="439608"/>
                </a:lnTo>
                <a:lnTo>
                  <a:pt x="1822561" y="446389"/>
                </a:lnTo>
                <a:lnTo>
                  <a:pt x="1815780" y="450955"/>
                </a:lnTo>
                <a:lnTo>
                  <a:pt x="1807464" y="452627"/>
                </a:lnTo>
                <a:lnTo>
                  <a:pt x="21336" y="452627"/>
                </a:lnTo>
                <a:lnTo>
                  <a:pt x="13019" y="450955"/>
                </a:lnTo>
                <a:lnTo>
                  <a:pt x="6238" y="446389"/>
                </a:lnTo>
                <a:lnTo>
                  <a:pt x="1672" y="439608"/>
                </a:lnTo>
                <a:lnTo>
                  <a:pt x="0" y="431291"/>
                </a:lnTo>
                <a:lnTo>
                  <a:pt x="0" y="21335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9" name="object 9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329260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8" name="object 18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4" name="object 24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7724" y="1421129"/>
            <a:ext cx="3941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39967" y="32796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62777" y="3308984"/>
            <a:ext cx="37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92222" y="3282950"/>
            <a:ext cx="1854200" cy="482600"/>
            <a:chOff x="2792222" y="3282950"/>
            <a:chExt cx="1854200" cy="482600"/>
          </a:xfrm>
        </p:grpSpPr>
        <p:sp>
          <p:nvSpPr>
            <p:cNvPr id="34" name="object 34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841879" y="3324859"/>
            <a:ext cx="1750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2635" y="3284220"/>
            <a:ext cx="1828800" cy="452755"/>
          </a:xfrm>
          <a:custGeom>
            <a:avLst/>
            <a:gdLst/>
            <a:ahLst/>
            <a:cxnLst/>
            <a:rect l="l" t="t" r="r" b="b"/>
            <a:pathLst>
              <a:path w="1828800" h="452754">
                <a:moveTo>
                  <a:pt x="0" y="21335"/>
                </a:moveTo>
                <a:lnTo>
                  <a:pt x="1672" y="13019"/>
                </a:lnTo>
                <a:lnTo>
                  <a:pt x="6238" y="6238"/>
                </a:lnTo>
                <a:lnTo>
                  <a:pt x="13019" y="1672"/>
                </a:lnTo>
                <a:lnTo>
                  <a:pt x="21336" y="0"/>
                </a:lnTo>
                <a:lnTo>
                  <a:pt x="1807464" y="0"/>
                </a:lnTo>
                <a:lnTo>
                  <a:pt x="1815780" y="1672"/>
                </a:lnTo>
                <a:lnTo>
                  <a:pt x="1822561" y="6238"/>
                </a:lnTo>
                <a:lnTo>
                  <a:pt x="1827127" y="13019"/>
                </a:lnTo>
                <a:lnTo>
                  <a:pt x="1828800" y="21335"/>
                </a:lnTo>
                <a:lnTo>
                  <a:pt x="1828800" y="431291"/>
                </a:lnTo>
                <a:lnTo>
                  <a:pt x="1827127" y="439608"/>
                </a:lnTo>
                <a:lnTo>
                  <a:pt x="1822561" y="446389"/>
                </a:lnTo>
                <a:lnTo>
                  <a:pt x="1815780" y="450955"/>
                </a:lnTo>
                <a:lnTo>
                  <a:pt x="1807464" y="452627"/>
                </a:lnTo>
                <a:lnTo>
                  <a:pt x="21336" y="452627"/>
                </a:lnTo>
                <a:lnTo>
                  <a:pt x="13019" y="450955"/>
                </a:lnTo>
                <a:lnTo>
                  <a:pt x="6238" y="446389"/>
                </a:lnTo>
                <a:lnTo>
                  <a:pt x="1672" y="439608"/>
                </a:lnTo>
                <a:lnTo>
                  <a:pt x="0" y="431291"/>
                </a:lnTo>
                <a:lnTo>
                  <a:pt x="0" y="21335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9" name="object 9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3" name="object 23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1882" y="19911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7724" y="1253235"/>
            <a:ext cx="394158" cy="10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39967" y="32796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62777" y="3308984"/>
            <a:ext cx="4046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9" name="object 9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17868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5" name="object 25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1882" y="19911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724" y="1253235"/>
            <a:ext cx="418288" cy="10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839967" y="1603247"/>
            <a:ext cx="457200" cy="2133600"/>
            <a:chOff x="5839967" y="1603247"/>
            <a:chExt cx="457200" cy="2133600"/>
          </a:xfrm>
        </p:grpSpPr>
        <p:sp>
          <p:nvSpPr>
            <p:cNvPr id="34" name="object 34"/>
            <p:cNvSpPr/>
            <p:nvPr/>
          </p:nvSpPr>
          <p:spPr>
            <a:xfrm>
              <a:off x="5839967" y="32796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899"/>
                  </a:lnTo>
                  <a:lnTo>
                    <a:pt x="228600" y="342899"/>
                  </a:lnTo>
                  <a:lnTo>
                    <a:pt x="228600" y="457199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64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62778" y="3308984"/>
            <a:ext cx="3771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202EF418-C097-9648-4928-5F9EE3290B58}"/>
              </a:ext>
            </a:extLst>
          </p:cNvPr>
          <p:cNvSpPr/>
          <p:nvPr/>
        </p:nvSpPr>
        <p:spPr>
          <a:xfrm>
            <a:off x="5562600" y="1506474"/>
            <a:ext cx="671321" cy="684276"/>
          </a:xfrm>
          <a:prstGeom prst="mathMultiply">
            <a:avLst>
              <a:gd name="adj1" fmla="val 130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18" name="object 18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1882" y="19911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724" y="1253235"/>
            <a:ext cx="394158" cy="10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39967" y="32796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5592" y="3310508"/>
            <a:ext cx="714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r>
              <a:rPr sz="2400" b="1" spc="-944" dirty="0">
                <a:solidFill>
                  <a:srgbClr val="464766"/>
                </a:solidFill>
                <a:latin typeface="BIZ UDGothic"/>
                <a:cs typeface="BIZ UDGothic"/>
              </a:rPr>
              <a:t> </a:t>
            </a: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0" name="object 10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21221" y="4336034"/>
            <a:ext cx="1854200" cy="482600"/>
            <a:chOff x="6221221" y="4336034"/>
            <a:chExt cx="1854200" cy="482600"/>
          </a:xfrm>
        </p:grpSpPr>
        <p:sp>
          <p:nvSpPr>
            <p:cNvPr id="18" name="object 18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17868" y="437733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1882" y="19911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7724" y="1253235"/>
            <a:ext cx="418288" cy="10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39967" y="434797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25592" y="4377638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r>
              <a:rPr sz="2400" b="1" spc="-944" dirty="0">
                <a:solidFill>
                  <a:srgbClr val="464766"/>
                </a:solidFill>
                <a:latin typeface="BIZ UDGothic"/>
                <a:cs typeface="BIZ UDGothic"/>
              </a:rPr>
              <a:t> </a:t>
            </a: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439140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1" name="object 1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17868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39967" y="1603247"/>
            <a:ext cx="2235835" cy="3215640"/>
            <a:chOff x="5839967" y="1603247"/>
            <a:chExt cx="2235835" cy="3215640"/>
          </a:xfrm>
        </p:grpSpPr>
        <p:sp>
          <p:nvSpPr>
            <p:cNvPr id="21" name="object 21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64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1882" y="19911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7724" y="1253235"/>
            <a:ext cx="418288" cy="10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92222" y="4374134"/>
            <a:ext cx="1854200" cy="482600"/>
            <a:chOff x="2792222" y="4374134"/>
            <a:chExt cx="1854200" cy="482600"/>
          </a:xfrm>
        </p:grpSpPr>
        <p:sp>
          <p:nvSpPr>
            <p:cNvPr id="31" name="object 31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17868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8233" y="445256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439140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2222" y="4374134"/>
            <a:ext cx="1854200" cy="482600"/>
            <a:chOff x="2792222" y="4374134"/>
            <a:chExt cx="1854200" cy="482600"/>
          </a:xfrm>
        </p:grpSpPr>
        <p:sp>
          <p:nvSpPr>
            <p:cNvPr id="10" name="object 10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1221" y="2697733"/>
            <a:ext cx="1854200" cy="482600"/>
            <a:chOff x="6221221" y="2697733"/>
            <a:chExt cx="1854200" cy="482600"/>
          </a:xfrm>
        </p:grpSpPr>
        <p:sp>
          <p:nvSpPr>
            <p:cNvPr id="21" name="object 21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17868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39967" y="2746248"/>
            <a:ext cx="2235835" cy="2072639"/>
            <a:chOff x="5839967" y="2746248"/>
            <a:chExt cx="2235835" cy="2072639"/>
          </a:xfrm>
        </p:grpSpPr>
        <p:sp>
          <p:nvSpPr>
            <p:cNvPr id="27" name="object 27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9967" y="27462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64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41882" y="14577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7868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88233" y="445256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1882" y="19911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724" y="1253235"/>
            <a:ext cx="394158" cy="10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2778" y="2775026"/>
            <a:ext cx="40462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1829" y="487502"/>
            <a:ext cx="42183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585858"/>
                </a:solidFill>
                <a:latin typeface="Tahoma"/>
                <a:cs typeface="Tahoma"/>
              </a:rPr>
              <a:t>DISK-</a:t>
            </a:r>
            <a:r>
              <a:rPr sz="2600" b="1" spc="-4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40" dirty="0">
                <a:solidFill>
                  <a:srgbClr val="585858"/>
                </a:solidFill>
                <a:latin typeface="Tahoma"/>
                <a:cs typeface="Tahoma"/>
              </a:rPr>
              <a:t>ORIENTED</a:t>
            </a:r>
            <a:r>
              <a:rPr sz="2600" b="1" spc="51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25" dirty="0">
                <a:solidFill>
                  <a:srgbClr val="585858"/>
                </a:solidFill>
                <a:latin typeface="Tahoma"/>
                <a:cs typeface="Tahoma"/>
              </a:rPr>
              <a:t>DBMS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225" y="3469341"/>
            <a:ext cx="640715" cy="913765"/>
            <a:chOff x="412225" y="3469341"/>
            <a:chExt cx="640715" cy="913765"/>
          </a:xfrm>
        </p:grpSpPr>
        <p:sp>
          <p:nvSpPr>
            <p:cNvPr id="6" name="object 6"/>
            <p:cNvSpPr/>
            <p:nvPr/>
          </p:nvSpPr>
          <p:spPr>
            <a:xfrm>
              <a:off x="412225" y="3469341"/>
              <a:ext cx="640715" cy="913765"/>
            </a:xfrm>
            <a:custGeom>
              <a:avLst/>
              <a:gdLst/>
              <a:ahLst/>
              <a:cxnLst/>
              <a:rect l="l" t="t" r="r" b="b"/>
              <a:pathLst>
                <a:path w="640715" h="913764">
                  <a:moveTo>
                    <a:pt x="588034" y="0"/>
                  </a:moveTo>
                  <a:lnTo>
                    <a:pt x="52503" y="0"/>
                  </a:lnTo>
                  <a:lnTo>
                    <a:pt x="32072" y="4129"/>
                  </a:lnTo>
                  <a:lnTo>
                    <a:pt x="15383" y="15388"/>
                  </a:lnTo>
                  <a:lnTo>
                    <a:pt x="4128" y="32079"/>
                  </a:lnTo>
                  <a:lnTo>
                    <a:pt x="0" y="52507"/>
                  </a:lnTo>
                  <a:lnTo>
                    <a:pt x="0" y="860863"/>
                  </a:lnTo>
                  <a:lnTo>
                    <a:pt x="4128" y="881288"/>
                  </a:lnTo>
                  <a:lnTo>
                    <a:pt x="15383" y="897973"/>
                  </a:lnTo>
                  <a:lnTo>
                    <a:pt x="32072" y="909226"/>
                  </a:lnTo>
                  <a:lnTo>
                    <a:pt x="52503" y="913353"/>
                  </a:lnTo>
                  <a:lnTo>
                    <a:pt x="588034" y="913353"/>
                  </a:lnTo>
                  <a:lnTo>
                    <a:pt x="608464" y="909226"/>
                  </a:lnTo>
                  <a:lnTo>
                    <a:pt x="625154" y="897973"/>
                  </a:lnTo>
                  <a:lnTo>
                    <a:pt x="636409" y="881288"/>
                  </a:lnTo>
                  <a:lnTo>
                    <a:pt x="640537" y="860863"/>
                  </a:lnTo>
                  <a:lnTo>
                    <a:pt x="640537" y="848895"/>
                  </a:lnTo>
                  <a:lnTo>
                    <a:pt x="96709" y="848895"/>
                  </a:lnTo>
                  <a:lnTo>
                    <a:pt x="84433" y="846424"/>
                  </a:lnTo>
                  <a:lnTo>
                    <a:pt x="74422" y="839682"/>
                  </a:lnTo>
                  <a:lnTo>
                    <a:pt x="67679" y="829672"/>
                  </a:lnTo>
                  <a:lnTo>
                    <a:pt x="65208" y="817397"/>
                  </a:lnTo>
                  <a:lnTo>
                    <a:pt x="67679" y="805168"/>
                  </a:lnTo>
                  <a:lnTo>
                    <a:pt x="74422" y="795154"/>
                  </a:lnTo>
                  <a:lnTo>
                    <a:pt x="84434" y="788388"/>
                  </a:lnTo>
                  <a:lnTo>
                    <a:pt x="96709" y="785903"/>
                  </a:lnTo>
                  <a:lnTo>
                    <a:pt x="640537" y="785903"/>
                  </a:lnTo>
                  <a:lnTo>
                    <a:pt x="640537" y="587699"/>
                  </a:lnTo>
                  <a:lnTo>
                    <a:pt x="320267" y="587699"/>
                  </a:lnTo>
                  <a:lnTo>
                    <a:pt x="273265" y="583226"/>
                  </a:lnTo>
                  <a:lnTo>
                    <a:pt x="258209" y="579826"/>
                  </a:lnTo>
                  <a:lnTo>
                    <a:pt x="288172" y="529015"/>
                  </a:lnTo>
                  <a:lnTo>
                    <a:pt x="160763" y="529015"/>
                  </a:lnTo>
                  <a:lnTo>
                    <a:pt x="124778" y="491212"/>
                  </a:lnTo>
                  <a:lnTo>
                    <a:pt x="97418" y="446421"/>
                  </a:lnTo>
                  <a:lnTo>
                    <a:pt x="80021" y="396001"/>
                  </a:lnTo>
                  <a:lnTo>
                    <a:pt x="73924" y="341309"/>
                  </a:lnTo>
                  <a:lnTo>
                    <a:pt x="78897" y="291660"/>
                  </a:lnTo>
                  <a:lnTo>
                    <a:pt x="93233" y="245413"/>
                  </a:lnTo>
                  <a:lnTo>
                    <a:pt x="115940" y="203560"/>
                  </a:lnTo>
                  <a:lnTo>
                    <a:pt x="146023" y="167094"/>
                  </a:lnTo>
                  <a:lnTo>
                    <a:pt x="182491" y="137005"/>
                  </a:lnTo>
                  <a:lnTo>
                    <a:pt x="187304" y="134392"/>
                  </a:lnTo>
                  <a:lnTo>
                    <a:pt x="96709" y="134392"/>
                  </a:lnTo>
                  <a:lnTo>
                    <a:pt x="84433" y="131922"/>
                  </a:lnTo>
                  <a:lnTo>
                    <a:pt x="74422" y="125180"/>
                  </a:lnTo>
                  <a:lnTo>
                    <a:pt x="67679" y="115171"/>
                  </a:lnTo>
                  <a:lnTo>
                    <a:pt x="65208" y="102898"/>
                  </a:lnTo>
                  <a:lnTo>
                    <a:pt x="67679" y="90625"/>
                  </a:lnTo>
                  <a:lnTo>
                    <a:pt x="74422" y="80616"/>
                  </a:lnTo>
                  <a:lnTo>
                    <a:pt x="84434" y="73874"/>
                  </a:lnTo>
                  <a:lnTo>
                    <a:pt x="96709" y="71404"/>
                  </a:lnTo>
                  <a:lnTo>
                    <a:pt x="640537" y="71404"/>
                  </a:lnTo>
                  <a:lnTo>
                    <a:pt x="640537" y="52507"/>
                  </a:lnTo>
                  <a:lnTo>
                    <a:pt x="636409" y="32079"/>
                  </a:lnTo>
                  <a:lnTo>
                    <a:pt x="625154" y="15388"/>
                  </a:lnTo>
                  <a:lnTo>
                    <a:pt x="608464" y="4129"/>
                  </a:lnTo>
                  <a:lnTo>
                    <a:pt x="588034" y="0"/>
                  </a:lnTo>
                  <a:close/>
                </a:path>
                <a:path w="640715" h="913764">
                  <a:moveTo>
                    <a:pt x="550127" y="785903"/>
                  </a:moveTo>
                  <a:lnTo>
                    <a:pt x="96709" y="785903"/>
                  </a:lnTo>
                  <a:lnTo>
                    <a:pt x="109006" y="788388"/>
                  </a:lnTo>
                  <a:lnTo>
                    <a:pt x="118996" y="795115"/>
                  </a:lnTo>
                  <a:lnTo>
                    <a:pt x="125740" y="805124"/>
                  </a:lnTo>
                  <a:lnTo>
                    <a:pt x="128211" y="817397"/>
                  </a:lnTo>
                  <a:lnTo>
                    <a:pt x="125740" y="829672"/>
                  </a:lnTo>
                  <a:lnTo>
                    <a:pt x="118996" y="839683"/>
                  </a:lnTo>
                  <a:lnTo>
                    <a:pt x="108984" y="846424"/>
                  </a:lnTo>
                  <a:lnTo>
                    <a:pt x="96709" y="848895"/>
                  </a:lnTo>
                  <a:lnTo>
                    <a:pt x="550127" y="848895"/>
                  </a:lnTo>
                  <a:lnTo>
                    <a:pt x="537850" y="846424"/>
                  </a:lnTo>
                  <a:lnTo>
                    <a:pt x="527839" y="839682"/>
                  </a:lnTo>
                  <a:lnTo>
                    <a:pt x="521095" y="829672"/>
                  </a:lnTo>
                  <a:lnTo>
                    <a:pt x="518625" y="817397"/>
                  </a:lnTo>
                  <a:lnTo>
                    <a:pt x="521096" y="805124"/>
                  </a:lnTo>
                  <a:lnTo>
                    <a:pt x="527839" y="795115"/>
                  </a:lnTo>
                  <a:lnTo>
                    <a:pt x="537851" y="788373"/>
                  </a:lnTo>
                  <a:lnTo>
                    <a:pt x="550127" y="785903"/>
                  </a:lnTo>
                  <a:close/>
                </a:path>
                <a:path w="640715" h="913764">
                  <a:moveTo>
                    <a:pt x="640537" y="785903"/>
                  </a:moveTo>
                  <a:lnTo>
                    <a:pt x="550127" y="785903"/>
                  </a:lnTo>
                  <a:lnTo>
                    <a:pt x="562424" y="788388"/>
                  </a:lnTo>
                  <a:lnTo>
                    <a:pt x="572414" y="795115"/>
                  </a:lnTo>
                  <a:lnTo>
                    <a:pt x="579158" y="805124"/>
                  </a:lnTo>
                  <a:lnTo>
                    <a:pt x="581629" y="817397"/>
                  </a:lnTo>
                  <a:lnTo>
                    <a:pt x="579157" y="829672"/>
                  </a:lnTo>
                  <a:lnTo>
                    <a:pt x="572414" y="839683"/>
                  </a:lnTo>
                  <a:lnTo>
                    <a:pt x="562402" y="846424"/>
                  </a:lnTo>
                  <a:lnTo>
                    <a:pt x="550127" y="848895"/>
                  </a:lnTo>
                  <a:lnTo>
                    <a:pt x="640537" y="848895"/>
                  </a:lnTo>
                  <a:lnTo>
                    <a:pt x="640537" y="785903"/>
                  </a:lnTo>
                  <a:close/>
                </a:path>
                <a:path w="640715" h="913764">
                  <a:moveTo>
                    <a:pt x="520231" y="94920"/>
                  </a:moveTo>
                  <a:lnTo>
                    <a:pt x="320267" y="94920"/>
                  </a:lnTo>
                  <a:lnTo>
                    <a:pt x="369929" y="99926"/>
                  </a:lnTo>
                  <a:lnTo>
                    <a:pt x="416188" y="114285"/>
                  </a:lnTo>
                  <a:lnTo>
                    <a:pt x="458050" y="137005"/>
                  </a:lnTo>
                  <a:lnTo>
                    <a:pt x="494526" y="167094"/>
                  </a:lnTo>
                  <a:lnTo>
                    <a:pt x="524622" y="203560"/>
                  </a:lnTo>
                  <a:lnTo>
                    <a:pt x="547347" y="245413"/>
                  </a:lnTo>
                  <a:lnTo>
                    <a:pt x="561710" y="291660"/>
                  </a:lnTo>
                  <a:lnTo>
                    <a:pt x="566718" y="341309"/>
                  </a:lnTo>
                  <a:lnTo>
                    <a:pt x="561710" y="390959"/>
                  </a:lnTo>
                  <a:lnTo>
                    <a:pt x="547347" y="437206"/>
                  </a:lnTo>
                  <a:lnTo>
                    <a:pt x="524622" y="479058"/>
                  </a:lnTo>
                  <a:lnTo>
                    <a:pt x="494526" y="515525"/>
                  </a:lnTo>
                  <a:lnTo>
                    <a:pt x="458050" y="545614"/>
                  </a:lnTo>
                  <a:lnTo>
                    <a:pt x="416188" y="568333"/>
                  </a:lnTo>
                  <a:lnTo>
                    <a:pt x="369929" y="582692"/>
                  </a:lnTo>
                  <a:lnTo>
                    <a:pt x="320267" y="587699"/>
                  </a:lnTo>
                  <a:lnTo>
                    <a:pt x="640537" y="587699"/>
                  </a:lnTo>
                  <a:lnTo>
                    <a:pt x="640537" y="134392"/>
                  </a:lnTo>
                  <a:lnTo>
                    <a:pt x="550127" y="134392"/>
                  </a:lnTo>
                  <a:lnTo>
                    <a:pt x="537851" y="131922"/>
                  </a:lnTo>
                  <a:lnTo>
                    <a:pt x="527839" y="125180"/>
                  </a:lnTo>
                  <a:lnTo>
                    <a:pt x="521096" y="115171"/>
                  </a:lnTo>
                  <a:lnTo>
                    <a:pt x="518625" y="102898"/>
                  </a:lnTo>
                  <a:lnTo>
                    <a:pt x="520231" y="94920"/>
                  </a:lnTo>
                  <a:close/>
                </a:path>
                <a:path w="640715" h="913764">
                  <a:moveTo>
                    <a:pt x="285984" y="461883"/>
                  </a:moveTo>
                  <a:lnTo>
                    <a:pt x="268604" y="465397"/>
                  </a:lnTo>
                  <a:lnTo>
                    <a:pt x="161183" y="528700"/>
                  </a:lnTo>
                  <a:lnTo>
                    <a:pt x="160973" y="528805"/>
                  </a:lnTo>
                  <a:lnTo>
                    <a:pt x="160763" y="529015"/>
                  </a:lnTo>
                  <a:lnTo>
                    <a:pt x="288172" y="529015"/>
                  </a:lnTo>
                  <a:lnTo>
                    <a:pt x="304516" y="501300"/>
                  </a:lnTo>
                  <a:lnTo>
                    <a:pt x="307987" y="483909"/>
                  </a:lnTo>
                  <a:lnTo>
                    <a:pt x="300461" y="469412"/>
                  </a:lnTo>
                  <a:lnTo>
                    <a:pt x="285984" y="461883"/>
                  </a:lnTo>
                  <a:close/>
                </a:path>
                <a:path w="640715" h="913764">
                  <a:moveTo>
                    <a:pt x="550127" y="71404"/>
                  </a:moveTo>
                  <a:lnTo>
                    <a:pt x="96709" y="71404"/>
                  </a:lnTo>
                  <a:lnTo>
                    <a:pt x="108984" y="73874"/>
                  </a:lnTo>
                  <a:lnTo>
                    <a:pt x="118996" y="80616"/>
                  </a:lnTo>
                  <a:lnTo>
                    <a:pt x="125740" y="90625"/>
                  </a:lnTo>
                  <a:lnTo>
                    <a:pt x="128211" y="102898"/>
                  </a:lnTo>
                  <a:lnTo>
                    <a:pt x="125740" y="115171"/>
                  </a:lnTo>
                  <a:lnTo>
                    <a:pt x="118996" y="125180"/>
                  </a:lnTo>
                  <a:lnTo>
                    <a:pt x="108984" y="131922"/>
                  </a:lnTo>
                  <a:lnTo>
                    <a:pt x="96709" y="134392"/>
                  </a:lnTo>
                  <a:lnTo>
                    <a:pt x="187304" y="134392"/>
                  </a:lnTo>
                  <a:lnTo>
                    <a:pt x="224349" y="114285"/>
                  </a:lnTo>
                  <a:lnTo>
                    <a:pt x="270606" y="99926"/>
                  </a:lnTo>
                  <a:lnTo>
                    <a:pt x="320267" y="94920"/>
                  </a:lnTo>
                  <a:lnTo>
                    <a:pt x="520231" y="94920"/>
                  </a:lnTo>
                  <a:lnTo>
                    <a:pt x="521096" y="90625"/>
                  </a:lnTo>
                  <a:lnTo>
                    <a:pt x="527839" y="80616"/>
                  </a:lnTo>
                  <a:lnTo>
                    <a:pt x="537851" y="73874"/>
                  </a:lnTo>
                  <a:lnTo>
                    <a:pt x="550127" y="71404"/>
                  </a:lnTo>
                  <a:close/>
                </a:path>
                <a:path w="640715" h="913764">
                  <a:moveTo>
                    <a:pt x="640537" y="71404"/>
                  </a:moveTo>
                  <a:lnTo>
                    <a:pt x="550127" y="71404"/>
                  </a:lnTo>
                  <a:lnTo>
                    <a:pt x="562402" y="73874"/>
                  </a:lnTo>
                  <a:lnTo>
                    <a:pt x="572414" y="80616"/>
                  </a:lnTo>
                  <a:lnTo>
                    <a:pt x="579158" y="90625"/>
                  </a:lnTo>
                  <a:lnTo>
                    <a:pt x="581629" y="102898"/>
                  </a:lnTo>
                  <a:lnTo>
                    <a:pt x="579158" y="115171"/>
                  </a:lnTo>
                  <a:lnTo>
                    <a:pt x="572414" y="125180"/>
                  </a:lnTo>
                  <a:lnTo>
                    <a:pt x="562402" y="131922"/>
                  </a:lnTo>
                  <a:lnTo>
                    <a:pt x="550127" y="134392"/>
                  </a:lnTo>
                  <a:lnTo>
                    <a:pt x="640537" y="134392"/>
                  </a:lnTo>
                  <a:lnTo>
                    <a:pt x="640537" y="71404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54" y="3744828"/>
              <a:ext cx="131678" cy="13164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15531" y="3153219"/>
            <a:ext cx="8221345" cy="1595755"/>
            <a:chOff x="315531" y="3153219"/>
            <a:chExt cx="8221345" cy="1595755"/>
          </a:xfrm>
        </p:grpSpPr>
        <p:sp>
          <p:nvSpPr>
            <p:cNvPr id="9" name="object 9"/>
            <p:cNvSpPr/>
            <p:nvPr/>
          </p:nvSpPr>
          <p:spPr>
            <a:xfrm>
              <a:off x="332993" y="3170682"/>
              <a:ext cx="8186420" cy="0"/>
            </a:xfrm>
            <a:custGeom>
              <a:avLst/>
              <a:gdLst/>
              <a:ahLst/>
              <a:cxnLst/>
              <a:rect l="l" t="t" r="r" b="b"/>
              <a:pathLst>
                <a:path w="8186420">
                  <a:moveTo>
                    <a:pt x="0" y="0"/>
                  </a:moveTo>
                  <a:lnTo>
                    <a:pt x="8186292" y="0"/>
                  </a:lnTo>
                </a:path>
              </a:pathLst>
            </a:custGeom>
            <a:ln w="34925">
              <a:solidFill>
                <a:srgbClr val="46476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165" y="3364230"/>
              <a:ext cx="5029200" cy="1371600"/>
            </a:xfrm>
            <a:custGeom>
              <a:avLst/>
              <a:gdLst/>
              <a:ahLst/>
              <a:cxnLst/>
              <a:rect l="l" t="t" r="r" b="b"/>
              <a:pathLst>
                <a:path w="5029200" h="1371600">
                  <a:moveTo>
                    <a:pt x="50292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5029200" y="1371600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165" y="3364230"/>
              <a:ext cx="5029200" cy="1371600"/>
            </a:xfrm>
            <a:custGeom>
              <a:avLst/>
              <a:gdLst/>
              <a:ahLst/>
              <a:cxnLst/>
              <a:rect l="l" t="t" r="r" b="b"/>
              <a:pathLst>
                <a:path w="5029200" h="1371600">
                  <a:moveTo>
                    <a:pt x="0" y="1371600"/>
                  </a:moveTo>
                  <a:lnTo>
                    <a:pt x="5029200" y="13716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8825" y="4325823"/>
            <a:ext cx="54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100" y="1783823"/>
            <a:ext cx="456565" cy="896619"/>
          </a:xfrm>
          <a:custGeom>
            <a:avLst/>
            <a:gdLst/>
            <a:ahLst/>
            <a:cxnLst/>
            <a:rect l="l" t="t" r="r" b="b"/>
            <a:pathLst>
              <a:path w="456565" h="896619">
                <a:moveTo>
                  <a:pt x="357979" y="860290"/>
                </a:moveTo>
                <a:lnTo>
                  <a:pt x="11818" y="860290"/>
                </a:lnTo>
                <a:lnTo>
                  <a:pt x="21807" y="862343"/>
                </a:lnTo>
                <a:lnTo>
                  <a:pt x="29971" y="867941"/>
                </a:lnTo>
                <a:lnTo>
                  <a:pt x="35478" y="876241"/>
                </a:lnTo>
                <a:lnTo>
                  <a:pt x="37499" y="886401"/>
                </a:lnTo>
                <a:lnTo>
                  <a:pt x="37499" y="896543"/>
                </a:lnTo>
                <a:lnTo>
                  <a:pt x="357979" y="896543"/>
                </a:lnTo>
                <a:lnTo>
                  <a:pt x="357979" y="860290"/>
                </a:lnTo>
                <a:close/>
              </a:path>
              <a:path w="456565" h="896619">
                <a:moveTo>
                  <a:pt x="0" y="38489"/>
                </a:moveTo>
                <a:lnTo>
                  <a:pt x="0" y="860999"/>
                </a:lnTo>
                <a:lnTo>
                  <a:pt x="10560" y="860428"/>
                </a:lnTo>
                <a:lnTo>
                  <a:pt x="11151" y="860428"/>
                </a:lnTo>
                <a:lnTo>
                  <a:pt x="11742" y="860336"/>
                </a:lnTo>
                <a:lnTo>
                  <a:pt x="357979" y="860290"/>
                </a:lnTo>
                <a:lnTo>
                  <a:pt x="357979" y="844582"/>
                </a:lnTo>
                <a:lnTo>
                  <a:pt x="456257" y="844582"/>
                </a:lnTo>
                <a:lnTo>
                  <a:pt x="456257" y="826933"/>
                </a:lnTo>
                <a:lnTo>
                  <a:pt x="72211" y="826933"/>
                </a:lnTo>
                <a:lnTo>
                  <a:pt x="72211" y="736123"/>
                </a:lnTo>
                <a:lnTo>
                  <a:pt x="358017" y="736123"/>
                </a:lnTo>
                <a:lnTo>
                  <a:pt x="358017" y="722597"/>
                </a:lnTo>
                <a:lnTo>
                  <a:pt x="415813" y="722597"/>
                </a:lnTo>
                <a:lnTo>
                  <a:pt x="415813" y="706401"/>
                </a:lnTo>
                <a:lnTo>
                  <a:pt x="72211" y="706401"/>
                </a:lnTo>
                <a:lnTo>
                  <a:pt x="72211" y="615587"/>
                </a:lnTo>
                <a:lnTo>
                  <a:pt x="358017" y="615587"/>
                </a:lnTo>
                <a:lnTo>
                  <a:pt x="358017" y="598373"/>
                </a:lnTo>
                <a:lnTo>
                  <a:pt x="415813" y="598373"/>
                </a:lnTo>
                <a:lnTo>
                  <a:pt x="415813" y="579998"/>
                </a:lnTo>
                <a:lnTo>
                  <a:pt x="72211" y="579998"/>
                </a:lnTo>
                <a:lnTo>
                  <a:pt x="72211" y="489145"/>
                </a:lnTo>
                <a:lnTo>
                  <a:pt x="358017" y="489145"/>
                </a:lnTo>
                <a:lnTo>
                  <a:pt x="358017" y="412360"/>
                </a:lnTo>
                <a:lnTo>
                  <a:pt x="72211" y="412360"/>
                </a:lnTo>
                <a:lnTo>
                  <a:pt x="72211" y="321571"/>
                </a:lnTo>
                <a:lnTo>
                  <a:pt x="415813" y="321571"/>
                </a:lnTo>
                <a:lnTo>
                  <a:pt x="415813" y="307645"/>
                </a:lnTo>
                <a:lnTo>
                  <a:pt x="358017" y="307645"/>
                </a:lnTo>
                <a:lnTo>
                  <a:pt x="358017" y="291824"/>
                </a:lnTo>
                <a:lnTo>
                  <a:pt x="72211" y="291824"/>
                </a:lnTo>
                <a:lnTo>
                  <a:pt x="72211" y="200996"/>
                </a:lnTo>
                <a:lnTo>
                  <a:pt x="415813" y="200996"/>
                </a:lnTo>
                <a:lnTo>
                  <a:pt x="415813" y="183408"/>
                </a:lnTo>
                <a:lnTo>
                  <a:pt x="358017" y="183408"/>
                </a:lnTo>
                <a:lnTo>
                  <a:pt x="358017" y="165395"/>
                </a:lnTo>
                <a:lnTo>
                  <a:pt x="72211" y="165395"/>
                </a:lnTo>
                <a:lnTo>
                  <a:pt x="72211" y="74567"/>
                </a:lnTo>
                <a:lnTo>
                  <a:pt x="358017" y="74567"/>
                </a:lnTo>
                <a:lnTo>
                  <a:pt x="358017" y="39288"/>
                </a:lnTo>
                <a:lnTo>
                  <a:pt x="11894" y="39288"/>
                </a:lnTo>
                <a:lnTo>
                  <a:pt x="0" y="38489"/>
                </a:lnTo>
                <a:close/>
              </a:path>
              <a:path w="456565" h="896619">
                <a:moveTo>
                  <a:pt x="358017" y="736123"/>
                </a:moveTo>
                <a:lnTo>
                  <a:pt x="274212" y="736123"/>
                </a:lnTo>
                <a:lnTo>
                  <a:pt x="274212" y="826933"/>
                </a:lnTo>
                <a:lnTo>
                  <a:pt x="456257" y="826933"/>
                </a:lnTo>
                <a:lnTo>
                  <a:pt x="456257" y="824329"/>
                </a:lnTo>
                <a:lnTo>
                  <a:pt x="358017" y="824329"/>
                </a:lnTo>
                <a:lnTo>
                  <a:pt x="358017" y="765225"/>
                </a:lnTo>
                <a:lnTo>
                  <a:pt x="415813" y="765225"/>
                </a:lnTo>
                <a:lnTo>
                  <a:pt x="415813" y="744981"/>
                </a:lnTo>
                <a:lnTo>
                  <a:pt x="358017" y="744981"/>
                </a:lnTo>
                <a:lnTo>
                  <a:pt x="358017" y="736123"/>
                </a:lnTo>
                <a:close/>
              </a:path>
              <a:path w="456565" h="896619">
                <a:moveTo>
                  <a:pt x="456283" y="94863"/>
                </a:moveTo>
                <a:lnTo>
                  <a:pt x="436371" y="94863"/>
                </a:lnTo>
                <a:lnTo>
                  <a:pt x="436371" y="384508"/>
                </a:lnTo>
                <a:lnTo>
                  <a:pt x="415045" y="392030"/>
                </a:lnTo>
                <a:lnTo>
                  <a:pt x="398095" y="406198"/>
                </a:lnTo>
                <a:lnTo>
                  <a:pt x="386909" y="425464"/>
                </a:lnTo>
                <a:lnTo>
                  <a:pt x="382872" y="448283"/>
                </a:lnTo>
                <a:lnTo>
                  <a:pt x="386909" y="471083"/>
                </a:lnTo>
                <a:lnTo>
                  <a:pt x="398095" y="490330"/>
                </a:lnTo>
                <a:lnTo>
                  <a:pt x="415045" y="504478"/>
                </a:lnTo>
                <a:lnTo>
                  <a:pt x="436371" y="511981"/>
                </a:lnTo>
                <a:lnTo>
                  <a:pt x="436371" y="824329"/>
                </a:lnTo>
                <a:lnTo>
                  <a:pt x="456257" y="824329"/>
                </a:lnTo>
                <a:lnTo>
                  <a:pt x="456257" y="492549"/>
                </a:lnTo>
                <a:lnTo>
                  <a:pt x="446333" y="492549"/>
                </a:lnTo>
                <a:lnTo>
                  <a:pt x="429407" y="489060"/>
                </a:lnTo>
                <a:lnTo>
                  <a:pt x="415575" y="479553"/>
                </a:lnTo>
                <a:lnTo>
                  <a:pt x="406244" y="465475"/>
                </a:lnTo>
                <a:lnTo>
                  <a:pt x="402821" y="448270"/>
                </a:lnTo>
                <a:lnTo>
                  <a:pt x="406244" y="431045"/>
                </a:lnTo>
                <a:lnTo>
                  <a:pt x="415575" y="416974"/>
                </a:lnTo>
                <a:lnTo>
                  <a:pt x="429407" y="407484"/>
                </a:lnTo>
                <a:lnTo>
                  <a:pt x="446333" y="404004"/>
                </a:lnTo>
                <a:lnTo>
                  <a:pt x="456283" y="404004"/>
                </a:lnTo>
                <a:lnTo>
                  <a:pt x="456283" y="94863"/>
                </a:lnTo>
                <a:close/>
              </a:path>
              <a:path w="456565" h="896619">
                <a:moveTo>
                  <a:pt x="358017" y="615587"/>
                </a:moveTo>
                <a:lnTo>
                  <a:pt x="274212" y="615587"/>
                </a:lnTo>
                <a:lnTo>
                  <a:pt x="274212" y="706401"/>
                </a:lnTo>
                <a:lnTo>
                  <a:pt x="415813" y="706401"/>
                </a:lnTo>
                <a:lnTo>
                  <a:pt x="415813" y="702378"/>
                </a:lnTo>
                <a:lnTo>
                  <a:pt x="358017" y="702378"/>
                </a:lnTo>
                <a:lnTo>
                  <a:pt x="358017" y="680690"/>
                </a:lnTo>
                <a:lnTo>
                  <a:pt x="415813" y="680690"/>
                </a:lnTo>
                <a:lnTo>
                  <a:pt x="415813" y="660433"/>
                </a:lnTo>
                <a:lnTo>
                  <a:pt x="358017" y="660433"/>
                </a:lnTo>
                <a:lnTo>
                  <a:pt x="358017" y="641014"/>
                </a:lnTo>
                <a:lnTo>
                  <a:pt x="415813" y="641014"/>
                </a:lnTo>
                <a:lnTo>
                  <a:pt x="415813" y="620757"/>
                </a:lnTo>
                <a:lnTo>
                  <a:pt x="358017" y="620757"/>
                </a:lnTo>
                <a:lnTo>
                  <a:pt x="358017" y="615587"/>
                </a:lnTo>
                <a:close/>
              </a:path>
              <a:path w="456565" h="896619">
                <a:moveTo>
                  <a:pt x="358017" y="489145"/>
                </a:moveTo>
                <a:lnTo>
                  <a:pt x="274212" y="489145"/>
                </a:lnTo>
                <a:lnTo>
                  <a:pt x="274212" y="579998"/>
                </a:lnTo>
                <a:lnTo>
                  <a:pt x="415813" y="579998"/>
                </a:lnTo>
                <a:lnTo>
                  <a:pt x="415813" y="578116"/>
                </a:lnTo>
                <a:lnTo>
                  <a:pt x="358017" y="578116"/>
                </a:lnTo>
                <a:lnTo>
                  <a:pt x="358017" y="556492"/>
                </a:lnTo>
                <a:lnTo>
                  <a:pt x="415813" y="556492"/>
                </a:lnTo>
                <a:lnTo>
                  <a:pt x="415813" y="536235"/>
                </a:lnTo>
                <a:lnTo>
                  <a:pt x="358017" y="536235"/>
                </a:lnTo>
                <a:lnTo>
                  <a:pt x="358017" y="489145"/>
                </a:lnTo>
                <a:close/>
              </a:path>
              <a:path w="456565" h="896619">
                <a:moveTo>
                  <a:pt x="415813" y="321571"/>
                </a:moveTo>
                <a:lnTo>
                  <a:pt x="274212" y="321571"/>
                </a:lnTo>
                <a:lnTo>
                  <a:pt x="274212" y="412360"/>
                </a:lnTo>
                <a:lnTo>
                  <a:pt x="358017" y="412360"/>
                </a:lnTo>
                <a:lnTo>
                  <a:pt x="358017" y="370543"/>
                </a:lnTo>
                <a:lnTo>
                  <a:pt x="415813" y="370543"/>
                </a:lnTo>
                <a:lnTo>
                  <a:pt x="415813" y="350286"/>
                </a:lnTo>
                <a:lnTo>
                  <a:pt x="358017" y="350286"/>
                </a:lnTo>
                <a:lnTo>
                  <a:pt x="358017" y="327889"/>
                </a:lnTo>
                <a:lnTo>
                  <a:pt x="415813" y="327889"/>
                </a:lnTo>
                <a:lnTo>
                  <a:pt x="415813" y="321571"/>
                </a:lnTo>
                <a:close/>
              </a:path>
              <a:path w="456565" h="896619">
                <a:moveTo>
                  <a:pt x="415813" y="200996"/>
                </a:moveTo>
                <a:lnTo>
                  <a:pt x="274212" y="200996"/>
                </a:lnTo>
                <a:lnTo>
                  <a:pt x="274212" y="291824"/>
                </a:lnTo>
                <a:lnTo>
                  <a:pt x="358017" y="291824"/>
                </a:lnTo>
                <a:lnTo>
                  <a:pt x="358017" y="285995"/>
                </a:lnTo>
                <a:lnTo>
                  <a:pt x="415813" y="285995"/>
                </a:lnTo>
                <a:lnTo>
                  <a:pt x="415813" y="265751"/>
                </a:lnTo>
                <a:lnTo>
                  <a:pt x="358017" y="265751"/>
                </a:lnTo>
                <a:lnTo>
                  <a:pt x="358017" y="246281"/>
                </a:lnTo>
                <a:lnTo>
                  <a:pt x="415813" y="246281"/>
                </a:lnTo>
                <a:lnTo>
                  <a:pt x="415813" y="226037"/>
                </a:lnTo>
                <a:lnTo>
                  <a:pt x="358017" y="226037"/>
                </a:lnTo>
                <a:lnTo>
                  <a:pt x="358017" y="203665"/>
                </a:lnTo>
                <a:lnTo>
                  <a:pt x="415813" y="203665"/>
                </a:lnTo>
                <a:lnTo>
                  <a:pt x="415813" y="200996"/>
                </a:lnTo>
                <a:close/>
              </a:path>
              <a:path w="456565" h="896619">
                <a:moveTo>
                  <a:pt x="456283" y="74567"/>
                </a:moveTo>
                <a:lnTo>
                  <a:pt x="274212" y="74567"/>
                </a:lnTo>
                <a:lnTo>
                  <a:pt x="274212" y="165395"/>
                </a:lnTo>
                <a:lnTo>
                  <a:pt x="358017" y="165395"/>
                </a:lnTo>
                <a:lnTo>
                  <a:pt x="358017" y="161772"/>
                </a:lnTo>
                <a:lnTo>
                  <a:pt x="415813" y="161772"/>
                </a:lnTo>
                <a:lnTo>
                  <a:pt x="415813" y="141515"/>
                </a:lnTo>
                <a:lnTo>
                  <a:pt x="358017" y="141515"/>
                </a:lnTo>
                <a:lnTo>
                  <a:pt x="358017" y="94863"/>
                </a:lnTo>
                <a:lnTo>
                  <a:pt x="456283" y="94863"/>
                </a:lnTo>
                <a:lnTo>
                  <a:pt x="456283" y="74567"/>
                </a:lnTo>
                <a:close/>
              </a:path>
              <a:path w="456565" h="896619">
                <a:moveTo>
                  <a:pt x="358017" y="0"/>
                </a:moveTo>
                <a:lnTo>
                  <a:pt x="36242" y="0"/>
                </a:lnTo>
                <a:lnTo>
                  <a:pt x="37514" y="13126"/>
                </a:lnTo>
                <a:lnTo>
                  <a:pt x="35486" y="23297"/>
                </a:lnTo>
                <a:lnTo>
                  <a:pt x="29971" y="31608"/>
                </a:lnTo>
                <a:lnTo>
                  <a:pt x="21822" y="37219"/>
                </a:lnTo>
                <a:lnTo>
                  <a:pt x="11894" y="39288"/>
                </a:lnTo>
                <a:lnTo>
                  <a:pt x="358017" y="39288"/>
                </a:lnTo>
                <a:lnTo>
                  <a:pt x="358017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5043" y="2600960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65" dirty="0">
                <a:solidFill>
                  <a:srgbClr val="636363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1707" y="3411425"/>
            <a:ext cx="280035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Database</a:t>
            </a:r>
            <a:r>
              <a:rPr sz="2000" b="1" i="1" spc="-10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00198" y="3578605"/>
            <a:ext cx="665480" cy="939800"/>
            <a:chOff x="2600198" y="3578605"/>
            <a:chExt cx="665480" cy="939800"/>
          </a:xfrm>
        </p:grpSpPr>
        <p:sp>
          <p:nvSpPr>
            <p:cNvPr id="17" name="object 17"/>
            <p:cNvSpPr/>
            <p:nvPr/>
          </p:nvSpPr>
          <p:spPr>
            <a:xfrm>
              <a:off x="2612898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12898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12898" y="3774185"/>
            <a:ext cx="640080" cy="73152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636363"/>
                </a:solidFill>
                <a:latin typeface="BIZ UDGothic"/>
                <a:cs typeface="BIZ UDGothic"/>
              </a:rPr>
              <a:t>1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2898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A6A6A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29054" y="3581653"/>
            <a:ext cx="665480" cy="939800"/>
            <a:chOff x="1829054" y="3581653"/>
            <a:chExt cx="665480" cy="939800"/>
          </a:xfrm>
        </p:grpSpPr>
        <p:sp>
          <p:nvSpPr>
            <p:cNvPr id="22" name="object 22"/>
            <p:cNvSpPr/>
            <p:nvPr/>
          </p:nvSpPr>
          <p:spPr>
            <a:xfrm>
              <a:off x="1841754" y="359435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41754" y="359435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91410" y="3580638"/>
            <a:ext cx="539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363"/>
                </a:solidFill>
                <a:latin typeface="BIZ UDGothic"/>
                <a:cs typeface="BIZ UDGothic"/>
              </a:rPr>
              <a:t>Directory</a:t>
            </a:r>
            <a:endParaRPr sz="900">
              <a:latin typeface="BIZ UDGothic"/>
              <a:cs typeface="BIZ UDGothic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89505" y="3800602"/>
          <a:ext cx="528320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3371341" y="3578605"/>
            <a:ext cx="665480" cy="939800"/>
            <a:chOff x="3371341" y="3578605"/>
            <a:chExt cx="665480" cy="939800"/>
          </a:xfrm>
        </p:grpSpPr>
        <p:sp>
          <p:nvSpPr>
            <p:cNvPr id="27" name="object 27"/>
            <p:cNvSpPr/>
            <p:nvPr/>
          </p:nvSpPr>
          <p:spPr>
            <a:xfrm>
              <a:off x="3384041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84041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84041" y="3774185"/>
            <a:ext cx="640080" cy="73152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636363"/>
                </a:solidFill>
                <a:latin typeface="BIZ UDGothic"/>
                <a:cs typeface="BIZ UDGothic"/>
              </a:rPr>
              <a:t>2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4041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A6A6A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42485" y="3578605"/>
            <a:ext cx="665480" cy="939800"/>
            <a:chOff x="4142485" y="3578605"/>
            <a:chExt cx="665480" cy="939800"/>
          </a:xfrm>
        </p:grpSpPr>
        <p:sp>
          <p:nvSpPr>
            <p:cNvPr id="32" name="object 32"/>
            <p:cNvSpPr/>
            <p:nvPr/>
          </p:nvSpPr>
          <p:spPr>
            <a:xfrm>
              <a:off x="4155185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5185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55185" y="3774185"/>
            <a:ext cx="640080" cy="73152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636363"/>
                </a:solidFill>
                <a:latin typeface="BIZ UDGothic"/>
                <a:cs typeface="BIZ UDGothic"/>
              </a:rPr>
              <a:t>3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55185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A6A6A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27723" y="3576320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0" dirty="0">
                <a:solidFill>
                  <a:srgbClr val="636363"/>
                </a:solidFill>
                <a:latin typeface="BIZ UDGothic"/>
                <a:cs typeface="BIZ UDGothic"/>
              </a:rPr>
              <a:t>…</a:t>
            </a:r>
            <a:endParaRPr sz="3600">
              <a:latin typeface="BIZ UDGothic"/>
              <a:cs typeface="BIZ UD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1194" y="3825036"/>
            <a:ext cx="569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07302" y="3516629"/>
            <a:ext cx="365760" cy="1005840"/>
          </a:xfrm>
          <a:custGeom>
            <a:avLst/>
            <a:gdLst/>
            <a:ahLst/>
            <a:cxnLst/>
            <a:rect l="l" t="t" r="r" b="b"/>
            <a:pathLst>
              <a:path w="365759" h="1005839">
                <a:moveTo>
                  <a:pt x="0" y="1005840"/>
                </a:moveTo>
                <a:lnTo>
                  <a:pt x="71169" y="1003443"/>
                </a:lnTo>
                <a:lnTo>
                  <a:pt x="129301" y="996907"/>
                </a:lnTo>
                <a:lnTo>
                  <a:pt x="168503" y="987210"/>
                </a:lnTo>
                <a:lnTo>
                  <a:pt x="182879" y="975334"/>
                </a:lnTo>
                <a:lnTo>
                  <a:pt x="182879" y="533425"/>
                </a:lnTo>
                <a:lnTo>
                  <a:pt x="197256" y="521549"/>
                </a:lnTo>
                <a:lnTo>
                  <a:pt x="236458" y="511852"/>
                </a:lnTo>
                <a:lnTo>
                  <a:pt x="294590" y="505316"/>
                </a:lnTo>
                <a:lnTo>
                  <a:pt x="365759" y="502920"/>
                </a:lnTo>
                <a:lnTo>
                  <a:pt x="294590" y="500523"/>
                </a:lnTo>
                <a:lnTo>
                  <a:pt x="236458" y="493987"/>
                </a:lnTo>
                <a:lnTo>
                  <a:pt x="197256" y="484290"/>
                </a:lnTo>
                <a:lnTo>
                  <a:pt x="182879" y="472414"/>
                </a:lnTo>
                <a:lnTo>
                  <a:pt x="182879" y="30480"/>
                </a:lnTo>
                <a:lnTo>
                  <a:pt x="168503" y="18645"/>
                </a:lnTo>
                <a:lnTo>
                  <a:pt x="129301" y="8953"/>
                </a:lnTo>
                <a:lnTo>
                  <a:pt x="71169" y="2405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11707" y="1791436"/>
            <a:ext cx="280035" cy="1148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3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4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96466" y="1591310"/>
            <a:ext cx="3883025" cy="2927350"/>
            <a:chOff x="1696466" y="1591310"/>
            <a:chExt cx="3883025" cy="2927350"/>
          </a:xfrm>
        </p:grpSpPr>
        <p:sp>
          <p:nvSpPr>
            <p:cNvPr id="41" name="object 41"/>
            <p:cNvSpPr/>
            <p:nvPr/>
          </p:nvSpPr>
          <p:spPr>
            <a:xfrm>
              <a:off x="1709166" y="1604010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256032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560320" y="1371600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09166" y="1604010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0" y="1371600"/>
                  </a:moveTo>
                  <a:lnTo>
                    <a:pt x="2560320" y="1371600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26330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26330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926329" y="3774185"/>
            <a:ext cx="640080" cy="73152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636363"/>
                </a:solidFill>
                <a:latin typeface="BIZ UDGothic"/>
                <a:cs typeface="BIZ UDGothic"/>
              </a:rPr>
              <a:t>4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6329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A6A6A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86297" y="3578605"/>
            <a:ext cx="665480" cy="939800"/>
            <a:chOff x="5686297" y="3578605"/>
            <a:chExt cx="665480" cy="939800"/>
          </a:xfrm>
        </p:grpSpPr>
        <p:sp>
          <p:nvSpPr>
            <p:cNvPr id="48" name="object 48"/>
            <p:cNvSpPr/>
            <p:nvPr/>
          </p:nvSpPr>
          <p:spPr>
            <a:xfrm>
              <a:off x="5698997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98997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98997" y="3774185"/>
            <a:ext cx="640080" cy="73152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636363"/>
                </a:solidFill>
                <a:latin typeface="BIZ UDGothic"/>
                <a:cs typeface="BIZ UDGothic"/>
              </a:rPr>
              <a:t>5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8997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A6A6A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pic>
        <p:nvPicPr>
          <p:cNvPr id="52" name="object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9359" y="1049409"/>
            <a:ext cx="2809109" cy="1009514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4029583" y="1053846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5" dirty="0">
                <a:solidFill>
                  <a:srgbClr val="EE3D42"/>
                </a:solidFill>
                <a:latin typeface="Trebuchet MS"/>
                <a:cs typeface="Trebuchet MS"/>
              </a:rPr>
              <a:t>Get</a:t>
            </a:r>
            <a:r>
              <a:rPr sz="1800" i="1" spc="-18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7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60" dirty="0">
                <a:solidFill>
                  <a:srgbClr val="EE3D42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832229" y="1819910"/>
            <a:ext cx="2250440" cy="1667510"/>
            <a:chOff x="1832229" y="1819910"/>
            <a:chExt cx="2250440" cy="1667510"/>
          </a:xfrm>
        </p:grpSpPr>
        <p:sp>
          <p:nvSpPr>
            <p:cNvPr id="55" name="object 55"/>
            <p:cNvSpPr/>
            <p:nvPr/>
          </p:nvSpPr>
          <p:spPr>
            <a:xfrm>
              <a:off x="1927860" y="3029712"/>
              <a:ext cx="365760" cy="457200"/>
            </a:xfrm>
            <a:custGeom>
              <a:avLst/>
              <a:gdLst/>
              <a:ahLst/>
              <a:cxnLst/>
              <a:rect l="l" t="t" r="r" b="b"/>
              <a:pathLst>
                <a:path w="365760" h="457200">
                  <a:moveTo>
                    <a:pt x="182879" y="0"/>
                  </a:moveTo>
                  <a:lnTo>
                    <a:pt x="0" y="183006"/>
                  </a:lnTo>
                  <a:lnTo>
                    <a:pt x="91439" y="183006"/>
                  </a:lnTo>
                  <a:lnTo>
                    <a:pt x="91439" y="457200"/>
                  </a:lnTo>
                  <a:lnTo>
                    <a:pt x="274319" y="457200"/>
                  </a:lnTo>
                  <a:lnTo>
                    <a:pt x="274319" y="183006"/>
                  </a:lnTo>
                  <a:lnTo>
                    <a:pt x="365759" y="18300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41754" y="1832610"/>
              <a:ext cx="2231390" cy="914400"/>
            </a:xfrm>
            <a:custGeom>
              <a:avLst/>
              <a:gdLst/>
              <a:ahLst/>
              <a:cxnLst/>
              <a:rect l="l" t="t" r="r" b="b"/>
              <a:pathLst>
                <a:path w="2231390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2231390" h="914400">
                  <a:moveTo>
                    <a:pt x="795527" y="914400"/>
                  </a:moveTo>
                  <a:lnTo>
                    <a:pt x="1435608" y="914400"/>
                  </a:lnTo>
                  <a:lnTo>
                    <a:pt x="1435608" y="0"/>
                  </a:lnTo>
                  <a:lnTo>
                    <a:pt x="795527" y="0"/>
                  </a:lnTo>
                  <a:lnTo>
                    <a:pt x="795527" y="914400"/>
                  </a:lnTo>
                  <a:close/>
                </a:path>
                <a:path w="2231390" h="914400">
                  <a:moveTo>
                    <a:pt x="1591056" y="914400"/>
                  </a:moveTo>
                  <a:lnTo>
                    <a:pt x="2231135" y="914400"/>
                  </a:lnTo>
                  <a:lnTo>
                    <a:pt x="2231135" y="0"/>
                  </a:lnTo>
                  <a:lnTo>
                    <a:pt x="1591056" y="0"/>
                  </a:lnTo>
                  <a:lnTo>
                    <a:pt x="1591056" y="9144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20439" y="3029712"/>
              <a:ext cx="365760" cy="457200"/>
            </a:xfrm>
            <a:custGeom>
              <a:avLst/>
              <a:gdLst/>
              <a:ahLst/>
              <a:cxnLst/>
              <a:rect l="l" t="t" r="r" b="b"/>
              <a:pathLst>
                <a:path w="365760" h="457200">
                  <a:moveTo>
                    <a:pt x="182880" y="0"/>
                  </a:moveTo>
                  <a:lnTo>
                    <a:pt x="0" y="183006"/>
                  </a:lnTo>
                  <a:lnTo>
                    <a:pt x="91439" y="183006"/>
                  </a:lnTo>
                  <a:lnTo>
                    <a:pt x="91439" y="457200"/>
                  </a:lnTo>
                  <a:lnTo>
                    <a:pt x="274320" y="457200"/>
                  </a:lnTo>
                  <a:lnTo>
                    <a:pt x="274320" y="183006"/>
                  </a:lnTo>
                  <a:lnTo>
                    <a:pt x="365760" y="18300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37282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37282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58970" y="2043810"/>
            <a:ext cx="174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95" dirty="0">
                <a:solidFill>
                  <a:srgbClr val="EE3D42"/>
                </a:solidFill>
                <a:latin typeface="Trebuchet MS"/>
                <a:cs typeface="Trebuchet MS"/>
              </a:rPr>
              <a:t>Pointer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110" dirty="0">
                <a:solidFill>
                  <a:srgbClr val="EE3D42"/>
                </a:solidFill>
                <a:latin typeface="Trebuchet MS"/>
                <a:cs typeface="Trebuchet MS"/>
              </a:rPr>
              <a:t>to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6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60" dirty="0">
                <a:solidFill>
                  <a:srgbClr val="EE3D42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15047" y="1162050"/>
            <a:ext cx="97028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Execution </a:t>
            </a:r>
            <a:r>
              <a:rPr sz="20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37282" y="2015489"/>
            <a:ext cx="640080" cy="73152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b="1" spc="-50" dirty="0">
                <a:solidFill>
                  <a:srgbClr val="636363"/>
                </a:solidFill>
                <a:latin typeface="BIZ UDGothic"/>
                <a:cs typeface="BIZ UDGothic"/>
              </a:rPr>
              <a:t>2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37282" y="1832610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A6A6A6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7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829054" y="1819910"/>
            <a:ext cx="665480" cy="939800"/>
            <a:chOff x="1829054" y="1819910"/>
            <a:chExt cx="665480" cy="939800"/>
          </a:xfrm>
        </p:grpSpPr>
        <p:sp>
          <p:nvSpPr>
            <p:cNvPr id="65" name="object 65"/>
            <p:cNvSpPr/>
            <p:nvPr/>
          </p:nvSpPr>
          <p:spPr>
            <a:xfrm>
              <a:off x="1841754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41754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91410" y="1817877"/>
            <a:ext cx="539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363"/>
                </a:solidFill>
                <a:latin typeface="BIZ UDGothic"/>
                <a:cs typeface="BIZ UDGothic"/>
              </a:rPr>
              <a:t>Directory</a:t>
            </a:r>
            <a:endParaRPr sz="900">
              <a:latin typeface="BIZ UDGothic"/>
              <a:cs typeface="BIZ UDGothic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889505" y="2037333"/>
          <a:ext cx="528320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3292602"/>
              <a:ext cx="1828800" cy="1556385"/>
            </a:xfrm>
            <a:custGeom>
              <a:avLst/>
              <a:gdLst/>
              <a:ahLst/>
              <a:cxnLst/>
              <a:rect l="l" t="t" r="r" b="b"/>
              <a:pathLst>
                <a:path w="1828800" h="155638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556385">
                  <a:moveTo>
                    <a:pt x="0" y="1005840"/>
                  </a:moveTo>
                  <a:lnTo>
                    <a:pt x="1828800" y="1005840"/>
                  </a:lnTo>
                  <a:lnTo>
                    <a:pt x="1828800" y="548640"/>
                  </a:lnTo>
                  <a:lnTo>
                    <a:pt x="0" y="548640"/>
                  </a:lnTo>
                  <a:lnTo>
                    <a:pt x="0" y="1005840"/>
                  </a:lnTo>
                  <a:close/>
                </a:path>
                <a:path w="1828800" h="1556385">
                  <a:moveTo>
                    <a:pt x="0" y="1556004"/>
                  </a:moveTo>
                  <a:lnTo>
                    <a:pt x="1828800" y="1556004"/>
                  </a:lnTo>
                  <a:lnTo>
                    <a:pt x="1828800" y="1098804"/>
                  </a:lnTo>
                  <a:lnTo>
                    <a:pt x="0" y="1098804"/>
                  </a:lnTo>
                  <a:lnTo>
                    <a:pt x="0" y="155600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8233" y="3324859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92222" y="3828541"/>
            <a:ext cx="1854200" cy="482600"/>
            <a:chOff x="2792222" y="3828541"/>
            <a:chExt cx="1854200" cy="482600"/>
          </a:xfrm>
        </p:grpSpPr>
        <p:sp>
          <p:nvSpPr>
            <p:cNvPr id="11" name="object 11"/>
            <p:cNvSpPr/>
            <p:nvPr/>
          </p:nvSpPr>
          <p:spPr>
            <a:xfrm>
              <a:off x="2804922" y="3841241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4922" y="3841241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8233" y="3870756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92222" y="4374134"/>
            <a:ext cx="1854200" cy="482600"/>
            <a:chOff x="2792222" y="4374134"/>
            <a:chExt cx="1854200" cy="482600"/>
          </a:xfrm>
        </p:grpSpPr>
        <p:sp>
          <p:nvSpPr>
            <p:cNvPr id="15" name="object 15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88233" y="4416653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SCAN</a:t>
            </a:r>
            <a:r>
              <a:rPr spc="305" dirty="0"/>
              <a:t> </a:t>
            </a:r>
            <a:r>
              <a:rPr spc="114" dirty="0"/>
              <a:t>SHARING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22" name="object 2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1221" y="2697733"/>
            <a:ext cx="1854200" cy="482600"/>
            <a:chOff x="6221221" y="2697733"/>
            <a:chExt cx="1854200" cy="482600"/>
          </a:xfrm>
        </p:grpSpPr>
        <p:sp>
          <p:nvSpPr>
            <p:cNvPr id="27" name="object 27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921" y="27104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17868" y="2739644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29182" y="1445005"/>
            <a:ext cx="2951480" cy="394335"/>
            <a:chOff x="1329182" y="1445005"/>
            <a:chExt cx="2951480" cy="394335"/>
          </a:xfrm>
        </p:grpSpPr>
        <p:sp>
          <p:nvSpPr>
            <p:cNvPr id="34" name="object 34"/>
            <p:cNvSpPr/>
            <p:nvPr/>
          </p:nvSpPr>
          <p:spPr>
            <a:xfrm>
              <a:off x="1341882" y="1457705"/>
              <a:ext cx="2926080" cy="368935"/>
            </a:xfrm>
            <a:custGeom>
              <a:avLst/>
              <a:gdLst/>
              <a:ahLst/>
              <a:cxnLst/>
              <a:rect l="l" t="t" r="r" b="b"/>
              <a:pathLst>
                <a:path w="2926079" h="368935">
                  <a:moveTo>
                    <a:pt x="29260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926080" y="3688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1882" y="1457705"/>
              <a:ext cx="2926080" cy="368935"/>
            </a:xfrm>
            <a:custGeom>
              <a:avLst/>
              <a:gdLst/>
              <a:ahLst/>
              <a:cxnLst/>
              <a:rect l="l" t="t" r="r" b="b"/>
              <a:pathLst>
                <a:path w="2926079" h="368935">
                  <a:moveTo>
                    <a:pt x="0" y="368808"/>
                  </a:moveTo>
                  <a:lnTo>
                    <a:pt x="2926080" y="368808"/>
                  </a:lnTo>
                  <a:lnTo>
                    <a:pt x="292608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47724" y="1404620"/>
            <a:ext cx="324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3472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r>
              <a:rPr sz="3600" b="1" spc="-405" baseline="-3472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SUM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39967" y="27462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464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62777" y="2775026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29182" y="1978405"/>
            <a:ext cx="4231640" cy="391160"/>
            <a:chOff x="1329182" y="1978405"/>
            <a:chExt cx="4231640" cy="391160"/>
          </a:xfrm>
        </p:grpSpPr>
        <p:sp>
          <p:nvSpPr>
            <p:cNvPr id="40" name="object 40"/>
            <p:cNvSpPr/>
            <p:nvPr/>
          </p:nvSpPr>
          <p:spPr>
            <a:xfrm>
              <a:off x="1341882" y="1991105"/>
              <a:ext cx="4206240" cy="365760"/>
            </a:xfrm>
            <a:custGeom>
              <a:avLst/>
              <a:gdLst/>
              <a:ahLst/>
              <a:cxnLst/>
              <a:rect l="l" t="t" r="r" b="b"/>
              <a:pathLst>
                <a:path w="4206240" h="365760">
                  <a:moveTo>
                    <a:pt x="4206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206240" y="365760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41882" y="1991105"/>
              <a:ext cx="4206240" cy="365760"/>
            </a:xfrm>
            <a:custGeom>
              <a:avLst/>
              <a:gdLst/>
              <a:ahLst/>
              <a:cxnLst/>
              <a:rect l="l" t="t" r="r" b="b"/>
              <a:pathLst>
                <a:path w="4206240" h="365760">
                  <a:moveTo>
                    <a:pt x="0" y="365760"/>
                  </a:moveTo>
                  <a:lnTo>
                    <a:pt x="4206240" y="365760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47724" y="1938020"/>
            <a:ext cx="451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3472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r>
              <a:rPr sz="3600" b="1" spc="-405" baseline="-3472" dirty="0">
                <a:solidFill>
                  <a:srgbClr val="464766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EE3D42"/>
                </a:solidFill>
                <a:latin typeface="BIZ UDGothic"/>
                <a:cs typeface="BIZ UDGothic"/>
              </a:rPr>
              <a:t>LIMIT</a:t>
            </a:r>
            <a:r>
              <a:rPr sz="2000" b="1" spc="-15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2000" spc="-25" dirty="0">
                <a:solidFill>
                  <a:srgbClr val="EE3D42"/>
                </a:solidFill>
                <a:latin typeface="BIZ UDGothic"/>
                <a:cs typeface="BIZ UDGothic"/>
              </a:rPr>
              <a:t>100</a:t>
            </a:r>
            <a:endParaRPr sz="20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4493006" cy="167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4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</a:t>
            </a:r>
            <a:r>
              <a:rPr sz="2400" spc="1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Pool</a:t>
            </a:r>
            <a:r>
              <a:rPr sz="2400" spc="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Manager</a:t>
            </a:r>
            <a:endParaRPr lang="en-GB" sz="2400" spc="-12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 Pool Optimization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OS Page Cache 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7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Replacement</a:t>
            </a:r>
            <a:r>
              <a:rPr lang="en-GB" sz="2400" spc="-17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(Eviction)</a:t>
            </a:r>
            <a:r>
              <a:rPr sz="2400" spc="9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Policies</a:t>
            </a:r>
            <a:endParaRPr sz="240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7000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981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OS</a:t>
            </a:r>
            <a:r>
              <a:rPr spc="310" dirty="0"/>
              <a:t> </a:t>
            </a:r>
            <a:r>
              <a:rPr spc="114" dirty="0"/>
              <a:t>PAGE</a:t>
            </a:r>
            <a:r>
              <a:rPr spc="315" dirty="0"/>
              <a:t> </a:t>
            </a:r>
            <a:r>
              <a:rPr spc="180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23950"/>
            <a:ext cx="4435475" cy="171136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operations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go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through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OS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API.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Unless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tells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to,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OS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maintains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its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own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filesystem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cache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(aka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cache,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cache).</a:t>
            </a:r>
            <a:endParaRPr sz="2400"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4503" y="3793953"/>
            <a:ext cx="639445" cy="913765"/>
            <a:chOff x="7224503" y="3793953"/>
            <a:chExt cx="639445" cy="913765"/>
          </a:xfrm>
        </p:grpSpPr>
        <p:sp>
          <p:nvSpPr>
            <p:cNvPr id="5" name="object 5"/>
            <p:cNvSpPr/>
            <p:nvPr/>
          </p:nvSpPr>
          <p:spPr>
            <a:xfrm>
              <a:off x="7224503" y="3793953"/>
              <a:ext cx="639445" cy="913765"/>
            </a:xfrm>
            <a:custGeom>
              <a:avLst/>
              <a:gdLst/>
              <a:ahLst/>
              <a:cxnLst/>
              <a:rect l="l" t="t" r="r" b="b"/>
              <a:pathLst>
                <a:path w="639445" h="913764">
                  <a:moveTo>
                    <a:pt x="586634" y="0"/>
                  </a:moveTo>
                  <a:lnTo>
                    <a:pt x="52378" y="0"/>
                  </a:lnTo>
                  <a:lnTo>
                    <a:pt x="31996" y="4129"/>
                  </a:lnTo>
                  <a:lnTo>
                    <a:pt x="15346" y="15388"/>
                  </a:lnTo>
                  <a:lnTo>
                    <a:pt x="4118" y="32079"/>
                  </a:lnTo>
                  <a:lnTo>
                    <a:pt x="0" y="52507"/>
                  </a:lnTo>
                  <a:lnTo>
                    <a:pt x="0" y="860863"/>
                  </a:lnTo>
                  <a:lnTo>
                    <a:pt x="4118" y="881288"/>
                  </a:lnTo>
                  <a:lnTo>
                    <a:pt x="15346" y="897973"/>
                  </a:lnTo>
                  <a:lnTo>
                    <a:pt x="31996" y="909226"/>
                  </a:lnTo>
                  <a:lnTo>
                    <a:pt x="52378" y="913353"/>
                  </a:lnTo>
                  <a:lnTo>
                    <a:pt x="586634" y="913353"/>
                  </a:lnTo>
                  <a:lnTo>
                    <a:pt x="607016" y="909226"/>
                  </a:lnTo>
                  <a:lnTo>
                    <a:pt x="623666" y="897973"/>
                  </a:lnTo>
                  <a:lnTo>
                    <a:pt x="634894" y="881288"/>
                  </a:lnTo>
                  <a:lnTo>
                    <a:pt x="639013" y="860863"/>
                  </a:lnTo>
                  <a:lnTo>
                    <a:pt x="639013" y="848895"/>
                  </a:lnTo>
                  <a:lnTo>
                    <a:pt x="96478" y="848895"/>
                  </a:lnTo>
                  <a:lnTo>
                    <a:pt x="84232" y="846424"/>
                  </a:lnTo>
                  <a:lnTo>
                    <a:pt x="74245" y="839682"/>
                  </a:lnTo>
                  <a:lnTo>
                    <a:pt x="67518" y="829672"/>
                  </a:lnTo>
                  <a:lnTo>
                    <a:pt x="65053" y="817397"/>
                  </a:lnTo>
                  <a:lnTo>
                    <a:pt x="67518" y="805168"/>
                  </a:lnTo>
                  <a:lnTo>
                    <a:pt x="74245" y="795154"/>
                  </a:lnTo>
                  <a:lnTo>
                    <a:pt x="84233" y="788388"/>
                  </a:lnTo>
                  <a:lnTo>
                    <a:pt x="96478" y="785903"/>
                  </a:lnTo>
                  <a:lnTo>
                    <a:pt x="639013" y="785903"/>
                  </a:lnTo>
                  <a:lnTo>
                    <a:pt x="639013" y="587699"/>
                  </a:lnTo>
                  <a:lnTo>
                    <a:pt x="319505" y="587699"/>
                  </a:lnTo>
                  <a:lnTo>
                    <a:pt x="272615" y="583226"/>
                  </a:lnTo>
                  <a:lnTo>
                    <a:pt x="257594" y="579826"/>
                  </a:lnTo>
                  <a:lnTo>
                    <a:pt x="287487" y="529015"/>
                  </a:lnTo>
                  <a:lnTo>
                    <a:pt x="160380" y="529015"/>
                  </a:lnTo>
                  <a:lnTo>
                    <a:pt x="124481" y="491212"/>
                  </a:lnTo>
                  <a:lnTo>
                    <a:pt x="97186" y="446421"/>
                  </a:lnTo>
                  <a:lnTo>
                    <a:pt x="79830" y="396001"/>
                  </a:lnTo>
                  <a:lnTo>
                    <a:pt x="73748" y="341309"/>
                  </a:lnTo>
                  <a:lnTo>
                    <a:pt x="78709" y="291660"/>
                  </a:lnTo>
                  <a:lnTo>
                    <a:pt x="93011" y="245413"/>
                  </a:lnTo>
                  <a:lnTo>
                    <a:pt x="115664" y="203560"/>
                  </a:lnTo>
                  <a:lnTo>
                    <a:pt x="145676" y="167094"/>
                  </a:lnTo>
                  <a:lnTo>
                    <a:pt x="182056" y="137005"/>
                  </a:lnTo>
                  <a:lnTo>
                    <a:pt x="186858" y="134392"/>
                  </a:lnTo>
                  <a:lnTo>
                    <a:pt x="96478" y="134392"/>
                  </a:lnTo>
                  <a:lnTo>
                    <a:pt x="84232" y="131922"/>
                  </a:lnTo>
                  <a:lnTo>
                    <a:pt x="74245" y="125180"/>
                  </a:lnTo>
                  <a:lnTo>
                    <a:pt x="67518" y="115171"/>
                  </a:lnTo>
                  <a:lnTo>
                    <a:pt x="65053" y="102898"/>
                  </a:lnTo>
                  <a:lnTo>
                    <a:pt x="67518" y="90625"/>
                  </a:lnTo>
                  <a:lnTo>
                    <a:pt x="74245" y="80616"/>
                  </a:lnTo>
                  <a:lnTo>
                    <a:pt x="84233" y="73874"/>
                  </a:lnTo>
                  <a:lnTo>
                    <a:pt x="96478" y="71404"/>
                  </a:lnTo>
                  <a:lnTo>
                    <a:pt x="639013" y="71404"/>
                  </a:lnTo>
                  <a:lnTo>
                    <a:pt x="639013" y="52507"/>
                  </a:lnTo>
                  <a:lnTo>
                    <a:pt x="634894" y="32079"/>
                  </a:lnTo>
                  <a:lnTo>
                    <a:pt x="623666" y="15388"/>
                  </a:lnTo>
                  <a:lnTo>
                    <a:pt x="607016" y="4129"/>
                  </a:lnTo>
                  <a:lnTo>
                    <a:pt x="586634" y="0"/>
                  </a:lnTo>
                  <a:close/>
                </a:path>
                <a:path w="639445" h="913764">
                  <a:moveTo>
                    <a:pt x="548817" y="785903"/>
                  </a:moveTo>
                  <a:lnTo>
                    <a:pt x="96478" y="785903"/>
                  </a:lnTo>
                  <a:lnTo>
                    <a:pt x="108747" y="788388"/>
                  </a:lnTo>
                  <a:lnTo>
                    <a:pt x="118713" y="795115"/>
                  </a:lnTo>
                  <a:lnTo>
                    <a:pt x="125440" y="805124"/>
                  </a:lnTo>
                  <a:lnTo>
                    <a:pt x="127905" y="817397"/>
                  </a:lnTo>
                  <a:lnTo>
                    <a:pt x="125440" y="829672"/>
                  </a:lnTo>
                  <a:lnTo>
                    <a:pt x="118713" y="839683"/>
                  </a:lnTo>
                  <a:lnTo>
                    <a:pt x="108725" y="846424"/>
                  </a:lnTo>
                  <a:lnTo>
                    <a:pt x="96478" y="848895"/>
                  </a:lnTo>
                  <a:lnTo>
                    <a:pt x="548817" y="848895"/>
                  </a:lnTo>
                  <a:lnTo>
                    <a:pt x="536570" y="846424"/>
                  </a:lnTo>
                  <a:lnTo>
                    <a:pt x="526582" y="839682"/>
                  </a:lnTo>
                  <a:lnTo>
                    <a:pt x="519855" y="829672"/>
                  </a:lnTo>
                  <a:lnTo>
                    <a:pt x="517390" y="817397"/>
                  </a:lnTo>
                  <a:lnTo>
                    <a:pt x="519855" y="805124"/>
                  </a:lnTo>
                  <a:lnTo>
                    <a:pt x="526583" y="795115"/>
                  </a:lnTo>
                  <a:lnTo>
                    <a:pt x="536571" y="788373"/>
                  </a:lnTo>
                  <a:lnTo>
                    <a:pt x="548817" y="785903"/>
                  </a:lnTo>
                  <a:close/>
                </a:path>
                <a:path w="639445" h="913764">
                  <a:moveTo>
                    <a:pt x="639013" y="785903"/>
                  </a:moveTo>
                  <a:lnTo>
                    <a:pt x="548817" y="785903"/>
                  </a:lnTo>
                  <a:lnTo>
                    <a:pt x="561086" y="788388"/>
                  </a:lnTo>
                  <a:lnTo>
                    <a:pt x="571052" y="795115"/>
                  </a:lnTo>
                  <a:lnTo>
                    <a:pt x="577779" y="805124"/>
                  </a:lnTo>
                  <a:lnTo>
                    <a:pt x="580244" y="817397"/>
                  </a:lnTo>
                  <a:lnTo>
                    <a:pt x="577779" y="829672"/>
                  </a:lnTo>
                  <a:lnTo>
                    <a:pt x="571051" y="839683"/>
                  </a:lnTo>
                  <a:lnTo>
                    <a:pt x="561063" y="846424"/>
                  </a:lnTo>
                  <a:lnTo>
                    <a:pt x="548817" y="848895"/>
                  </a:lnTo>
                  <a:lnTo>
                    <a:pt x="639013" y="848895"/>
                  </a:lnTo>
                  <a:lnTo>
                    <a:pt x="639013" y="785903"/>
                  </a:lnTo>
                  <a:close/>
                </a:path>
                <a:path w="639445" h="913764">
                  <a:moveTo>
                    <a:pt x="518993" y="94920"/>
                  </a:moveTo>
                  <a:lnTo>
                    <a:pt x="319505" y="94920"/>
                  </a:lnTo>
                  <a:lnTo>
                    <a:pt x="369049" y="99926"/>
                  </a:lnTo>
                  <a:lnTo>
                    <a:pt x="415197" y="114285"/>
                  </a:lnTo>
                  <a:lnTo>
                    <a:pt x="456960" y="137005"/>
                  </a:lnTo>
                  <a:lnTo>
                    <a:pt x="493349" y="167094"/>
                  </a:lnTo>
                  <a:lnTo>
                    <a:pt x="523373" y="203560"/>
                  </a:lnTo>
                  <a:lnTo>
                    <a:pt x="546044" y="245413"/>
                  </a:lnTo>
                  <a:lnTo>
                    <a:pt x="560373" y="291660"/>
                  </a:lnTo>
                  <a:lnTo>
                    <a:pt x="565369" y="341309"/>
                  </a:lnTo>
                  <a:lnTo>
                    <a:pt x="560373" y="390959"/>
                  </a:lnTo>
                  <a:lnTo>
                    <a:pt x="546044" y="437206"/>
                  </a:lnTo>
                  <a:lnTo>
                    <a:pt x="523373" y="479058"/>
                  </a:lnTo>
                  <a:lnTo>
                    <a:pt x="493349" y="515525"/>
                  </a:lnTo>
                  <a:lnTo>
                    <a:pt x="456960" y="545614"/>
                  </a:lnTo>
                  <a:lnTo>
                    <a:pt x="415197" y="568333"/>
                  </a:lnTo>
                  <a:lnTo>
                    <a:pt x="369049" y="582692"/>
                  </a:lnTo>
                  <a:lnTo>
                    <a:pt x="319505" y="587699"/>
                  </a:lnTo>
                  <a:lnTo>
                    <a:pt x="639013" y="587699"/>
                  </a:lnTo>
                  <a:lnTo>
                    <a:pt x="639013" y="134392"/>
                  </a:lnTo>
                  <a:lnTo>
                    <a:pt x="548817" y="134392"/>
                  </a:lnTo>
                  <a:lnTo>
                    <a:pt x="536571" y="131922"/>
                  </a:lnTo>
                  <a:lnTo>
                    <a:pt x="526583" y="125180"/>
                  </a:lnTo>
                  <a:lnTo>
                    <a:pt x="519855" y="115171"/>
                  </a:lnTo>
                  <a:lnTo>
                    <a:pt x="517390" y="102898"/>
                  </a:lnTo>
                  <a:lnTo>
                    <a:pt x="518993" y="94920"/>
                  </a:lnTo>
                  <a:close/>
                </a:path>
                <a:path w="639445" h="913764">
                  <a:moveTo>
                    <a:pt x="285304" y="461883"/>
                  </a:moveTo>
                  <a:lnTo>
                    <a:pt x="267965" y="465397"/>
                  </a:lnTo>
                  <a:lnTo>
                    <a:pt x="160799" y="528700"/>
                  </a:lnTo>
                  <a:lnTo>
                    <a:pt x="160589" y="528805"/>
                  </a:lnTo>
                  <a:lnTo>
                    <a:pt x="160380" y="529015"/>
                  </a:lnTo>
                  <a:lnTo>
                    <a:pt x="287487" y="529015"/>
                  </a:lnTo>
                  <a:lnTo>
                    <a:pt x="303792" y="501300"/>
                  </a:lnTo>
                  <a:lnTo>
                    <a:pt x="307253" y="483909"/>
                  </a:lnTo>
                  <a:lnTo>
                    <a:pt x="299745" y="469412"/>
                  </a:lnTo>
                  <a:lnTo>
                    <a:pt x="285304" y="461883"/>
                  </a:lnTo>
                  <a:close/>
                </a:path>
                <a:path w="639445" h="913764">
                  <a:moveTo>
                    <a:pt x="548817" y="71404"/>
                  </a:moveTo>
                  <a:lnTo>
                    <a:pt x="96478" y="71404"/>
                  </a:lnTo>
                  <a:lnTo>
                    <a:pt x="108725" y="73874"/>
                  </a:lnTo>
                  <a:lnTo>
                    <a:pt x="118713" y="80616"/>
                  </a:lnTo>
                  <a:lnTo>
                    <a:pt x="125440" y="90625"/>
                  </a:lnTo>
                  <a:lnTo>
                    <a:pt x="127905" y="102898"/>
                  </a:lnTo>
                  <a:lnTo>
                    <a:pt x="125440" y="115171"/>
                  </a:lnTo>
                  <a:lnTo>
                    <a:pt x="118713" y="125180"/>
                  </a:lnTo>
                  <a:lnTo>
                    <a:pt x="108725" y="131922"/>
                  </a:lnTo>
                  <a:lnTo>
                    <a:pt x="96478" y="134392"/>
                  </a:lnTo>
                  <a:lnTo>
                    <a:pt x="186858" y="134392"/>
                  </a:lnTo>
                  <a:lnTo>
                    <a:pt x="223815" y="114285"/>
                  </a:lnTo>
                  <a:lnTo>
                    <a:pt x="269962" y="99926"/>
                  </a:lnTo>
                  <a:lnTo>
                    <a:pt x="319505" y="94920"/>
                  </a:lnTo>
                  <a:lnTo>
                    <a:pt x="518993" y="94920"/>
                  </a:lnTo>
                  <a:lnTo>
                    <a:pt x="519855" y="90625"/>
                  </a:lnTo>
                  <a:lnTo>
                    <a:pt x="526583" y="80616"/>
                  </a:lnTo>
                  <a:lnTo>
                    <a:pt x="536571" y="73874"/>
                  </a:lnTo>
                  <a:lnTo>
                    <a:pt x="548817" y="71404"/>
                  </a:lnTo>
                  <a:close/>
                </a:path>
                <a:path w="639445" h="913764">
                  <a:moveTo>
                    <a:pt x="639013" y="71404"/>
                  </a:moveTo>
                  <a:lnTo>
                    <a:pt x="548817" y="71404"/>
                  </a:lnTo>
                  <a:lnTo>
                    <a:pt x="561064" y="73874"/>
                  </a:lnTo>
                  <a:lnTo>
                    <a:pt x="571052" y="80616"/>
                  </a:lnTo>
                  <a:lnTo>
                    <a:pt x="577779" y="90625"/>
                  </a:lnTo>
                  <a:lnTo>
                    <a:pt x="580244" y="102898"/>
                  </a:lnTo>
                  <a:lnTo>
                    <a:pt x="577779" y="115171"/>
                  </a:lnTo>
                  <a:lnTo>
                    <a:pt x="571052" y="125180"/>
                  </a:lnTo>
                  <a:lnTo>
                    <a:pt x="561064" y="131922"/>
                  </a:lnTo>
                  <a:lnTo>
                    <a:pt x="548817" y="134392"/>
                  </a:lnTo>
                  <a:lnTo>
                    <a:pt x="639013" y="134392"/>
                  </a:lnTo>
                  <a:lnTo>
                    <a:pt x="639013" y="71404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8327" y="4069440"/>
              <a:ext cx="131364" cy="1316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01561" y="1430274"/>
            <a:ext cx="2286000" cy="368935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40"/>
              </a:spcBef>
            </a:pPr>
            <a:r>
              <a:rPr sz="1800" spc="85" dirty="0">
                <a:solidFill>
                  <a:srgbClr val="FFFFFF"/>
                </a:solidFill>
                <a:latin typeface="Tahoma"/>
                <a:cs typeface="Tahoma"/>
              </a:rPr>
              <a:t>DBMS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1561" y="2426970"/>
            <a:ext cx="2286000" cy="368935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Filesystem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1561" y="3109722"/>
            <a:ext cx="2286000" cy="37084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350"/>
              </a:spcBef>
            </a:pP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Cache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7521" y="1738731"/>
            <a:ext cx="90551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95"/>
              </a:spcBef>
            </a:pPr>
            <a:r>
              <a:rPr sz="1400" b="1" i="1" spc="-60" dirty="0">
                <a:solidFill>
                  <a:srgbClr val="636363"/>
                </a:solidFill>
                <a:latin typeface="Times New Roman"/>
                <a:cs typeface="Times New Roman"/>
              </a:rPr>
              <a:t>User-</a:t>
            </a:r>
            <a:r>
              <a:rPr sz="14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space </a:t>
            </a:r>
            <a:r>
              <a:rPr sz="1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Kernel-</a:t>
            </a:r>
            <a:r>
              <a:rPr sz="1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981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OS</a:t>
            </a:r>
            <a:r>
              <a:rPr spc="310" dirty="0"/>
              <a:t> </a:t>
            </a:r>
            <a:r>
              <a:rPr spc="114" dirty="0"/>
              <a:t>PAGE</a:t>
            </a:r>
            <a:r>
              <a:rPr spc="315" dirty="0"/>
              <a:t> </a:t>
            </a:r>
            <a:r>
              <a:rPr spc="180" dirty="0"/>
              <a:t>CACHE</a:t>
            </a:r>
          </a:p>
        </p:txBody>
      </p:sp>
      <p:sp>
        <p:nvSpPr>
          <p:cNvPr id="4" name="object 4"/>
          <p:cNvSpPr/>
          <p:nvPr/>
        </p:nvSpPr>
        <p:spPr>
          <a:xfrm>
            <a:off x="5731002" y="2113026"/>
            <a:ext cx="3108960" cy="0"/>
          </a:xfrm>
          <a:custGeom>
            <a:avLst/>
            <a:gdLst/>
            <a:ahLst/>
            <a:cxnLst/>
            <a:rect l="l" t="t" r="r" b="b"/>
            <a:pathLst>
              <a:path w="3108959">
                <a:moveTo>
                  <a:pt x="0" y="0"/>
                </a:moveTo>
                <a:lnTo>
                  <a:pt x="3108959" y="0"/>
                </a:lnTo>
              </a:path>
            </a:pathLst>
          </a:custGeom>
          <a:ln w="34925">
            <a:solidFill>
              <a:srgbClr val="46476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24503" y="3793953"/>
            <a:ext cx="639445" cy="913765"/>
            <a:chOff x="7224503" y="3793953"/>
            <a:chExt cx="639445" cy="913765"/>
          </a:xfrm>
        </p:grpSpPr>
        <p:sp>
          <p:nvSpPr>
            <p:cNvPr id="7" name="object 7"/>
            <p:cNvSpPr/>
            <p:nvPr/>
          </p:nvSpPr>
          <p:spPr>
            <a:xfrm>
              <a:off x="7224503" y="3793953"/>
              <a:ext cx="639445" cy="913765"/>
            </a:xfrm>
            <a:custGeom>
              <a:avLst/>
              <a:gdLst/>
              <a:ahLst/>
              <a:cxnLst/>
              <a:rect l="l" t="t" r="r" b="b"/>
              <a:pathLst>
                <a:path w="639445" h="913764">
                  <a:moveTo>
                    <a:pt x="586634" y="0"/>
                  </a:moveTo>
                  <a:lnTo>
                    <a:pt x="52378" y="0"/>
                  </a:lnTo>
                  <a:lnTo>
                    <a:pt x="31996" y="4129"/>
                  </a:lnTo>
                  <a:lnTo>
                    <a:pt x="15346" y="15388"/>
                  </a:lnTo>
                  <a:lnTo>
                    <a:pt x="4118" y="32079"/>
                  </a:lnTo>
                  <a:lnTo>
                    <a:pt x="0" y="52507"/>
                  </a:lnTo>
                  <a:lnTo>
                    <a:pt x="0" y="860863"/>
                  </a:lnTo>
                  <a:lnTo>
                    <a:pt x="4118" y="881288"/>
                  </a:lnTo>
                  <a:lnTo>
                    <a:pt x="15346" y="897973"/>
                  </a:lnTo>
                  <a:lnTo>
                    <a:pt x="31996" y="909226"/>
                  </a:lnTo>
                  <a:lnTo>
                    <a:pt x="52378" y="913353"/>
                  </a:lnTo>
                  <a:lnTo>
                    <a:pt x="586634" y="913353"/>
                  </a:lnTo>
                  <a:lnTo>
                    <a:pt x="607016" y="909226"/>
                  </a:lnTo>
                  <a:lnTo>
                    <a:pt x="623666" y="897973"/>
                  </a:lnTo>
                  <a:lnTo>
                    <a:pt x="634894" y="881288"/>
                  </a:lnTo>
                  <a:lnTo>
                    <a:pt x="639013" y="860863"/>
                  </a:lnTo>
                  <a:lnTo>
                    <a:pt x="639013" y="848895"/>
                  </a:lnTo>
                  <a:lnTo>
                    <a:pt x="96478" y="848895"/>
                  </a:lnTo>
                  <a:lnTo>
                    <a:pt x="84232" y="846424"/>
                  </a:lnTo>
                  <a:lnTo>
                    <a:pt x="74245" y="839682"/>
                  </a:lnTo>
                  <a:lnTo>
                    <a:pt x="67518" y="829672"/>
                  </a:lnTo>
                  <a:lnTo>
                    <a:pt x="65053" y="817397"/>
                  </a:lnTo>
                  <a:lnTo>
                    <a:pt x="67518" y="805168"/>
                  </a:lnTo>
                  <a:lnTo>
                    <a:pt x="74245" y="795154"/>
                  </a:lnTo>
                  <a:lnTo>
                    <a:pt x="84233" y="788388"/>
                  </a:lnTo>
                  <a:lnTo>
                    <a:pt x="96478" y="785903"/>
                  </a:lnTo>
                  <a:lnTo>
                    <a:pt x="639013" y="785903"/>
                  </a:lnTo>
                  <a:lnTo>
                    <a:pt x="639013" y="587699"/>
                  </a:lnTo>
                  <a:lnTo>
                    <a:pt x="319505" y="587699"/>
                  </a:lnTo>
                  <a:lnTo>
                    <a:pt x="272615" y="583226"/>
                  </a:lnTo>
                  <a:lnTo>
                    <a:pt x="257594" y="579826"/>
                  </a:lnTo>
                  <a:lnTo>
                    <a:pt x="287487" y="529015"/>
                  </a:lnTo>
                  <a:lnTo>
                    <a:pt x="160380" y="529015"/>
                  </a:lnTo>
                  <a:lnTo>
                    <a:pt x="124481" y="491212"/>
                  </a:lnTo>
                  <a:lnTo>
                    <a:pt x="97186" y="446421"/>
                  </a:lnTo>
                  <a:lnTo>
                    <a:pt x="79830" y="396001"/>
                  </a:lnTo>
                  <a:lnTo>
                    <a:pt x="73748" y="341309"/>
                  </a:lnTo>
                  <a:lnTo>
                    <a:pt x="78709" y="291660"/>
                  </a:lnTo>
                  <a:lnTo>
                    <a:pt x="93011" y="245413"/>
                  </a:lnTo>
                  <a:lnTo>
                    <a:pt x="115664" y="203560"/>
                  </a:lnTo>
                  <a:lnTo>
                    <a:pt x="145676" y="167094"/>
                  </a:lnTo>
                  <a:lnTo>
                    <a:pt x="182056" y="137005"/>
                  </a:lnTo>
                  <a:lnTo>
                    <a:pt x="186858" y="134392"/>
                  </a:lnTo>
                  <a:lnTo>
                    <a:pt x="96478" y="134392"/>
                  </a:lnTo>
                  <a:lnTo>
                    <a:pt x="84232" y="131922"/>
                  </a:lnTo>
                  <a:lnTo>
                    <a:pt x="74245" y="125180"/>
                  </a:lnTo>
                  <a:lnTo>
                    <a:pt x="67518" y="115171"/>
                  </a:lnTo>
                  <a:lnTo>
                    <a:pt x="65053" y="102898"/>
                  </a:lnTo>
                  <a:lnTo>
                    <a:pt x="67518" y="90625"/>
                  </a:lnTo>
                  <a:lnTo>
                    <a:pt x="74245" y="80616"/>
                  </a:lnTo>
                  <a:lnTo>
                    <a:pt x="84233" y="73874"/>
                  </a:lnTo>
                  <a:lnTo>
                    <a:pt x="96478" y="71404"/>
                  </a:lnTo>
                  <a:lnTo>
                    <a:pt x="639013" y="71404"/>
                  </a:lnTo>
                  <a:lnTo>
                    <a:pt x="639013" y="52507"/>
                  </a:lnTo>
                  <a:lnTo>
                    <a:pt x="634894" y="32079"/>
                  </a:lnTo>
                  <a:lnTo>
                    <a:pt x="623666" y="15388"/>
                  </a:lnTo>
                  <a:lnTo>
                    <a:pt x="607016" y="4129"/>
                  </a:lnTo>
                  <a:lnTo>
                    <a:pt x="586634" y="0"/>
                  </a:lnTo>
                  <a:close/>
                </a:path>
                <a:path w="639445" h="913764">
                  <a:moveTo>
                    <a:pt x="548817" y="785903"/>
                  </a:moveTo>
                  <a:lnTo>
                    <a:pt x="96478" y="785903"/>
                  </a:lnTo>
                  <a:lnTo>
                    <a:pt x="108747" y="788388"/>
                  </a:lnTo>
                  <a:lnTo>
                    <a:pt x="118713" y="795115"/>
                  </a:lnTo>
                  <a:lnTo>
                    <a:pt x="125440" y="805124"/>
                  </a:lnTo>
                  <a:lnTo>
                    <a:pt x="127905" y="817397"/>
                  </a:lnTo>
                  <a:lnTo>
                    <a:pt x="125440" y="829672"/>
                  </a:lnTo>
                  <a:lnTo>
                    <a:pt x="118713" y="839683"/>
                  </a:lnTo>
                  <a:lnTo>
                    <a:pt x="108725" y="846424"/>
                  </a:lnTo>
                  <a:lnTo>
                    <a:pt x="96478" y="848895"/>
                  </a:lnTo>
                  <a:lnTo>
                    <a:pt x="548817" y="848895"/>
                  </a:lnTo>
                  <a:lnTo>
                    <a:pt x="536570" y="846424"/>
                  </a:lnTo>
                  <a:lnTo>
                    <a:pt x="526582" y="839682"/>
                  </a:lnTo>
                  <a:lnTo>
                    <a:pt x="519855" y="829672"/>
                  </a:lnTo>
                  <a:lnTo>
                    <a:pt x="517390" y="817397"/>
                  </a:lnTo>
                  <a:lnTo>
                    <a:pt x="519855" y="805124"/>
                  </a:lnTo>
                  <a:lnTo>
                    <a:pt x="526583" y="795115"/>
                  </a:lnTo>
                  <a:lnTo>
                    <a:pt x="536571" y="788373"/>
                  </a:lnTo>
                  <a:lnTo>
                    <a:pt x="548817" y="785903"/>
                  </a:lnTo>
                  <a:close/>
                </a:path>
                <a:path w="639445" h="913764">
                  <a:moveTo>
                    <a:pt x="639013" y="785903"/>
                  </a:moveTo>
                  <a:lnTo>
                    <a:pt x="548817" y="785903"/>
                  </a:lnTo>
                  <a:lnTo>
                    <a:pt x="561086" y="788388"/>
                  </a:lnTo>
                  <a:lnTo>
                    <a:pt x="571052" y="795115"/>
                  </a:lnTo>
                  <a:lnTo>
                    <a:pt x="577779" y="805124"/>
                  </a:lnTo>
                  <a:lnTo>
                    <a:pt x="580244" y="817397"/>
                  </a:lnTo>
                  <a:lnTo>
                    <a:pt x="577779" y="829672"/>
                  </a:lnTo>
                  <a:lnTo>
                    <a:pt x="571051" y="839683"/>
                  </a:lnTo>
                  <a:lnTo>
                    <a:pt x="561063" y="846424"/>
                  </a:lnTo>
                  <a:lnTo>
                    <a:pt x="548817" y="848895"/>
                  </a:lnTo>
                  <a:lnTo>
                    <a:pt x="639013" y="848895"/>
                  </a:lnTo>
                  <a:lnTo>
                    <a:pt x="639013" y="785903"/>
                  </a:lnTo>
                  <a:close/>
                </a:path>
                <a:path w="639445" h="913764">
                  <a:moveTo>
                    <a:pt x="518993" y="94920"/>
                  </a:moveTo>
                  <a:lnTo>
                    <a:pt x="319505" y="94920"/>
                  </a:lnTo>
                  <a:lnTo>
                    <a:pt x="369049" y="99926"/>
                  </a:lnTo>
                  <a:lnTo>
                    <a:pt x="415197" y="114285"/>
                  </a:lnTo>
                  <a:lnTo>
                    <a:pt x="456960" y="137005"/>
                  </a:lnTo>
                  <a:lnTo>
                    <a:pt x="493349" y="167094"/>
                  </a:lnTo>
                  <a:lnTo>
                    <a:pt x="523373" y="203560"/>
                  </a:lnTo>
                  <a:lnTo>
                    <a:pt x="546044" y="245413"/>
                  </a:lnTo>
                  <a:lnTo>
                    <a:pt x="560373" y="291660"/>
                  </a:lnTo>
                  <a:lnTo>
                    <a:pt x="565369" y="341309"/>
                  </a:lnTo>
                  <a:lnTo>
                    <a:pt x="560373" y="390959"/>
                  </a:lnTo>
                  <a:lnTo>
                    <a:pt x="546044" y="437206"/>
                  </a:lnTo>
                  <a:lnTo>
                    <a:pt x="523373" y="479058"/>
                  </a:lnTo>
                  <a:lnTo>
                    <a:pt x="493349" y="515525"/>
                  </a:lnTo>
                  <a:lnTo>
                    <a:pt x="456960" y="545614"/>
                  </a:lnTo>
                  <a:lnTo>
                    <a:pt x="415197" y="568333"/>
                  </a:lnTo>
                  <a:lnTo>
                    <a:pt x="369049" y="582692"/>
                  </a:lnTo>
                  <a:lnTo>
                    <a:pt x="319505" y="587699"/>
                  </a:lnTo>
                  <a:lnTo>
                    <a:pt x="639013" y="587699"/>
                  </a:lnTo>
                  <a:lnTo>
                    <a:pt x="639013" y="134392"/>
                  </a:lnTo>
                  <a:lnTo>
                    <a:pt x="548817" y="134392"/>
                  </a:lnTo>
                  <a:lnTo>
                    <a:pt x="536571" y="131922"/>
                  </a:lnTo>
                  <a:lnTo>
                    <a:pt x="526583" y="125180"/>
                  </a:lnTo>
                  <a:lnTo>
                    <a:pt x="519855" y="115171"/>
                  </a:lnTo>
                  <a:lnTo>
                    <a:pt x="517390" y="102898"/>
                  </a:lnTo>
                  <a:lnTo>
                    <a:pt x="518993" y="94920"/>
                  </a:lnTo>
                  <a:close/>
                </a:path>
                <a:path w="639445" h="913764">
                  <a:moveTo>
                    <a:pt x="285304" y="461883"/>
                  </a:moveTo>
                  <a:lnTo>
                    <a:pt x="267965" y="465397"/>
                  </a:lnTo>
                  <a:lnTo>
                    <a:pt x="160799" y="528700"/>
                  </a:lnTo>
                  <a:lnTo>
                    <a:pt x="160589" y="528805"/>
                  </a:lnTo>
                  <a:lnTo>
                    <a:pt x="160380" y="529015"/>
                  </a:lnTo>
                  <a:lnTo>
                    <a:pt x="287487" y="529015"/>
                  </a:lnTo>
                  <a:lnTo>
                    <a:pt x="303792" y="501300"/>
                  </a:lnTo>
                  <a:lnTo>
                    <a:pt x="307253" y="483909"/>
                  </a:lnTo>
                  <a:lnTo>
                    <a:pt x="299745" y="469412"/>
                  </a:lnTo>
                  <a:lnTo>
                    <a:pt x="285304" y="461883"/>
                  </a:lnTo>
                  <a:close/>
                </a:path>
                <a:path w="639445" h="913764">
                  <a:moveTo>
                    <a:pt x="548817" y="71404"/>
                  </a:moveTo>
                  <a:lnTo>
                    <a:pt x="96478" y="71404"/>
                  </a:lnTo>
                  <a:lnTo>
                    <a:pt x="108725" y="73874"/>
                  </a:lnTo>
                  <a:lnTo>
                    <a:pt x="118713" y="80616"/>
                  </a:lnTo>
                  <a:lnTo>
                    <a:pt x="125440" y="90625"/>
                  </a:lnTo>
                  <a:lnTo>
                    <a:pt x="127905" y="102898"/>
                  </a:lnTo>
                  <a:lnTo>
                    <a:pt x="125440" y="115171"/>
                  </a:lnTo>
                  <a:lnTo>
                    <a:pt x="118713" y="125180"/>
                  </a:lnTo>
                  <a:lnTo>
                    <a:pt x="108725" y="131922"/>
                  </a:lnTo>
                  <a:lnTo>
                    <a:pt x="96478" y="134392"/>
                  </a:lnTo>
                  <a:lnTo>
                    <a:pt x="186858" y="134392"/>
                  </a:lnTo>
                  <a:lnTo>
                    <a:pt x="223815" y="114285"/>
                  </a:lnTo>
                  <a:lnTo>
                    <a:pt x="269962" y="99926"/>
                  </a:lnTo>
                  <a:lnTo>
                    <a:pt x="319505" y="94920"/>
                  </a:lnTo>
                  <a:lnTo>
                    <a:pt x="518993" y="94920"/>
                  </a:lnTo>
                  <a:lnTo>
                    <a:pt x="519855" y="90625"/>
                  </a:lnTo>
                  <a:lnTo>
                    <a:pt x="526583" y="80616"/>
                  </a:lnTo>
                  <a:lnTo>
                    <a:pt x="536571" y="73874"/>
                  </a:lnTo>
                  <a:lnTo>
                    <a:pt x="548817" y="71404"/>
                  </a:lnTo>
                  <a:close/>
                </a:path>
                <a:path w="639445" h="913764">
                  <a:moveTo>
                    <a:pt x="639013" y="71404"/>
                  </a:moveTo>
                  <a:lnTo>
                    <a:pt x="548817" y="71404"/>
                  </a:lnTo>
                  <a:lnTo>
                    <a:pt x="561064" y="73874"/>
                  </a:lnTo>
                  <a:lnTo>
                    <a:pt x="571052" y="80616"/>
                  </a:lnTo>
                  <a:lnTo>
                    <a:pt x="577779" y="90625"/>
                  </a:lnTo>
                  <a:lnTo>
                    <a:pt x="580244" y="102898"/>
                  </a:lnTo>
                  <a:lnTo>
                    <a:pt x="577779" y="115171"/>
                  </a:lnTo>
                  <a:lnTo>
                    <a:pt x="571052" y="125180"/>
                  </a:lnTo>
                  <a:lnTo>
                    <a:pt x="561064" y="131922"/>
                  </a:lnTo>
                  <a:lnTo>
                    <a:pt x="548817" y="134392"/>
                  </a:lnTo>
                  <a:lnTo>
                    <a:pt x="639013" y="134392"/>
                  </a:lnTo>
                  <a:lnTo>
                    <a:pt x="639013" y="71404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8327" y="4069440"/>
              <a:ext cx="131364" cy="1316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01561" y="1430274"/>
            <a:ext cx="2286000" cy="368935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40"/>
              </a:spcBef>
            </a:pPr>
            <a:r>
              <a:rPr sz="1800" spc="85" dirty="0">
                <a:solidFill>
                  <a:srgbClr val="FFFFFF"/>
                </a:solidFill>
                <a:latin typeface="Tahoma"/>
                <a:cs typeface="Tahoma"/>
              </a:rPr>
              <a:t>DBMS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1561" y="2426970"/>
            <a:ext cx="2286000" cy="368935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Filesystem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8861" y="3097022"/>
            <a:ext cx="2311400" cy="396240"/>
            <a:chOff x="6388861" y="3097022"/>
            <a:chExt cx="2311400" cy="396240"/>
          </a:xfrm>
        </p:grpSpPr>
        <p:sp>
          <p:nvSpPr>
            <p:cNvPr id="12" name="object 12"/>
            <p:cNvSpPr/>
            <p:nvPr/>
          </p:nvSpPr>
          <p:spPr>
            <a:xfrm>
              <a:off x="6401561" y="3109722"/>
              <a:ext cx="2286000" cy="370840"/>
            </a:xfrm>
            <a:custGeom>
              <a:avLst/>
              <a:gdLst/>
              <a:ahLst/>
              <a:cxnLst/>
              <a:rect l="l" t="t" r="r" b="b"/>
              <a:pathLst>
                <a:path w="2286000" h="370839">
                  <a:moveTo>
                    <a:pt x="2285999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285999" y="370331"/>
                  </a:lnTo>
                  <a:lnTo>
                    <a:pt x="228599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1" y="3109722"/>
              <a:ext cx="2286000" cy="370840"/>
            </a:xfrm>
            <a:custGeom>
              <a:avLst/>
              <a:gdLst/>
              <a:ahLst/>
              <a:cxnLst/>
              <a:rect l="l" t="t" r="r" b="b"/>
              <a:pathLst>
                <a:path w="2286000" h="370839">
                  <a:moveTo>
                    <a:pt x="0" y="370331"/>
                  </a:moveTo>
                  <a:lnTo>
                    <a:pt x="2285999" y="370331"/>
                  </a:lnTo>
                  <a:lnTo>
                    <a:pt x="2285999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53504" y="3141675"/>
            <a:ext cx="1181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Cache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7521" y="1828292"/>
            <a:ext cx="756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60" dirty="0">
                <a:solidFill>
                  <a:srgbClr val="636363"/>
                </a:solidFill>
                <a:latin typeface="Times New Roman"/>
                <a:cs typeface="Times New Roman"/>
              </a:rPr>
              <a:t>User-</a:t>
            </a:r>
            <a:r>
              <a:rPr sz="1400" b="1" i="1" spc="-75" dirty="0">
                <a:solidFill>
                  <a:srgbClr val="636363"/>
                </a:solidFill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7521" y="2131822"/>
            <a:ext cx="905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Kernel-</a:t>
            </a:r>
            <a:r>
              <a:rPr sz="1400" b="1" i="1" spc="-75" dirty="0">
                <a:solidFill>
                  <a:srgbClr val="636363"/>
                </a:solidFill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87411" y="1799082"/>
            <a:ext cx="114300" cy="628015"/>
          </a:xfrm>
          <a:custGeom>
            <a:avLst/>
            <a:gdLst/>
            <a:ahLst/>
            <a:cxnLst/>
            <a:rect l="l" t="t" r="r" b="b"/>
            <a:pathLst>
              <a:path w="114300" h="628014">
                <a:moveTo>
                  <a:pt x="38100" y="513714"/>
                </a:moveTo>
                <a:lnTo>
                  <a:pt x="0" y="513714"/>
                </a:lnTo>
                <a:lnTo>
                  <a:pt x="57150" y="628014"/>
                </a:lnTo>
                <a:lnTo>
                  <a:pt x="104775" y="532764"/>
                </a:lnTo>
                <a:lnTo>
                  <a:pt x="38100" y="532764"/>
                </a:lnTo>
                <a:lnTo>
                  <a:pt x="38100" y="513714"/>
                </a:lnTo>
                <a:close/>
              </a:path>
              <a:path w="114300" h="628014">
                <a:moveTo>
                  <a:pt x="76200" y="0"/>
                </a:moveTo>
                <a:lnTo>
                  <a:pt x="38100" y="0"/>
                </a:lnTo>
                <a:lnTo>
                  <a:pt x="38100" y="532764"/>
                </a:lnTo>
                <a:lnTo>
                  <a:pt x="76200" y="532764"/>
                </a:lnTo>
                <a:lnTo>
                  <a:pt x="76200" y="0"/>
                </a:lnTo>
                <a:close/>
              </a:path>
              <a:path w="114300" h="628014">
                <a:moveTo>
                  <a:pt x="114300" y="513714"/>
                </a:moveTo>
                <a:lnTo>
                  <a:pt x="76200" y="513714"/>
                </a:lnTo>
                <a:lnTo>
                  <a:pt x="76200" y="532764"/>
                </a:lnTo>
                <a:lnTo>
                  <a:pt x="104775" y="532764"/>
                </a:lnTo>
                <a:lnTo>
                  <a:pt x="114300" y="51371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4D134D7C-F030-D317-888F-13A0B601AD66}"/>
              </a:ext>
            </a:extLst>
          </p:cNvPr>
          <p:cNvSpPr txBox="1"/>
          <p:nvPr/>
        </p:nvSpPr>
        <p:spPr>
          <a:xfrm>
            <a:off x="533400" y="1123950"/>
            <a:ext cx="4435475" cy="171136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operations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go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through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OS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API.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Unless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tells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to,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OS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maintains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its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own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filesystem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cache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(aka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cache,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cache).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F705E9B7-4D0A-991B-3F26-B7D79F2922E1}"/>
              </a:ext>
            </a:extLst>
          </p:cNvPr>
          <p:cNvSpPr/>
          <p:nvPr/>
        </p:nvSpPr>
        <p:spPr>
          <a:xfrm>
            <a:off x="7479205" y="2809875"/>
            <a:ext cx="114300" cy="299848"/>
          </a:xfrm>
          <a:custGeom>
            <a:avLst/>
            <a:gdLst/>
            <a:ahLst/>
            <a:cxnLst/>
            <a:rect l="l" t="t" r="r" b="b"/>
            <a:pathLst>
              <a:path w="114300" h="628014">
                <a:moveTo>
                  <a:pt x="38100" y="513714"/>
                </a:moveTo>
                <a:lnTo>
                  <a:pt x="0" y="513714"/>
                </a:lnTo>
                <a:lnTo>
                  <a:pt x="57150" y="628014"/>
                </a:lnTo>
                <a:lnTo>
                  <a:pt x="104775" y="532764"/>
                </a:lnTo>
                <a:lnTo>
                  <a:pt x="38100" y="532764"/>
                </a:lnTo>
                <a:lnTo>
                  <a:pt x="38100" y="513714"/>
                </a:lnTo>
                <a:close/>
              </a:path>
              <a:path w="114300" h="628014">
                <a:moveTo>
                  <a:pt x="76200" y="0"/>
                </a:moveTo>
                <a:lnTo>
                  <a:pt x="38100" y="0"/>
                </a:lnTo>
                <a:lnTo>
                  <a:pt x="38100" y="532764"/>
                </a:lnTo>
                <a:lnTo>
                  <a:pt x="76200" y="532764"/>
                </a:lnTo>
                <a:lnTo>
                  <a:pt x="76200" y="0"/>
                </a:lnTo>
                <a:close/>
              </a:path>
              <a:path w="114300" h="628014">
                <a:moveTo>
                  <a:pt x="114300" y="513714"/>
                </a:moveTo>
                <a:lnTo>
                  <a:pt x="76200" y="513714"/>
                </a:lnTo>
                <a:lnTo>
                  <a:pt x="76200" y="532764"/>
                </a:lnTo>
                <a:lnTo>
                  <a:pt x="104775" y="532764"/>
                </a:lnTo>
                <a:lnTo>
                  <a:pt x="114300" y="51371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98BF31D1-9AD4-07D0-DEE9-FAF6A3EFC9E8}"/>
              </a:ext>
            </a:extLst>
          </p:cNvPr>
          <p:cNvSpPr/>
          <p:nvPr/>
        </p:nvSpPr>
        <p:spPr>
          <a:xfrm>
            <a:off x="7472347" y="3480562"/>
            <a:ext cx="114300" cy="313391"/>
          </a:xfrm>
          <a:custGeom>
            <a:avLst/>
            <a:gdLst/>
            <a:ahLst/>
            <a:cxnLst/>
            <a:rect l="l" t="t" r="r" b="b"/>
            <a:pathLst>
              <a:path w="114300" h="628014">
                <a:moveTo>
                  <a:pt x="38100" y="513714"/>
                </a:moveTo>
                <a:lnTo>
                  <a:pt x="0" y="513714"/>
                </a:lnTo>
                <a:lnTo>
                  <a:pt x="57150" y="628014"/>
                </a:lnTo>
                <a:lnTo>
                  <a:pt x="104775" y="532764"/>
                </a:lnTo>
                <a:lnTo>
                  <a:pt x="38100" y="532764"/>
                </a:lnTo>
                <a:lnTo>
                  <a:pt x="38100" y="513714"/>
                </a:lnTo>
                <a:close/>
              </a:path>
              <a:path w="114300" h="628014">
                <a:moveTo>
                  <a:pt x="76200" y="0"/>
                </a:moveTo>
                <a:lnTo>
                  <a:pt x="38100" y="0"/>
                </a:lnTo>
                <a:lnTo>
                  <a:pt x="38100" y="532764"/>
                </a:lnTo>
                <a:lnTo>
                  <a:pt x="76200" y="532764"/>
                </a:lnTo>
                <a:lnTo>
                  <a:pt x="76200" y="0"/>
                </a:lnTo>
                <a:close/>
              </a:path>
              <a:path w="114300" h="628014">
                <a:moveTo>
                  <a:pt x="114300" y="513714"/>
                </a:moveTo>
                <a:lnTo>
                  <a:pt x="76200" y="513714"/>
                </a:lnTo>
                <a:lnTo>
                  <a:pt x="76200" y="532764"/>
                </a:lnTo>
                <a:lnTo>
                  <a:pt x="104775" y="532764"/>
                </a:lnTo>
                <a:lnTo>
                  <a:pt x="114300" y="51371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B0DF2-3927-8F02-7744-E01BE89824BA}"/>
              </a:ext>
            </a:extLst>
          </p:cNvPr>
          <p:cNvSpPr txBox="1"/>
          <p:nvPr/>
        </p:nvSpPr>
        <p:spPr>
          <a:xfrm>
            <a:off x="458103" y="2959799"/>
            <a:ext cx="4586068" cy="157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3335">
              <a:lnSpc>
                <a:spcPts val="2620"/>
              </a:lnSpc>
              <a:spcBef>
                <a:spcPts val="2515"/>
              </a:spcBef>
            </a:pPr>
            <a:r>
              <a:rPr lang="en-GB" sz="18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lang="en-GB" sz="18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DBMSs</a:t>
            </a:r>
            <a:r>
              <a:rPr lang="en-GB" sz="18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lang="en-GB" sz="18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direct</a:t>
            </a:r>
            <a:r>
              <a:rPr lang="en-GB" sz="18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I/O </a:t>
            </a:r>
            <a:r>
              <a:rPr lang="en-GB" sz="18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(</a:t>
            </a:r>
            <a:r>
              <a:rPr lang="en-GB" sz="1800" b="1" u="sng" spc="-1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BIZ UDGothic"/>
                <a:cs typeface="BIZ UDGothic"/>
                <a:hlinkClick r:id="rId3"/>
              </a:rPr>
              <a:t>O_DIRECT</a:t>
            </a:r>
            <a:r>
              <a:rPr lang="en-GB" sz="18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)</a:t>
            </a:r>
            <a:r>
              <a:rPr lang="en-GB" sz="18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lang="en-GB" sz="18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bypass</a:t>
            </a:r>
            <a:r>
              <a:rPr lang="en-GB" sz="18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lang="en-GB" sz="18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OS's</a:t>
            </a:r>
            <a:r>
              <a:rPr lang="en-GB" sz="18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8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cache.</a:t>
            </a:r>
            <a:endParaRPr lang="en-GB" sz="1800" dirty="0">
              <a:latin typeface="Palatino Linotype"/>
              <a:cs typeface="Palatino Linotype"/>
            </a:endParaRPr>
          </a:p>
          <a:p>
            <a:pPr marL="12700">
              <a:lnSpc>
                <a:spcPts val="2000"/>
              </a:lnSpc>
            </a:pPr>
            <a:r>
              <a:rPr lang="en-GB" sz="16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lang="en-GB" sz="16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GB" sz="16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Redundant</a:t>
            </a:r>
            <a:r>
              <a:rPr lang="en-GB" sz="16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copies</a:t>
            </a:r>
            <a:r>
              <a:rPr lang="en-GB" sz="16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lang="en-GB" sz="16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lang="en-GB" sz="1600" dirty="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lang="en-GB" sz="16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lang="en-GB" sz="1600" spc="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GB" sz="16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Different</a:t>
            </a:r>
            <a:r>
              <a:rPr lang="en-GB" sz="16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eviction</a:t>
            </a:r>
            <a:r>
              <a:rPr lang="en-GB" sz="16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policies.</a:t>
            </a:r>
            <a:endParaRPr lang="en-GB" sz="1600" dirty="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lang="en-GB" sz="16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lang="en-GB" sz="16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GB" sz="16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Loss</a:t>
            </a:r>
            <a:r>
              <a:rPr lang="en-GB" sz="16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lang="en-GB" sz="16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control</a:t>
            </a:r>
            <a:r>
              <a:rPr lang="en-GB" sz="16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over</a:t>
            </a:r>
            <a:r>
              <a:rPr lang="en-GB" sz="16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lang="en-GB" sz="16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lang="en-GB" sz="16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I/O.</a:t>
            </a:r>
            <a:endParaRPr lang="en-GB" sz="1600" dirty="0">
              <a:latin typeface="Palatino Linotype"/>
              <a:cs typeface="Palatino Linotype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F6A8B96C-EAE0-5A03-1191-F98852CDF752}"/>
              </a:ext>
            </a:extLst>
          </p:cNvPr>
          <p:cNvSpPr/>
          <p:nvPr/>
        </p:nvSpPr>
        <p:spPr>
          <a:xfrm>
            <a:off x="7479205" y="2791856"/>
            <a:ext cx="114300" cy="1002097"/>
          </a:xfrm>
          <a:custGeom>
            <a:avLst/>
            <a:gdLst/>
            <a:ahLst/>
            <a:cxnLst/>
            <a:rect l="l" t="t" r="r" b="b"/>
            <a:pathLst>
              <a:path w="114300" h="628014">
                <a:moveTo>
                  <a:pt x="38100" y="513714"/>
                </a:moveTo>
                <a:lnTo>
                  <a:pt x="0" y="513714"/>
                </a:lnTo>
                <a:lnTo>
                  <a:pt x="57150" y="628014"/>
                </a:lnTo>
                <a:lnTo>
                  <a:pt x="104775" y="532764"/>
                </a:lnTo>
                <a:lnTo>
                  <a:pt x="38100" y="532764"/>
                </a:lnTo>
                <a:lnTo>
                  <a:pt x="38100" y="513714"/>
                </a:lnTo>
                <a:close/>
              </a:path>
              <a:path w="114300" h="628014">
                <a:moveTo>
                  <a:pt x="76200" y="0"/>
                </a:moveTo>
                <a:lnTo>
                  <a:pt x="38100" y="0"/>
                </a:lnTo>
                <a:lnTo>
                  <a:pt x="38100" y="532764"/>
                </a:lnTo>
                <a:lnTo>
                  <a:pt x="76200" y="532764"/>
                </a:lnTo>
                <a:lnTo>
                  <a:pt x="76200" y="0"/>
                </a:lnTo>
                <a:close/>
              </a:path>
              <a:path w="114300" h="628014">
                <a:moveTo>
                  <a:pt x="114300" y="513714"/>
                </a:moveTo>
                <a:lnTo>
                  <a:pt x="76200" y="513714"/>
                </a:lnTo>
                <a:lnTo>
                  <a:pt x="76200" y="532764"/>
                </a:lnTo>
                <a:lnTo>
                  <a:pt x="104775" y="532764"/>
                </a:lnTo>
                <a:lnTo>
                  <a:pt x="114300" y="51371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4493006" cy="167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4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</a:t>
            </a:r>
            <a:r>
              <a:rPr sz="2400" spc="1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Pool</a:t>
            </a:r>
            <a:r>
              <a:rPr sz="2400" spc="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Manager</a:t>
            </a:r>
            <a:endParaRPr lang="en-GB" sz="2400" spc="-12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 Pool Optimization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OS Page Cache 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Replacement</a:t>
            </a:r>
            <a:r>
              <a:rPr lang="en-GB"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 (Eviction)</a:t>
            </a:r>
            <a:r>
              <a:rPr sz="2400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Policies</a:t>
            </a:r>
            <a:endParaRPr sz="2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44604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BUFFER</a:t>
            </a:r>
            <a:r>
              <a:rPr spc="345" dirty="0"/>
              <a:t> </a:t>
            </a:r>
            <a:r>
              <a:rPr spc="200" dirty="0"/>
              <a:t>REPLACEMENT</a:t>
            </a:r>
            <a:r>
              <a:rPr spc="340" dirty="0"/>
              <a:t> </a:t>
            </a:r>
            <a:r>
              <a:rPr spc="70" dirty="0"/>
              <a:t>POLICIES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51550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free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0" dirty="0">
                <a:solidFill>
                  <a:srgbClr val="585858"/>
                </a:solidFill>
                <a:latin typeface="Palatino Linotype"/>
                <a:cs typeface="Palatino Linotype"/>
              </a:rPr>
              <a:t>up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frame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room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new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page,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decide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which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evict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pool.</a:t>
            </a:r>
            <a:endParaRPr sz="2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068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LEAST-</a:t>
            </a:r>
            <a:r>
              <a:rPr spc="-465" dirty="0"/>
              <a:t> </a:t>
            </a:r>
            <a:r>
              <a:rPr spc="135" dirty="0"/>
              <a:t>RECENTLY</a:t>
            </a:r>
            <a:r>
              <a:rPr spc="320" dirty="0"/>
              <a:t> </a:t>
            </a:r>
            <a:r>
              <a:rPr spc="8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29630" cy="2248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71145">
              <a:lnSpc>
                <a:spcPts val="2590"/>
              </a:lnSpc>
              <a:spcBef>
                <a:spcPts val="42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Maintain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single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page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was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last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accessed.</a:t>
            </a:r>
            <a:endParaRPr sz="2400">
              <a:latin typeface="Palatino Linotype"/>
              <a:cs typeface="Palatino Linotype"/>
            </a:endParaRPr>
          </a:p>
          <a:p>
            <a:pPr marL="12700" marR="76200">
              <a:lnSpc>
                <a:spcPts val="2590"/>
              </a:lnSpc>
              <a:spcBef>
                <a:spcPts val="250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needs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evict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page,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select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one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oldest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timestamp.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2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Keep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sorted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order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reduce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search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time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eviction.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5307" y="1178052"/>
            <a:ext cx="1245235" cy="981710"/>
          </a:xfrm>
          <a:custGeom>
            <a:avLst/>
            <a:gdLst/>
            <a:ahLst/>
            <a:cxnLst/>
            <a:rect l="l" t="t" r="r" b="b"/>
            <a:pathLst>
              <a:path w="1245234" h="981710">
                <a:moveTo>
                  <a:pt x="0" y="46227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1198880" y="0"/>
                </a:lnTo>
                <a:lnTo>
                  <a:pt x="1216872" y="3633"/>
                </a:lnTo>
                <a:lnTo>
                  <a:pt x="1231566" y="13541"/>
                </a:lnTo>
                <a:lnTo>
                  <a:pt x="1241474" y="28235"/>
                </a:lnTo>
                <a:lnTo>
                  <a:pt x="1245108" y="46227"/>
                </a:lnTo>
                <a:lnTo>
                  <a:pt x="1245108" y="935228"/>
                </a:lnTo>
                <a:lnTo>
                  <a:pt x="1241474" y="953220"/>
                </a:lnTo>
                <a:lnTo>
                  <a:pt x="1231566" y="967914"/>
                </a:lnTo>
                <a:lnTo>
                  <a:pt x="1216872" y="977822"/>
                </a:lnTo>
                <a:lnTo>
                  <a:pt x="1198880" y="981456"/>
                </a:lnTo>
                <a:lnTo>
                  <a:pt x="46227" y="981456"/>
                </a:lnTo>
                <a:lnTo>
                  <a:pt x="28235" y="977822"/>
                </a:lnTo>
                <a:lnTo>
                  <a:pt x="13541" y="967914"/>
                </a:lnTo>
                <a:lnTo>
                  <a:pt x="3633" y="953220"/>
                </a:lnTo>
                <a:lnTo>
                  <a:pt x="0" y="935228"/>
                </a:lnTo>
                <a:lnTo>
                  <a:pt x="0" y="46227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ref=1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55307" y="1178052"/>
            <a:ext cx="1245235" cy="981710"/>
          </a:xfrm>
          <a:custGeom>
            <a:avLst/>
            <a:gdLst/>
            <a:ahLst/>
            <a:cxnLst/>
            <a:rect l="l" t="t" r="r" b="b"/>
            <a:pathLst>
              <a:path w="1245234" h="981710">
                <a:moveTo>
                  <a:pt x="0" y="46227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1198880" y="0"/>
                </a:lnTo>
                <a:lnTo>
                  <a:pt x="1216872" y="3633"/>
                </a:lnTo>
                <a:lnTo>
                  <a:pt x="1231566" y="13541"/>
                </a:lnTo>
                <a:lnTo>
                  <a:pt x="1241474" y="28235"/>
                </a:lnTo>
                <a:lnTo>
                  <a:pt x="1245108" y="46227"/>
                </a:lnTo>
                <a:lnTo>
                  <a:pt x="1245108" y="935228"/>
                </a:lnTo>
                <a:lnTo>
                  <a:pt x="1241474" y="953220"/>
                </a:lnTo>
                <a:lnTo>
                  <a:pt x="1231566" y="967914"/>
                </a:lnTo>
                <a:lnTo>
                  <a:pt x="1216872" y="977822"/>
                </a:lnTo>
                <a:lnTo>
                  <a:pt x="1198880" y="981456"/>
                </a:lnTo>
                <a:lnTo>
                  <a:pt x="46227" y="981456"/>
                </a:lnTo>
                <a:lnTo>
                  <a:pt x="28235" y="977822"/>
                </a:lnTo>
                <a:lnTo>
                  <a:pt x="13541" y="967914"/>
                </a:lnTo>
                <a:lnTo>
                  <a:pt x="3633" y="953220"/>
                </a:lnTo>
                <a:lnTo>
                  <a:pt x="0" y="935228"/>
                </a:lnTo>
                <a:lnTo>
                  <a:pt x="0" y="46227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20128" y="1991867"/>
            <a:ext cx="365760" cy="901065"/>
          </a:xfrm>
          <a:custGeom>
            <a:avLst/>
            <a:gdLst/>
            <a:ahLst/>
            <a:cxnLst/>
            <a:rect l="l" t="t" r="r" b="b"/>
            <a:pathLst>
              <a:path w="365759" h="901064">
                <a:moveTo>
                  <a:pt x="365760" y="183007"/>
                </a:moveTo>
                <a:lnTo>
                  <a:pt x="182880" y="0"/>
                </a:lnTo>
                <a:lnTo>
                  <a:pt x="0" y="183007"/>
                </a:lnTo>
                <a:lnTo>
                  <a:pt x="91440" y="183007"/>
                </a:lnTo>
                <a:lnTo>
                  <a:pt x="91440" y="609930"/>
                </a:lnTo>
                <a:lnTo>
                  <a:pt x="88366" y="611517"/>
                </a:lnTo>
                <a:lnTo>
                  <a:pt x="53721" y="646163"/>
                </a:lnTo>
                <a:lnTo>
                  <a:pt x="31013" y="690079"/>
                </a:lnTo>
                <a:lnTo>
                  <a:pt x="22860" y="740664"/>
                </a:lnTo>
                <a:lnTo>
                  <a:pt x="31013" y="791260"/>
                </a:lnTo>
                <a:lnTo>
                  <a:pt x="53721" y="835177"/>
                </a:lnTo>
                <a:lnTo>
                  <a:pt x="88366" y="869823"/>
                </a:lnTo>
                <a:lnTo>
                  <a:pt x="132283" y="892530"/>
                </a:lnTo>
                <a:lnTo>
                  <a:pt x="182880" y="900684"/>
                </a:lnTo>
                <a:lnTo>
                  <a:pt x="233464" y="892530"/>
                </a:lnTo>
                <a:lnTo>
                  <a:pt x="277380" y="869823"/>
                </a:lnTo>
                <a:lnTo>
                  <a:pt x="312026" y="835177"/>
                </a:lnTo>
                <a:lnTo>
                  <a:pt x="334733" y="791260"/>
                </a:lnTo>
                <a:lnTo>
                  <a:pt x="342900" y="740664"/>
                </a:lnTo>
                <a:lnTo>
                  <a:pt x="334733" y="690079"/>
                </a:lnTo>
                <a:lnTo>
                  <a:pt x="312026" y="646163"/>
                </a:lnTo>
                <a:lnTo>
                  <a:pt x="277380" y="611517"/>
                </a:lnTo>
                <a:lnTo>
                  <a:pt x="274320" y="609942"/>
                </a:lnTo>
                <a:lnTo>
                  <a:pt x="274320" y="183007"/>
                </a:lnTo>
                <a:lnTo>
                  <a:pt x="365760" y="183007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4493006" cy="167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400" spc="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Manager</a:t>
            </a:r>
            <a:endParaRPr lang="en-GB" sz="2400" spc="-12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Buffer Pool Optimization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OS Page Cache 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Replacement</a:t>
            </a:r>
            <a:r>
              <a:rPr lang="en-GB"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 (Eviction)</a:t>
            </a:r>
            <a:r>
              <a:rPr sz="2400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Policies</a:t>
            </a:r>
            <a:endParaRPr sz="2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65261" y="2551429"/>
            <a:ext cx="756920" cy="363855"/>
            <a:chOff x="8065261" y="2551429"/>
            <a:chExt cx="756920" cy="363855"/>
          </a:xfrm>
        </p:grpSpPr>
        <p:sp>
          <p:nvSpPr>
            <p:cNvPr id="11" name="object 11"/>
            <p:cNvSpPr/>
            <p:nvPr/>
          </p:nvSpPr>
          <p:spPr>
            <a:xfrm>
              <a:off x="8077961" y="2564129"/>
              <a:ext cx="731520" cy="338455"/>
            </a:xfrm>
            <a:custGeom>
              <a:avLst/>
              <a:gdLst/>
              <a:ahLst/>
              <a:cxnLst/>
              <a:rect l="l" t="t" r="r" b="b"/>
              <a:pathLst>
                <a:path w="731520" h="338455">
                  <a:moveTo>
                    <a:pt x="73152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731520" y="338328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77961" y="2564129"/>
              <a:ext cx="731520" cy="338455"/>
            </a:xfrm>
            <a:custGeom>
              <a:avLst/>
              <a:gdLst/>
              <a:ahLst/>
              <a:cxnLst/>
              <a:rect l="l" t="t" r="r" b="b"/>
              <a:pathLst>
                <a:path w="731520" h="338455">
                  <a:moveTo>
                    <a:pt x="0" y="338328"/>
                  </a:moveTo>
                  <a:lnTo>
                    <a:pt x="731520" y="338328"/>
                  </a:lnTo>
                  <a:lnTo>
                    <a:pt x="731520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1982" y="2020480"/>
            <a:ext cx="914400" cy="84391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  <a:p>
            <a:pPr marR="2540" algn="ctr">
              <a:lnSpc>
                <a:spcPct val="1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49084" y="2196426"/>
            <a:ext cx="1741170" cy="911860"/>
          </a:xfrm>
          <a:custGeom>
            <a:avLst/>
            <a:gdLst/>
            <a:ahLst/>
            <a:cxnLst/>
            <a:rect l="l" t="t" r="r" b="b"/>
            <a:pathLst>
              <a:path w="1741170" h="911860">
                <a:moveTo>
                  <a:pt x="900684" y="537629"/>
                </a:moveTo>
                <a:lnTo>
                  <a:pt x="717677" y="354749"/>
                </a:lnTo>
                <a:lnTo>
                  <a:pt x="717677" y="446189"/>
                </a:lnTo>
                <a:lnTo>
                  <a:pt x="290741" y="446189"/>
                </a:lnTo>
                <a:lnTo>
                  <a:pt x="289166" y="443128"/>
                </a:lnTo>
                <a:lnTo>
                  <a:pt x="254520" y="408482"/>
                </a:lnTo>
                <a:lnTo>
                  <a:pt x="210604" y="385775"/>
                </a:lnTo>
                <a:lnTo>
                  <a:pt x="160020" y="377609"/>
                </a:lnTo>
                <a:lnTo>
                  <a:pt x="109423" y="385775"/>
                </a:lnTo>
                <a:lnTo>
                  <a:pt x="65506" y="408482"/>
                </a:lnTo>
                <a:lnTo>
                  <a:pt x="30861" y="443128"/>
                </a:lnTo>
                <a:lnTo>
                  <a:pt x="8153" y="487045"/>
                </a:lnTo>
                <a:lnTo>
                  <a:pt x="0" y="537629"/>
                </a:lnTo>
                <a:lnTo>
                  <a:pt x="8153" y="588225"/>
                </a:lnTo>
                <a:lnTo>
                  <a:pt x="30861" y="632142"/>
                </a:lnTo>
                <a:lnTo>
                  <a:pt x="65506" y="666788"/>
                </a:lnTo>
                <a:lnTo>
                  <a:pt x="109423" y="689495"/>
                </a:lnTo>
                <a:lnTo>
                  <a:pt x="160020" y="697649"/>
                </a:lnTo>
                <a:lnTo>
                  <a:pt x="210604" y="689495"/>
                </a:lnTo>
                <a:lnTo>
                  <a:pt x="254520" y="666788"/>
                </a:lnTo>
                <a:lnTo>
                  <a:pt x="289166" y="632142"/>
                </a:lnTo>
                <a:lnTo>
                  <a:pt x="290753" y="629069"/>
                </a:lnTo>
                <a:lnTo>
                  <a:pt x="717677" y="629069"/>
                </a:lnTo>
                <a:lnTo>
                  <a:pt x="717677" y="720509"/>
                </a:lnTo>
                <a:lnTo>
                  <a:pt x="900684" y="537629"/>
                </a:lnTo>
                <a:close/>
              </a:path>
              <a:path w="1741170" h="911860">
                <a:moveTo>
                  <a:pt x="1740636" y="105156"/>
                </a:moveTo>
                <a:lnTo>
                  <a:pt x="1732927" y="65570"/>
                </a:lnTo>
                <a:lnTo>
                  <a:pt x="1709813" y="30772"/>
                </a:lnTo>
                <a:lnTo>
                  <a:pt x="1675053" y="7696"/>
                </a:lnTo>
                <a:lnTo>
                  <a:pt x="1635493" y="0"/>
                </a:lnTo>
                <a:lnTo>
                  <a:pt x="1595932" y="7696"/>
                </a:lnTo>
                <a:lnTo>
                  <a:pt x="1561147" y="30772"/>
                </a:lnTo>
                <a:lnTo>
                  <a:pt x="1285011" y="306997"/>
                </a:lnTo>
                <a:lnTo>
                  <a:pt x="1008849" y="30772"/>
                </a:lnTo>
                <a:lnTo>
                  <a:pt x="974064" y="7696"/>
                </a:lnTo>
                <a:lnTo>
                  <a:pt x="934516" y="0"/>
                </a:lnTo>
                <a:lnTo>
                  <a:pt x="894969" y="7696"/>
                </a:lnTo>
                <a:lnTo>
                  <a:pt x="860183" y="30772"/>
                </a:lnTo>
                <a:lnTo>
                  <a:pt x="837082" y="65570"/>
                </a:lnTo>
                <a:lnTo>
                  <a:pt x="829386" y="105156"/>
                </a:lnTo>
                <a:lnTo>
                  <a:pt x="837082" y="144729"/>
                </a:lnTo>
                <a:lnTo>
                  <a:pt x="860183" y="179527"/>
                </a:lnTo>
                <a:lnTo>
                  <a:pt x="1136294" y="455739"/>
                </a:lnTo>
                <a:lnTo>
                  <a:pt x="860209" y="731939"/>
                </a:lnTo>
                <a:lnTo>
                  <a:pt x="837107" y="766749"/>
                </a:lnTo>
                <a:lnTo>
                  <a:pt x="829398" y="806335"/>
                </a:lnTo>
                <a:lnTo>
                  <a:pt x="837107" y="845908"/>
                </a:lnTo>
                <a:lnTo>
                  <a:pt x="860209" y="880706"/>
                </a:lnTo>
                <a:lnTo>
                  <a:pt x="894981" y="903808"/>
                </a:lnTo>
                <a:lnTo>
                  <a:pt x="934529" y="911504"/>
                </a:lnTo>
                <a:lnTo>
                  <a:pt x="954620" y="909574"/>
                </a:lnTo>
                <a:lnTo>
                  <a:pt x="974102" y="903795"/>
                </a:lnTo>
                <a:lnTo>
                  <a:pt x="992378" y="894168"/>
                </a:lnTo>
                <a:lnTo>
                  <a:pt x="1008875" y="880706"/>
                </a:lnTo>
                <a:lnTo>
                  <a:pt x="1285011" y="604469"/>
                </a:lnTo>
                <a:lnTo>
                  <a:pt x="1561172" y="880706"/>
                </a:lnTo>
                <a:lnTo>
                  <a:pt x="1577657" y="894181"/>
                </a:lnTo>
                <a:lnTo>
                  <a:pt x="1595945" y="903808"/>
                </a:lnTo>
                <a:lnTo>
                  <a:pt x="1615427" y="909574"/>
                </a:lnTo>
                <a:lnTo>
                  <a:pt x="1635518" y="911504"/>
                </a:lnTo>
                <a:lnTo>
                  <a:pt x="1655584" y="909574"/>
                </a:lnTo>
                <a:lnTo>
                  <a:pt x="1693341" y="894181"/>
                </a:lnTo>
                <a:lnTo>
                  <a:pt x="1732940" y="845908"/>
                </a:lnTo>
                <a:lnTo>
                  <a:pt x="1740636" y="806323"/>
                </a:lnTo>
                <a:lnTo>
                  <a:pt x="1732940" y="766749"/>
                </a:lnTo>
                <a:lnTo>
                  <a:pt x="1709839" y="731939"/>
                </a:lnTo>
                <a:lnTo>
                  <a:pt x="1433741" y="455739"/>
                </a:lnTo>
                <a:lnTo>
                  <a:pt x="1709839" y="179527"/>
                </a:lnTo>
                <a:lnTo>
                  <a:pt x="1732940" y="144729"/>
                </a:lnTo>
                <a:lnTo>
                  <a:pt x="1740636" y="10515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49084" y="2551175"/>
            <a:ext cx="901065" cy="365760"/>
          </a:xfrm>
          <a:custGeom>
            <a:avLst/>
            <a:gdLst/>
            <a:ahLst/>
            <a:cxnLst/>
            <a:rect l="l" t="t" r="r" b="b"/>
            <a:pathLst>
              <a:path w="901065" h="365760">
                <a:moveTo>
                  <a:pt x="900684" y="182880"/>
                </a:moveTo>
                <a:lnTo>
                  <a:pt x="717677" y="0"/>
                </a:lnTo>
                <a:lnTo>
                  <a:pt x="717677" y="91440"/>
                </a:lnTo>
                <a:lnTo>
                  <a:pt x="290741" y="91440"/>
                </a:lnTo>
                <a:lnTo>
                  <a:pt x="289166" y="88379"/>
                </a:lnTo>
                <a:lnTo>
                  <a:pt x="254520" y="53733"/>
                </a:lnTo>
                <a:lnTo>
                  <a:pt x="210604" y="31026"/>
                </a:lnTo>
                <a:lnTo>
                  <a:pt x="160020" y="22860"/>
                </a:lnTo>
                <a:lnTo>
                  <a:pt x="109423" y="31026"/>
                </a:lnTo>
                <a:lnTo>
                  <a:pt x="65506" y="53733"/>
                </a:lnTo>
                <a:lnTo>
                  <a:pt x="30861" y="88379"/>
                </a:lnTo>
                <a:lnTo>
                  <a:pt x="8153" y="132295"/>
                </a:lnTo>
                <a:lnTo>
                  <a:pt x="0" y="182880"/>
                </a:lnTo>
                <a:lnTo>
                  <a:pt x="8153" y="233476"/>
                </a:lnTo>
                <a:lnTo>
                  <a:pt x="30861" y="277393"/>
                </a:lnTo>
                <a:lnTo>
                  <a:pt x="65506" y="312039"/>
                </a:lnTo>
                <a:lnTo>
                  <a:pt x="109423" y="334746"/>
                </a:lnTo>
                <a:lnTo>
                  <a:pt x="160020" y="342900"/>
                </a:lnTo>
                <a:lnTo>
                  <a:pt x="210604" y="334746"/>
                </a:lnTo>
                <a:lnTo>
                  <a:pt x="254520" y="312039"/>
                </a:lnTo>
                <a:lnTo>
                  <a:pt x="289166" y="277393"/>
                </a:lnTo>
                <a:lnTo>
                  <a:pt x="290753" y="274320"/>
                </a:lnTo>
                <a:lnTo>
                  <a:pt x="717677" y="274320"/>
                </a:lnTo>
                <a:lnTo>
                  <a:pt x="717677" y="365760"/>
                </a:lnTo>
                <a:lnTo>
                  <a:pt x="900684" y="18288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6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ref=1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ref=1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49084" y="2551175"/>
            <a:ext cx="901065" cy="365760"/>
          </a:xfrm>
          <a:custGeom>
            <a:avLst/>
            <a:gdLst/>
            <a:ahLst/>
            <a:cxnLst/>
            <a:rect l="l" t="t" r="r" b="b"/>
            <a:pathLst>
              <a:path w="901065" h="365760">
                <a:moveTo>
                  <a:pt x="900684" y="182880"/>
                </a:moveTo>
                <a:lnTo>
                  <a:pt x="717677" y="0"/>
                </a:lnTo>
                <a:lnTo>
                  <a:pt x="717677" y="91440"/>
                </a:lnTo>
                <a:lnTo>
                  <a:pt x="290741" y="91440"/>
                </a:lnTo>
                <a:lnTo>
                  <a:pt x="289166" y="88379"/>
                </a:lnTo>
                <a:lnTo>
                  <a:pt x="254520" y="53733"/>
                </a:lnTo>
                <a:lnTo>
                  <a:pt x="210604" y="31026"/>
                </a:lnTo>
                <a:lnTo>
                  <a:pt x="160020" y="22860"/>
                </a:lnTo>
                <a:lnTo>
                  <a:pt x="109423" y="31026"/>
                </a:lnTo>
                <a:lnTo>
                  <a:pt x="65506" y="53733"/>
                </a:lnTo>
                <a:lnTo>
                  <a:pt x="30861" y="88379"/>
                </a:lnTo>
                <a:lnTo>
                  <a:pt x="8153" y="132295"/>
                </a:lnTo>
                <a:lnTo>
                  <a:pt x="0" y="182880"/>
                </a:lnTo>
                <a:lnTo>
                  <a:pt x="8153" y="233476"/>
                </a:lnTo>
                <a:lnTo>
                  <a:pt x="30861" y="277393"/>
                </a:lnTo>
                <a:lnTo>
                  <a:pt x="65506" y="312039"/>
                </a:lnTo>
                <a:lnTo>
                  <a:pt x="109423" y="334746"/>
                </a:lnTo>
                <a:lnTo>
                  <a:pt x="160020" y="342900"/>
                </a:lnTo>
                <a:lnTo>
                  <a:pt x="210604" y="334746"/>
                </a:lnTo>
                <a:lnTo>
                  <a:pt x="254520" y="312039"/>
                </a:lnTo>
                <a:lnTo>
                  <a:pt x="289166" y="277393"/>
                </a:lnTo>
                <a:lnTo>
                  <a:pt x="290753" y="274320"/>
                </a:lnTo>
                <a:lnTo>
                  <a:pt x="717677" y="274320"/>
                </a:lnTo>
                <a:lnTo>
                  <a:pt x="717677" y="365760"/>
                </a:lnTo>
                <a:lnTo>
                  <a:pt x="900684" y="18288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6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</a:t>
            </a:r>
            <a:r>
              <a:rPr lang="en-GB"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0</a:t>
            </a:r>
            <a:endParaRPr sz="2800" dirty="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ref=1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4" name="object 14"/>
          <p:cNvSpPr/>
          <p:nvPr/>
        </p:nvSpPr>
        <p:spPr>
          <a:xfrm rot="5400000">
            <a:off x="6839930" y="2827972"/>
            <a:ext cx="901065" cy="365760"/>
          </a:xfrm>
          <a:custGeom>
            <a:avLst/>
            <a:gdLst/>
            <a:ahLst/>
            <a:cxnLst/>
            <a:rect l="l" t="t" r="r" b="b"/>
            <a:pathLst>
              <a:path w="901065" h="365760">
                <a:moveTo>
                  <a:pt x="900684" y="182880"/>
                </a:moveTo>
                <a:lnTo>
                  <a:pt x="717677" y="0"/>
                </a:lnTo>
                <a:lnTo>
                  <a:pt x="717677" y="91440"/>
                </a:lnTo>
                <a:lnTo>
                  <a:pt x="290741" y="91440"/>
                </a:lnTo>
                <a:lnTo>
                  <a:pt x="289166" y="88379"/>
                </a:lnTo>
                <a:lnTo>
                  <a:pt x="254520" y="53733"/>
                </a:lnTo>
                <a:lnTo>
                  <a:pt x="210604" y="31026"/>
                </a:lnTo>
                <a:lnTo>
                  <a:pt x="160020" y="22860"/>
                </a:lnTo>
                <a:lnTo>
                  <a:pt x="109423" y="31026"/>
                </a:lnTo>
                <a:lnTo>
                  <a:pt x="65506" y="53733"/>
                </a:lnTo>
                <a:lnTo>
                  <a:pt x="30861" y="88379"/>
                </a:lnTo>
                <a:lnTo>
                  <a:pt x="8153" y="132295"/>
                </a:lnTo>
                <a:lnTo>
                  <a:pt x="0" y="182880"/>
                </a:lnTo>
                <a:lnTo>
                  <a:pt x="8153" y="233476"/>
                </a:lnTo>
                <a:lnTo>
                  <a:pt x="30861" y="277393"/>
                </a:lnTo>
                <a:lnTo>
                  <a:pt x="65506" y="312039"/>
                </a:lnTo>
                <a:lnTo>
                  <a:pt x="109423" y="334746"/>
                </a:lnTo>
                <a:lnTo>
                  <a:pt x="160020" y="342900"/>
                </a:lnTo>
                <a:lnTo>
                  <a:pt x="210604" y="334746"/>
                </a:lnTo>
                <a:lnTo>
                  <a:pt x="254520" y="312039"/>
                </a:lnTo>
                <a:lnTo>
                  <a:pt x="289166" y="277393"/>
                </a:lnTo>
                <a:lnTo>
                  <a:pt x="290753" y="274320"/>
                </a:lnTo>
                <a:lnTo>
                  <a:pt x="717677" y="274320"/>
                </a:lnTo>
                <a:lnTo>
                  <a:pt x="717677" y="365760"/>
                </a:lnTo>
                <a:lnTo>
                  <a:pt x="900684" y="18288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600">
              <a:latin typeface="BIZ UDGothic"/>
              <a:cs typeface="BIZ UD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3461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</a:t>
            </a:r>
            <a:r>
              <a:rPr lang="en-GB"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0</a:t>
            </a:r>
            <a:endParaRPr sz="2800" dirty="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</a:t>
            </a:r>
            <a:r>
              <a:rPr lang="en-GB"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0</a:t>
            </a:r>
            <a:endParaRPr sz="2800" dirty="0">
              <a:latin typeface="BIZ UDGothic"/>
              <a:cs typeface="BIZ UDGothic"/>
            </a:endParaRPr>
          </a:p>
        </p:txBody>
      </p:sp>
      <p:sp>
        <p:nvSpPr>
          <p:cNvPr id="14" name="object 14"/>
          <p:cNvSpPr/>
          <p:nvPr/>
        </p:nvSpPr>
        <p:spPr>
          <a:xfrm rot="10800000">
            <a:off x="6635409" y="2535198"/>
            <a:ext cx="901065" cy="365760"/>
          </a:xfrm>
          <a:custGeom>
            <a:avLst/>
            <a:gdLst/>
            <a:ahLst/>
            <a:cxnLst/>
            <a:rect l="l" t="t" r="r" b="b"/>
            <a:pathLst>
              <a:path w="901065" h="365760">
                <a:moveTo>
                  <a:pt x="900684" y="182880"/>
                </a:moveTo>
                <a:lnTo>
                  <a:pt x="717677" y="0"/>
                </a:lnTo>
                <a:lnTo>
                  <a:pt x="717677" y="91440"/>
                </a:lnTo>
                <a:lnTo>
                  <a:pt x="290741" y="91440"/>
                </a:lnTo>
                <a:lnTo>
                  <a:pt x="289166" y="88379"/>
                </a:lnTo>
                <a:lnTo>
                  <a:pt x="254520" y="53733"/>
                </a:lnTo>
                <a:lnTo>
                  <a:pt x="210604" y="31026"/>
                </a:lnTo>
                <a:lnTo>
                  <a:pt x="160020" y="22860"/>
                </a:lnTo>
                <a:lnTo>
                  <a:pt x="109423" y="31026"/>
                </a:lnTo>
                <a:lnTo>
                  <a:pt x="65506" y="53733"/>
                </a:lnTo>
                <a:lnTo>
                  <a:pt x="30861" y="88379"/>
                </a:lnTo>
                <a:lnTo>
                  <a:pt x="8153" y="132295"/>
                </a:lnTo>
                <a:lnTo>
                  <a:pt x="0" y="182880"/>
                </a:lnTo>
                <a:lnTo>
                  <a:pt x="8153" y="233476"/>
                </a:lnTo>
                <a:lnTo>
                  <a:pt x="30861" y="277393"/>
                </a:lnTo>
                <a:lnTo>
                  <a:pt x="65506" y="312039"/>
                </a:lnTo>
                <a:lnTo>
                  <a:pt x="109423" y="334746"/>
                </a:lnTo>
                <a:lnTo>
                  <a:pt x="160020" y="342900"/>
                </a:lnTo>
                <a:lnTo>
                  <a:pt x="210604" y="334746"/>
                </a:lnTo>
                <a:lnTo>
                  <a:pt x="254520" y="312039"/>
                </a:lnTo>
                <a:lnTo>
                  <a:pt x="289166" y="277393"/>
                </a:lnTo>
                <a:lnTo>
                  <a:pt x="290753" y="274320"/>
                </a:lnTo>
                <a:lnTo>
                  <a:pt x="717677" y="274320"/>
                </a:lnTo>
                <a:lnTo>
                  <a:pt x="717677" y="365760"/>
                </a:lnTo>
                <a:lnTo>
                  <a:pt x="900684" y="18288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600">
              <a:latin typeface="BIZ UDGothic"/>
              <a:cs typeface="BIZ UD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3934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20128" y="1991867"/>
            <a:ext cx="365760" cy="901065"/>
          </a:xfrm>
          <a:custGeom>
            <a:avLst/>
            <a:gdLst/>
            <a:ahLst/>
            <a:cxnLst/>
            <a:rect l="l" t="t" r="r" b="b"/>
            <a:pathLst>
              <a:path w="365759" h="901064">
                <a:moveTo>
                  <a:pt x="365760" y="183007"/>
                </a:moveTo>
                <a:lnTo>
                  <a:pt x="182880" y="0"/>
                </a:lnTo>
                <a:lnTo>
                  <a:pt x="0" y="183007"/>
                </a:lnTo>
                <a:lnTo>
                  <a:pt x="91440" y="183007"/>
                </a:lnTo>
                <a:lnTo>
                  <a:pt x="91440" y="609930"/>
                </a:lnTo>
                <a:lnTo>
                  <a:pt x="88366" y="611517"/>
                </a:lnTo>
                <a:lnTo>
                  <a:pt x="53721" y="646163"/>
                </a:lnTo>
                <a:lnTo>
                  <a:pt x="31013" y="690079"/>
                </a:lnTo>
                <a:lnTo>
                  <a:pt x="22860" y="740664"/>
                </a:lnTo>
                <a:lnTo>
                  <a:pt x="31013" y="791260"/>
                </a:lnTo>
                <a:lnTo>
                  <a:pt x="53721" y="835177"/>
                </a:lnTo>
                <a:lnTo>
                  <a:pt x="88366" y="869823"/>
                </a:lnTo>
                <a:lnTo>
                  <a:pt x="132283" y="892530"/>
                </a:lnTo>
                <a:lnTo>
                  <a:pt x="182880" y="900684"/>
                </a:lnTo>
                <a:lnTo>
                  <a:pt x="233464" y="892530"/>
                </a:lnTo>
                <a:lnTo>
                  <a:pt x="277380" y="869823"/>
                </a:lnTo>
                <a:lnTo>
                  <a:pt x="312026" y="835177"/>
                </a:lnTo>
                <a:lnTo>
                  <a:pt x="334733" y="791260"/>
                </a:lnTo>
                <a:lnTo>
                  <a:pt x="342900" y="740664"/>
                </a:lnTo>
                <a:lnTo>
                  <a:pt x="334733" y="690079"/>
                </a:lnTo>
                <a:lnTo>
                  <a:pt x="312026" y="646163"/>
                </a:lnTo>
                <a:lnTo>
                  <a:pt x="277380" y="611517"/>
                </a:lnTo>
                <a:lnTo>
                  <a:pt x="274320" y="609942"/>
                </a:lnTo>
                <a:lnTo>
                  <a:pt x="274320" y="183007"/>
                </a:lnTo>
                <a:lnTo>
                  <a:pt x="365760" y="183007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60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15917" y="487502"/>
            <a:ext cx="1272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0" dirty="0">
                <a:solidFill>
                  <a:srgbClr val="585858"/>
                </a:solidFill>
                <a:latin typeface="Tahoma"/>
                <a:cs typeface="Tahoma"/>
              </a:rPr>
              <a:t>CLOCK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8165"/>
            <a:ext cx="4549140" cy="307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0489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Approximation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not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separate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timestamp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reference</a:t>
            </a:r>
            <a:r>
              <a:rPr sz="20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bit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accessed,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circular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"clock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hand":</a:t>
            </a:r>
            <a:endParaRPr sz="2400">
              <a:latin typeface="Palatino Linotype"/>
              <a:cs typeface="Palatino Linotype"/>
            </a:endParaRPr>
          </a:p>
          <a:p>
            <a:pPr marL="355600" marR="73660" indent="-342900">
              <a:lnSpc>
                <a:spcPts val="2160"/>
              </a:lnSpc>
              <a:spcBef>
                <a:spcPts val="17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Upon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sweeping,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check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set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1.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yes,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zero.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1622297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355320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582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2031" y="1172717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1982" y="211543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2031" y="3811320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333" y="2114753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EE3D42"/>
                </a:solidFill>
                <a:latin typeface="BIZ UDGothic"/>
                <a:cs typeface="BIZ UDGothic"/>
              </a:rPr>
              <a:t>ref=0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7961" y="2564129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7E3FEEE-CCF6-AEE6-1F31-D5700122B1C4}"/>
              </a:ext>
            </a:extLst>
          </p:cNvPr>
          <p:cNvSpPr/>
          <p:nvPr/>
        </p:nvSpPr>
        <p:spPr>
          <a:xfrm rot="16200000">
            <a:off x="6340475" y="1602319"/>
            <a:ext cx="1741170" cy="911860"/>
          </a:xfrm>
          <a:custGeom>
            <a:avLst/>
            <a:gdLst/>
            <a:ahLst/>
            <a:cxnLst/>
            <a:rect l="l" t="t" r="r" b="b"/>
            <a:pathLst>
              <a:path w="1741170" h="911860">
                <a:moveTo>
                  <a:pt x="900684" y="537629"/>
                </a:moveTo>
                <a:lnTo>
                  <a:pt x="717677" y="354749"/>
                </a:lnTo>
                <a:lnTo>
                  <a:pt x="717677" y="446189"/>
                </a:lnTo>
                <a:lnTo>
                  <a:pt x="290741" y="446189"/>
                </a:lnTo>
                <a:lnTo>
                  <a:pt x="289166" y="443128"/>
                </a:lnTo>
                <a:lnTo>
                  <a:pt x="254520" y="408482"/>
                </a:lnTo>
                <a:lnTo>
                  <a:pt x="210604" y="385775"/>
                </a:lnTo>
                <a:lnTo>
                  <a:pt x="160020" y="377609"/>
                </a:lnTo>
                <a:lnTo>
                  <a:pt x="109423" y="385775"/>
                </a:lnTo>
                <a:lnTo>
                  <a:pt x="65506" y="408482"/>
                </a:lnTo>
                <a:lnTo>
                  <a:pt x="30861" y="443128"/>
                </a:lnTo>
                <a:lnTo>
                  <a:pt x="8153" y="487045"/>
                </a:lnTo>
                <a:lnTo>
                  <a:pt x="0" y="537629"/>
                </a:lnTo>
                <a:lnTo>
                  <a:pt x="8153" y="588225"/>
                </a:lnTo>
                <a:lnTo>
                  <a:pt x="30861" y="632142"/>
                </a:lnTo>
                <a:lnTo>
                  <a:pt x="65506" y="666788"/>
                </a:lnTo>
                <a:lnTo>
                  <a:pt x="109423" y="689495"/>
                </a:lnTo>
                <a:lnTo>
                  <a:pt x="160020" y="697649"/>
                </a:lnTo>
                <a:lnTo>
                  <a:pt x="210604" y="689495"/>
                </a:lnTo>
                <a:lnTo>
                  <a:pt x="254520" y="666788"/>
                </a:lnTo>
                <a:lnTo>
                  <a:pt x="289166" y="632142"/>
                </a:lnTo>
                <a:lnTo>
                  <a:pt x="290753" y="629069"/>
                </a:lnTo>
                <a:lnTo>
                  <a:pt x="717677" y="629069"/>
                </a:lnTo>
                <a:lnTo>
                  <a:pt x="717677" y="720509"/>
                </a:lnTo>
                <a:lnTo>
                  <a:pt x="900684" y="537629"/>
                </a:lnTo>
                <a:close/>
              </a:path>
              <a:path w="1741170" h="911860">
                <a:moveTo>
                  <a:pt x="1740636" y="105156"/>
                </a:moveTo>
                <a:lnTo>
                  <a:pt x="1732927" y="65570"/>
                </a:lnTo>
                <a:lnTo>
                  <a:pt x="1709813" y="30772"/>
                </a:lnTo>
                <a:lnTo>
                  <a:pt x="1675053" y="7696"/>
                </a:lnTo>
                <a:lnTo>
                  <a:pt x="1635493" y="0"/>
                </a:lnTo>
                <a:lnTo>
                  <a:pt x="1595932" y="7696"/>
                </a:lnTo>
                <a:lnTo>
                  <a:pt x="1561147" y="30772"/>
                </a:lnTo>
                <a:lnTo>
                  <a:pt x="1285011" y="306997"/>
                </a:lnTo>
                <a:lnTo>
                  <a:pt x="1008849" y="30772"/>
                </a:lnTo>
                <a:lnTo>
                  <a:pt x="974064" y="7696"/>
                </a:lnTo>
                <a:lnTo>
                  <a:pt x="934516" y="0"/>
                </a:lnTo>
                <a:lnTo>
                  <a:pt x="894969" y="7696"/>
                </a:lnTo>
                <a:lnTo>
                  <a:pt x="860183" y="30772"/>
                </a:lnTo>
                <a:lnTo>
                  <a:pt x="837082" y="65570"/>
                </a:lnTo>
                <a:lnTo>
                  <a:pt x="829386" y="105156"/>
                </a:lnTo>
                <a:lnTo>
                  <a:pt x="837082" y="144729"/>
                </a:lnTo>
                <a:lnTo>
                  <a:pt x="860183" y="179527"/>
                </a:lnTo>
                <a:lnTo>
                  <a:pt x="1136294" y="455739"/>
                </a:lnTo>
                <a:lnTo>
                  <a:pt x="860209" y="731939"/>
                </a:lnTo>
                <a:lnTo>
                  <a:pt x="837107" y="766749"/>
                </a:lnTo>
                <a:lnTo>
                  <a:pt x="829398" y="806335"/>
                </a:lnTo>
                <a:lnTo>
                  <a:pt x="837107" y="845908"/>
                </a:lnTo>
                <a:lnTo>
                  <a:pt x="860209" y="880706"/>
                </a:lnTo>
                <a:lnTo>
                  <a:pt x="894981" y="903808"/>
                </a:lnTo>
                <a:lnTo>
                  <a:pt x="934529" y="911504"/>
                </a:lnTo>
                <a:lnTo>
                  <a:pt x="954620" y="909574"/>
                </a:lnTo>
                <a:lnTo>
                  <a:pt x="974102" y="903795"/>
                </a:lnTo>
                <a:lnTo>
                  <a:pt x="992378" y="894168"/>
                </a:lnTo>
                <a:lnTo>
                  <a:pt x="1008875" y="880706"/>
                </a:lnTo>
                <a:lnTo>
                  <a:pt x="1285011" y="604469"/>
                </a:lnTo>
                <a:lnTo>
                  <a:pt x="1561172" y="880706"/>
                </a:lnTo>
                <a:lnTo>
                  <a:pt x="1577657" y="894181"/>
                </a:lnTo>
                <a:lnTo>
                  <a:pt x="1595945" y="903808"/>
                </a:lnTo>
                <a:lnTo>
                  <a:pt x="1615427" y="909574"/>
                </a:lnTo>
                <a:lnTo>
                  <a:pt x="1635518" y="911504"/>
                </a:lnTo>
                <a:lnTo>
                  <a:pt x="1655584" y="909574"/>
                </a:lnTo>
                <a:lnTo>
                  <a:pt x="1693341" y="894181"/>
                </a:lnTo>
                <a:lnTo>
                  <a:pt x="1732940" y="845908"/>
                </a:lnTo>
                <a:lnTo>
                  <a:pt x="1740636" y="806323"/>
                </a:lnTo>
                <a:lnTo>
                  <a:pt x="1732940" y="766749"/>
                </a:lnTo>
                <a:lnTo>
                  <a:pt x="1709839" y="731939"/>
                </a:lnTo>
                <a:lnTo>
                  <a:pt x="1433741" y="455739"/>
                </a:lnTo>
                <a:lnTo>
                  <a:pt x="1709839" y="179527"/>
                </a:lnTo>
                <a:lnTo>
                  <a:pt x="1732940" y="144729"/>
                </a:lnTo>
                <a:lnTo>
                  <a:pt x="1740636" y="10515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6695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19165" cy="2519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931544">
              <a:lnSpc>
                <a:spcPts val="2590"/>
              </a:lnSpc>
              <a:spcBef>
                <a:spcPts val="425"/>
              </a:spcBef>
            </a:pP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LRU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CLOCK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replacement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policies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are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susceptible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sequential</a:t>
            </a:r>
            <a:r>
              <a:rPr sz="2400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400" u="sng" spc="-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flooding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performs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scan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reads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every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000">
              <a:latin typeface="Palatino Linotype"/>
              <a:cs typeface="Palatino Linotype"/>
            </a:endParaRPr>
          </a:p>
          <a:p>
            <a:pPr marL="355600" marR="417195" indent="-34290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pollutes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read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once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never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again.</a:t>
            </a:r>
            <a:endParaRPr sz="2000">
              <a:latin typeface="Palatino Linotype"/>
              <a:cs typeface="Palatino Linotype"/>
            </a:endParaRPr>
          </a:p>
          <a:p>
            <a:pPr marL="12700" marR="135255">
              <a:lnSpc>
                <a:spcPts val="2590"/>
              </a:lnSpc>
              <a:spcBef>
                <a:spcPts val="2475"/>
              </a:spcBef>
            </a:pP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some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workloads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recently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used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is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unneeded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page.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3841242"/>
              <a:ext cx="1828800" cy="1007744"/>
            </a:xfrm>
            <a:custGeom>
              <a:avLst/>
              <a:gdLst/>
              <a:ahLst/>
              <a:cxnLst/>
              <a:rect l="l" t="t" r="r" b="b"/>
              <a:pathLst>
                <a:path w="1828800" h="100774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007745">
                  <a:moveTo>
                    <a:pt x="0" y="1007364"/>
                  </a:moveTo>
                  <a:lnTo>
                    <a:pt x="1828800" y="1007364"/>
                  </a:lnTo>
                  <a:lnTo>
                    <a:pt x="1828800" y="550164"/>
                  </a:lnTo>
                  <a:lnTo>
                    <a:pt x="0" y="550164"/>
                  </a:lnTo>
                  <a:lnTo>
                    <a:pt x="0" y="100736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30" dirty="0"/>
              <a:t> </a:t>
            </a:r>
            <a:r>
              <a:rPr spc="145" dirty="0"/>
              <a:t>FLOODING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17868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39967" y="1603247"/>
            <a:ext cx="2235835" cy="3215640"/>
            <a:chOff x="5839967" y="1603247"/>
            <a:chExt cx="2235835" cy="3215640"/>
          </a:xfrm>
        </p:grpSpPr>
        <p:sp>
          <p:nvSpPr>
            <p:cNvPr id="22" name="object 22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41882" y="12291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7868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7724" y="1192529"/>
            <a:ext cx="3941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3841242"/>
              <a:ext cx="1828800" cy="1007744"/>
            </a:xfrm>
            <a:custGeom>
              <a:avLst/>
              <a:gdLst/>
              <a:ahLst/>
              <a:cxnLst/>
              <a:rect l="l" t="t" r="r" b="b"/>
              <a:pathLst>
                <a:path w="1828800" h="1007745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828800" h="1007745">
                  <a:moveTo>
                    <a:pt x="0" y="1007364"/>
                  </a:moveTo>
                  <a:lnTo>
                    <a:pt x="1828800" y="1007364"/>
                  </a:lnTo>
                  <a:lnTo>
                    <a:pt x="1828800" y="550164"/>
                  </a:lnTo>
                  <a:lnTo>
                    <a:pt x="0" y="550164"/>
                  </a:lnTo>
                  <a:lnTo>
                    <a:pt x="0" y="1007364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30" dirty="0"/>
              <a:t> </a:t>
            </a:r>
            <a:r>
              <a:rPr spc="145" dirty="0"/>
              <a:t>FLOODING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2" name="object 1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17868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32575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39967" y="1603247"/>
            <a:ext cx="2235835" cy="3215640"/>
            <a:chOff x="5839967" y="1603247"/>
            <a:chExt cx="2235835" cy="3215640"/>
          </a:xfrm>
        </p:grpSpPr>
        <p:sp>
          <p:nvSpPr>
            <p:cNvPr id="22" name="object 22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921" y="4348733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64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41882" y="12291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17868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1882" y="17244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7724" y="1063423"/>
            <a:ext cx="418288" cy="96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4493006" cy="167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400" spc="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Manager</a:t>
            </a:r>
            <a:endParaRPr lang="en-GB" sz="2400" spc="-120" dirty="0">
              <a:solidFill>
                <a:srgbClr val="585858"/>
              </a:solidFill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 Pool Optimization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lang="en-GB" sz="2400" spc="-12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OS Page Cache </a:t>
            </a:r>
          </a:p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7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Replacement</a:t>
            </a:r>
            <a:r>
              <a:rPr lang="en-GB" sz="2400" spc="-17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(Eviction)</a:t>
            </a:r>
            <a:r>
              <a:rPr sz="2400" spc="9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Policies</a:t>
            </a:r>
            <a:endParaRPr sz="240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0018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4391406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2222" y="4374134"/>
            <a:ext cx="1854200" cy="482600"/>
            <a:chOff x="2792222" y="4374134"/>
            <a:chExt cx="1854200" cy="482600"/>
          </a:xfrm>
        </p:grpSpPr>
        <p:sp>
          <p:nvSpPr>
            <p:cNvPr id="10" name="object 10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43868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30" dirty="0"/>
              <a:t> </a:t>
            </a:r>
            <a:r>
              <a:rPr spc="145" dirty="0"/>
              <a:t>FLOODING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2" name="object 22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39967" y="3255264"/>
            <a:ext cx="2235835" cy="1563370"/>
            <a:chOff x="5839967" y="3255264"/>
            <a:chExt cx="2235835" cy="1563370"/>
          </a:xfrm>
        </p:grpSpPr>
        <p:sp>
          <p:nvSpPr>
            <p:cNvPr id="27" name="object 27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828800" y="45719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921" y="434873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199"/>
                  </a:moveTo>
                  <a:lnTo>
                    <a:pt x="1828800" y="45719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9967" y="325526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64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41882" y="12291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7868" y="441324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88233" y="4452568"/>
            <a:ext cx="6616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1882" y="17244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724" y="1063423"/>
            <a:ext cx="394158" cy="96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2777" y="3285235"/>
            <a:ext cx="37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9" name="object 9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922" y="329260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4922" y="32956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38513" y="3324859"/>
            <a:ext cx="1755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30" dirty="0"/>
              <a:t> </a:t>
            </a:r>
            <a:r>
              <a:rPr spc="145" dirty="0"/>
              <a:t>FLOODING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21" name="object 21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7" name="object 27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1882" y="12291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1882" y="17244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7724" y="1063423"/>
            <a:ext cx="394158" cy="96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39967" y="3255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464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62777" y="3285235"/>
            <a:ext cx="37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99588" y="3299459"/>
            <a:ext cx="1833880" cy="439420"/>
          </a:xfrm>
          <a:custGeom>
            <a:avLst/>
            <a:gdLst/>
            <a:ahLst/>
            <a:cxnLst/>
            <a:rect l="l" t="t" r="r" b="b"/>
            <a:pathLst>
              <a:path w="1833879" h="439420">
                <a:moveTo>
                  <a:pt x="0" y="20700"/>
                </a:moveTo>
                <a:lnTo>
                  <a:pt x="1627" y="12644"/>
                </a:lnTo>
                <a:lnTo>
                  <a:pt x="6064" y="6064"/>
                </a:lnTo>
                <a:lnTo>
                  <a:pt x="12644" y="1627"/>
                </a:lnTo>
                <a:lnTo>
                  <a:pt x="20700" y="0"/>
                </a:lnTo>
                <a:lnTo>
                  <a:pt x="1812671" y="0"/>
                </a:lnTo>
                <a:lnTo>
                  <a:pt x="1820727" y="1627"/>
                </a:lnTo>
                <a:lnTo>
                  <a:pt x="1827307" y="6064"/>
                </a:lnTo>
                <a:lnTo>
                  <a:pt x="1831744" y="12644"/>
                </a:lnTo>
                <a:lnTo>
                  <a:pt x="1833372" y="20700"/>
                </a:lnTo>
                <a:lnTo>
                  <a:pt x="1833372" y="418210"/>
                </a:lnTo>
                <a:lnTo>
                  <a:pt x="1831744" y="426267"/>
                </a:lnTo>
                <a:lnTo>
                  <a:pt x="1827307" y="432847"/>
                </a:lnTo>
                <a:lnTo>
                  <a:pt x="1820727" y="437284"/>
                </a:lnTo>
                <a:lnTo>
                  <a:pt x="1812671" y="438911"/>
                </a:lnTo>
                <a:lnTo>
                  <a:pt x="20700" y="438911"/>
                </a:lnTo>
                <a:lnTo>
                  <a:pt x="12644" y="437284"/>
                </a:lnTo>
                <a:lnTo>
                  <a:pt x="6064" y="432847"/>
                </a:lnTo>
                <a:lnTo>
                  <a:pt x="1627" y="426267"/>
                </a:lnTo>
                <a:lnTo>
                  <a:pt x="0" y="418210"/>
                </a:lnTo>
                <a:lnTo>
                  <a:pt x="0" y="20700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9" name="object 9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04922" y="38412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30" dirty="0"/>
              <a:t> </a:t>
            </a:r>
            <a:r>
              <a:rPr spc="145" dirty="0"/>
              <a:t>FLOODING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7" name="object 17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33921" y="16192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3" name="object 23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1882" y="12291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1882" y="17244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7724" y="1063423"/>
            <a:ext cx="394158" cy="96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39967" y="3255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464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62777" y="3285235"/>
            <a:ext cx="377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998" y="2791790"/>
            <a:ext cx="137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7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782" y="3185414"/>
            <a:ext cx="2037080" cy="1762760"/>
            <a:chOff x="2700782" y="3185414"/>
            <a:chExt cx="2037080" cy="1762760"/>
          </a:xfrm>
        </p:grpSpPr>
        <p:sp>
          <p:nvSpPr>
            <p:cNvPr id="4" name="object 4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2011680" y="0"/>
                  </a:moveTo>
                  <a:lnTo>
                    <a:pt x="0" y="0"/>
                  </a:lnTo>
                  <a:lnTo>
                    <a:pt x="0" y="1737360"/>
                  </a:lnTo>
                  <a:lnTo>
                    <a:pt x="2011680" y="1737360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482" y="3198114"/>
              <a:ext cx="2011680" cy="1737360"/>
            </a:xfrm>
            <a:custGeom>
              <a:avLst/>
              <a:gdLst/>
              <a:ahLst/>
              <a:cxnLst/>
              <a:rect l="l" t="t" r="r" b="b"/>
              <a:pathLst>
                <a:path w="2011679" h="1737360">
                  <a:moveTo>
                    <a:pt x="0" y="1737360"/>
                  </a:moveTo>
                  <a:lnTo>
                    <a:pt x="2011680" y="173736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173736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4922" y="38412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4922" y="38412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4922" y="3841242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38513" y="3870756"/>
            <a:ext cx="1755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922" y="4386834"/>
            <a:ext cx="1828800" cy="45847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30" dirty="0"/>
              <a:t> </a:t>
            </a:r>
            <a:r>
              <a:rPr spc="145" dirty="0"/>
              <a:t>FLOODING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20053" y="1115314"/>
            <a:ext cx="125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29782" y="1509013"/>
            <a:ext cx="2037080" cy="3408679"/>
            <a:chOff x="6129782" y="1509013"/>
            <a:chExt cx="2037080" cy="3408679"/>
          </a:xfrm>
        </p:grpSpPr>
        <p:sp>
          <p:nvSpPr>
            <p:cNvPr id="15" name="object 15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2011680" y="0"/>
                  </a:moveTo>
                  <a:lnTo>
                    <a:pt x="0" y="0"/>
                  </a:lnTo>
                  <a:lnTo>
                    <a:pt x="0" y="3383279"/>
                  </a:lnTo>
                  <a:lnTo>
                    <a:pt x="2011680" y="3383279"/>
                  </a:lnTo>
                  <a:lnTo>
                    <a:pt x="201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42482" y="1521713"/>
              <a:ext cx="2011680" cy="3383279"/>
            </a:xfrm>
            <a:custGeom>
              <a:avLst/>
              <a:gdLst/>
              <a:ahLst/>
              <a:cxnLst/>
              <a:rect l="l" t="t" r="r" b="b"/>
              <a:pathLst>
                <a:path w="2011679" h="3383279">
                  <a:moveTo>
                    <a:pt x="0" y="3383279"/>
                  </a:moveTo>
                  <a:lnTo>
                    <a:pt x="2011680" y="3383279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3383279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3922" y="16192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17868" y="1647825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page0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921" y="2164842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3921" y="2710433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21221" y="3244850"/>
            <a:ext cx="1854200" cy="482600"/>
            <a:chOff x="6221221" y="3244850"/>
            <a:chExt cx="1854200" cy="482600"/>
          </a:xfrm>
        </p:grpSpPr>
        <p:sp>
          <p:nvSpPr>
            <p:cNvPr id="23" name="object 23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921" y="325755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17868" y="3285490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3921" y="3803141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3921" y="4348734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page5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1882" y="12291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1882" y="1724405"/>
            <a:ext cx="2926080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3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AVG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(val)</a:t>
            </a:r>
            <a:r>
              <a:rPr sz="2000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04922" y="3295650"/>
            <a:ext cx="1828800" cy="457200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2000">
              <a:latin typeface="BIZ UDGothic"/>
              <a:cs typeface="BIZ UD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39967" y="1603247"/>
            <a:ext cx="457200" cy="2109470"/>
            <a:chOff x="5839967" y="1603247"/>
            <a:chExt cx="457200" cy="2109470"/>
          </a:xfrm>
        </p:grpSpPr>
        <p:sp>
          <p:nvSpPr>
            <p:cNvPr id="32" name="object 32"/>
            <p:cNvSpPr/>
            <p:nvPr/>
          </p:nvSpPr>
          <p:spPr>
            <a:xfrm>
              <a:off x="5839967" y="325526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64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9967" y="16032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62778" y="3285235"/>
            <a:ext cx="3771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41882" y="2219705"/>
            <a:ext cx="3744595" cy="368935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SELECT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*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FROM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WHERE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id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=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1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7724" y="1063423"/>
            <a:ext cx="418288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5500"/>
              </a:lnSpc>
              <a:spcBef>
                <a:spcPts val="95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Q1 </a:t>
            </a:r>
            <a:r>
              <a:rPr sz="2400" b="1" spc="-25" dirty="0">
                <a:solidFill>
                  <a:srgbClr val="464766"/>
                </a:solidFill>
                <a:latin typeface="BIZ UDGothic"/>
                <a:cs typeface="BIZ UDGothic"/>
              </a:rPr>
              <a:t>Q2 </a:t>
            </a: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Q3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2777" y="1631645"/>
            <a:ext cx="377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Q</a:t>
            </a:r>
            <a:r>
              <a:rPr lang="en-GB" sz="2400" b="1" spc="-25" dirty="0">
                <a:solidFill>
                  <a:srgbClr val="EE3D42"/>
                </a:solidFill>
                <a:latin typeface="BIZ UDGothic"/>
                <a:cs typeface="BIZ UDGothic"/>
              </a:rPr>
              <a:t>3</a:t>
            </a:r>
            <a:endParaRPr sz="2400" dirty="0">
              <a:latin typeface="BIZ UDGothic"/>
              <a:cs typeface="BIZ UD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99588" y="3851147"/>
            <a:ext cx="1833880" cy="439420"/>
          </a:xfrm>
          <a:custGeom>
            <a:avLst/>
            <a:gdLst/>
            <a:ahLst/>
            <a:cxnLst/>
            <a:rect l="l" t="t" r="r" b="b"/>
            <a:pathLst>
              <a:path w="1833879" h="439420">
                <a:moveTo>
                  <a:pt x="0" y="20700"/>
                </a:moveTo>
                <a:lnTo>
                  <a:pt x="1627" y="12644"/>
                </a:lnTo>
                <a:lnTo>
                  <a:pt x="6064" y="6064"/>
                </a:lnTo>
                <a:lnTo>
                  <a:pt x="12644" y="1627"/>
                </a:lnTo>
                <a:lnTo>
                  <a:pt x="20700" y="0"/>
                </a:lnTo>
                <a:lnTo>
                  <a:pt x="1812671" y="0"/>
                </a:lnTo>
                <a:lnTo>
                  <a:pt x="1820727" y="1627"/>
                </a:lnTo>
                <a:lnTo>
                  <a:pt x="1827307" y="6064"/>
                </a:lnTo>
                <a:lnTo>
                  <a:pt x="1831744" y="12644"/>
                </a:lnTo>
                <a:lnTo>
                  <a:pt x="1833372" y="20700"/>
                </a:lnTo>
                <a:lnTo>
                  <a:pt x="1833372" y="418249"/>
                </a:lnTo>
                <a:lnTo>
                  <a:pt x="1831744" y="426288"/>
                </a:lnTo>
                <a:lnTo>
                  <a:pt x="1827307" y="432857"/>
                </a:lnTo>
                <a:lnTo>
                  <a:pt x="1820727" y="437287"/>
                </a:lnTo>
                <a:lnTo>
                  <a:pt x="1812671" y="438911"/>
                </a:lnTo>
                <a:lnTo>
                  <a:pt x="20700" y="438911"/>
                </a:lnTo>
                <a:lnTo>
                  <a:pt x="12644" y="437287"/>
                </a:lnTo>
                <a:lnTo>
                  <a:pt x="6064" y="432857"/>
                </a:lnTo>
                <a:lnTo>
                  <a:pt x="1627" y="426288"/>
                </a:lnTo>
                <a:lnTo>
                  <a:pt x="0" y="418249"/>
                </a:lnTo>
                <a:lnTo>
                  <a:pt x="0" y="20700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224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BETTER</a:t>
            </a:r>
            <a:r>
              <a:rPr spc="340" dirty="0"/>
              <a:t> </a:t>
            </a:r>
            <a:r>
              <a:rPr spc="75" dirty="0"/>
              <a:t>POLICIES:</a:t>
            </a:r>
            <a:r>
              <a:rPr spc="350" dirty="0"/>
              <a:t> </a:t>
            </a:r>
            <a:r>
              <a:rPr spc="50" dirty="0"/>
              <a:t>LRU</a:t>
            </a:r>
            <a:r>
              <a:rPr spc="-385" dirty="0"/>
              <a:t> </a:t>
            </a:r>
            <a:r>
              <a:rPr spc="-175" dirty="0"/>
              <a:t>-</a:t>
            </a:r>
            <a:r>
              <a:rPr spc="-465" dirty="0"/>
              <a:t> </a:t>
            </a:r>
            <a:r>
              <a:rPr spc="-5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5937885" cy="20574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365"/>
              </a:spcBef>
            </a:pP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Track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history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last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solidFill>
                  <a:srgbClr val="585858"/>
                </a:solidFill>
                <a:latin typeface="Franklin Gothic Medium"/>
                <a:cs typeface="Franklin Gothic Medium"/>
              </a:rPr>
              <a:t>K</a:t>
            </a:r>
            <a:r>
              <a:rPr sz="2400" i="1" spc="-40" dirty="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references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page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timestamps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compute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interval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between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subsequent</a:t>
            </a:r>
            <a:r>
              <a:rPr sz="2400" spc="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accesses.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42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uses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history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estimate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next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time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going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accessed.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3335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DIRTY</a:t>
            </a:r>
            <a:r>
              <a:rPr spc="340" dirty="0"/>
              <a:t> </a:t>
            </a:r>
            <a:r>
              <a:rPr spc="9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6030595" cy="3335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98425">
              <a:lnSpc>
                <a:spcPts val="2630"/>
              </a:lnSpc>
              <a:spcBef>
                <a:spcPts val="395"/>
              </a:spcBef>
            </a:pPr>
            <a:r>
              <a:rPr sz="2400" b="1" spc="-60" dirty="0">
                <a:solidFill>
                  <a:srgbClr val="585858"/>
                </a:solidFill>
                <a:latin typeface="Times New Roman"/>
                <a:cs typeface="Times New Roman"/>
              </a:rPr>
              <a:t>Fast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80" dirty="0">
                <a:solidFill>
                  <a:srgbClr val="585858"/>
                </a:solidFill>
                <a:latin typeface="Times New Roman"/>
                <a:cs typeface="Times New Roman"/>
              </a:rPr>
              <a:t>Path:</a:t>
            </a:r>
            <a:r>
              <a:rPr sz="2400" b="1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pool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not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dirty,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simply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"drop"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it.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90700"/>
              </a:lnSpc>
              <a:spcBef>
                <a:spcPts val="2395"/>
              </a:spcBef>
            </a:pPr>
            <a:r>
              <a:rPr sz="2400" b="1" spc="55" dirty="0">
                <a:solidFill>
                  <a:srgbClr val="585858"/>
                </a:solidFill>
                <a:latin typeface="Times New Roman"/>
                <a:cs typeface="Times New Roman"/>
              </a:rPr>
              <a:t>Slow</a:t>
            </a:r>
            <a:r>
              <a:rPr sz="2400" b="1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80" dirty="0">
                <a:solidFill>
                  <a:srgbClr val="585858"/>
                </a:solidFill>
                <a:latin typeface="Times New Roman"/>
                <a:cs typeface="Times New Roman"/>
              </a:rPr>
              <a:t>Path:</a:t>
            </a:r>
            <a:r>
              <a:rPr sz="24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dirty,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must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back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ensure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its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changes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are 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persisted.</a:t>
            </a:r>
            <a:endParaRPr sz="2400">
              <a:latin typeface="Palatino Linotype"/>
              <a:cs typeface="Palatino Linotype"/>
            </a:endParaRPr>
          </a:p>
          <a:p>
            <a:pPr marL="12700" marR="483234">
              <a:lnSpc>
                <a:spcPct val="90000"/>
              </a:lnSpc>
              <a:spcBef>
                <a:spcPts val="2495"/>
              </a:spcBef>
            </a:pP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Trade-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off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between</a:t>
            </a:r>
            <a:r>
              <a:rPr sz="2400" spc="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fast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evictions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versus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dirty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writing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read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again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future.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6380">
              <a:lnSpc>
                <a:spcPct val="100000"/>
              </a:lnSpc>
              <a:spcBef>
                <a:spcPts val="105"/>
              </a:spcBef>
            </a:pPr>
            <a:r>
              <a:rPr spc="215" dirty="0"/>
              <a:t>BACKGROUND</a:t>
            </a:r>
            <a:r>
              <a:rPr spc="315" dirty="0"/>
              <a:t> </a:t>
            </a:r>
            <a:r>
              <a:rPr spc="80" dirty="0"/>
              <a:t>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47105" cy="2672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periodically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walk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through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page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dirty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400">
              <a:latin typeface="Palatino Linotype"/>
              <a:cs typeface="Palatino Linotype"/>
            </a:endParaRPr>
          </a:p>
          <a:p>
            <a:pPr marL="12700" marR="6350">
              <a:lnSpc>
                <a:spcPts val="2590"/>
              </a:lnSpc>
              <a:spcBef>
                <a:spcPts val="250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dirty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safely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written,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can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either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evict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or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just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unset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dirty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flag.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75"/>
              </a:spcBef>
            </a:pPr>
            <a:r>
              <a:rPr sz="2400" spc="-24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careful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system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doesn't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dirty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before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their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log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records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written…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4125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635625" cy="2522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almost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manage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memory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better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than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OS.</a:t>
            </a:r>
            <a:endParaRPr sz="2400">
              <a:latin typeface="Palatino Linotype"/>
              <a:cs typeface="Palatino Linotype"/>
            </a:endParaRPr>
          </a:p>
          <a:p>
            <a:pPr marL="12700" marR="26670">
              <a:lnSpc>
                <a:spcPts val="2590"/>
              </a:lnSpc>
              <a:spcBef>
                <a:spcPts val="2505"/>
              </a:spcBef>
            </a:pP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Leverage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semantics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query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plan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better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decisions: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Evictions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Allocations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Pre-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fetching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61262"/>
              </p:ext>
            </p:extLst>
          </p:nvPr>
        </p:nvGraphicFramePr>
        <p:xfrm>
          <a:off x="7978393" y="1873250"/>
          <a:ext cx="731520" cy="135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page1</a:t>
                      </a:r>
                      <a:endParaRPr sz="1600" dirty="0">
                        <a:latin typeface="BIZ UDGothic"/>
                        <a:cs typeface="BIZ UDGothic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EE3D42"/>
                          </a:solidFill>
                          <a:latin typeface="BIZ UDGothic"/>
                          <a:cs typeface="BIZ UDGothic"/>
                        </a:rPr>
                        <a:t>frame2</a:t>
                      </a:r>
                      <a:endParaRPr sz="1600">
                        <a:latin typeface="BIZ UDGothic"/>
                        <a:cs typeface="BIZ UDGothic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EE3D42"/>
                          </a:solidFill>
                          <a:latin typeface="BIZ UDGothic"/>
                          <a:cs typeface="BIZ UDGothic"/>
                        </a:rPr>
                        <a:t>frame3</a:t>
                      </a:r>
                      <a:endParaRPr sz="1600">
                        <a:latin typeface="BIZ UDGothic"/>
                        <a:cs typeface="BIZ UDGothic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solidFill>
                            <a:srgbClr val="EE3D42"/>
                          </a:solidFill>
                          <a:latin typeface="BIZ UDGothic"/>
                          <a:cs typeface="BIZ UDGothic"/>
                        </a:rPr>
                        <a:t>frame4</a:t>
                      </a:r>
                      <a:endParaRPr sz="1600" dirty="0">
                        <a:latin typeface="BIZ UDGothic"/>
                        <a:cs typeface="BIZ UDGothic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BUFFER</a:t>
            </a:r>
            <a:r>
              <a:rPr spc="325" dirty="0"/>
              <a:t> </a:t>
            </a:r>
            <a:r>
              <a:rPr spc="204" dirty="0"/>
              <a:t>POOL</a:t>
            </a:r>
            <a:r>
              <a:rPr spc="330" dirty="0"/>
              <a:t> </a:t>
            </a:r>
            <a:r>
              <a:rPr spc="16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86275" cy="31420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region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organized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array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fixed-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520"/>
              </a:lnSpc>
            </a:pP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array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called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frame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12700" marR="92710" algn="just">
              <a:lnSpc>
                <a:spcPct val="90000"/>
              </a:lnSpc>
              <a:spcBef>
                <a:spcPts val="177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requests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page,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exact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copy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placed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these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frames.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145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Dirty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buffered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not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written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immediately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754" y="1045209"/>
            <a:ext cx="839469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1610" marR="5080" indent="-169545">
              <a:lnSpc>
                <a:spcPts val="2300"/>
              </a:lnSpc>
              <a:spcBef>
                <a:spcPts val="66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2561" y="1959233"/>
            <a:ext cx="60833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600" spc="-20" dirty="0">
                <a:solidFill>
                  <a:srgbClr val="EE3D42"/>
                </a:solidFill>
                <a:highlight>
                  <a:srgbClr val="C0C0C0"/>
                </a:highlight>
                <a:latin typeface="BIZ UDGothic"/>
                <a:cs typeface="BIZ UDGothic"/>
              </a:rPr>
              <a:t>frame1</a:t>
            </a:r>
            <a:endParaRPr sz="1600" dirty="0">
              <a:highlight>
                <a:srgbClr val="C0C0C0"/>
              </a:highlight>
              <a:latin typeface="BIZ UDGothic"/>
              <a:cs typeface="BIZ UD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761" y="3537965"/>
            <a:ext cx="3749040" cy="0"/>
          </a:xfrm>
          <a:custGeom>
            <a:avLst/>
            <a:gdLst/>
            <a:ahLst/>
            <a:cxnLst/>
            <a:rect l="l" t="t" r="r" b="b"/>
            <a:pathLst>
              <a:path w="3749040">
                <a:moveTo>
                  <a:pt x="0" y="0"/>
                </a:moveTo>
                <a:lnTo>
                  <a:pt x="3749040" y="0"/>
                </a:lnTo>
              </a:path>
            </a:pathLst>
          </a:custGeom>
          <a:ln w="34925">
            <a:solidFill>
              <a:srgbClr val="46476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1030" y="4147820"/>
            <a:ext cx="147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On-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3361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038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6714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73390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14897" y="2014473"/>
            <a:ext cx="2076450" cy="1751964"/>
          </a:xfrm>
          <a:custGeom>
            <a:avLst/>
            <a:gdLst/>
            <a:ahLst/>
            <a:cxnLst/>
            <a:rect l="l" t="t" r="r" b="b"/>
            <a:pathLst>
              <a:path w="2076450" h="1751964">
                <a:moveTo>
                  <a:pt x="1015" y="1721992"/>
                </a:moveTo>
                <a:lnTo>
                  <a:pt x="0" y="1750567"/>
                </a:lnTo>
                <a:lnTo>
                  <a:pt x="28448" y="1751584"/>
                </a:lnTo>
                <a:lnTo>
                  <a:pt x="29590" y="1723009"/>
                </a:lnTo>
                <a:lnTo>
                  <a:pt x="1015" y="1721992"/>
                </a:lnTo>
                <a:close/>
              </a:path>
              <a:path w="2076450" h="1751964">
                <a:moveTo>
                  <a:pt x="3555" y="1663827"/>
                </a:moveTo>
                <a:lnTo>
                  <a:pt x="2921" y="1670431"/>
                </a:lnTo>
                <a:lnTo>
                  <a:pt x="2031" y="1693417"/>
                </a:lnTo>
                <a:lnTo>
                  <a:pt x="30606" y="1694434"/>
                </a:lnTo>
                <a:lnTo>
                  <a:pt x="31496" y="1671447"/>
                </a:lnTo>
                <a:lnTo>
                  <a:pt x="32003" y="1667002"/>
                </a:lnTo>
                <a:lnTo>
                  <a:pt x="3555" y="1663827"/>
                </a:lnTo>
                <a:close/>
              </a:path>
              <a:path w="2076450" h="1751964">
                <a:moveTo>
                  <a:pt x="9905" y="1607058"/>
                </a:moveTo>
                <a:lnTo>
                  <a:pt x="6730" y="1635378"/>
                </a:lnTo>
                <a:lnTo>
                  <a:pt x="35178" y="1638553"/>
                </a:lnTo>
                <a:lnTo>
                  <a:pt x="38226" y="1610233"/>
                </a:lnTo>
                <a:lnTo>
                  <a:pt x="9905" y="1607058"/>
                </a:lnTo>
                <a:close/>
              </a:path>
              <a:path w="2076450" h="1751964">
                <a:moveTo>
                  <a:pt x="19050" y="1549654"/>
                </a:moveTo>
                <a:lnTo>
                  <a:pt x="13842" y="1577720"/>
                </a:lnTo>
                <a:lnTo>
                  <a:pt x="42037" y="1582928"/>
                </a:lnTo>
                <a:lnTo>
                  <a:pt x="47116" y="1554734"/>
                </a:lnTo>
                <a:lnTo>
                  <a:pt x="19050" y="1549654"/>
                </a:lnTo>
                <a:close/>
              </a:path>
              <a:path w="2076450" h="1751964">
                <a:moveTo>
                  <a:pt x="30479" y="1492631"/>
                </a:moveTo>
                <a:lnTo>
                  <a:pt x="26415" y="1508633"/>
                </a:lnTo>
                <a:lnTo>
                  <a:pt x="24129" y="1521587"/>
                </a:lnTo>
                <a:lnTo>
                  <a:pt x="52197" y="1526667"/>
                </a:lnTo>
                <a:lnTo>
                  <a:pt x="54610" y="1513713"/>
                </a:lnTo>
                <a:lnTo>
                  <a:pt x="58165" y="1499743"/>
                </a:lnTo>
                <a:lnTo>
                  <a:pt x="30479" y="1492631"/>
                </a:lnTo>
                <a:close/>
              </a:path>
              <a:path w="2076450" h="1751964">
                <a:moveTo>
                  <a:pt x="44450" y="1437258"/>
                </a:moveTo>
                <a:lnTo>
                  <a:pt x="37464" y="1464945"/>
                </a:lnTo>
                <a:lnTo>
                  <a:pt x="65150" y="1471930"/>
                </a:lnTo>
                <a:lnTo>
                  <a:pt x="72136" y="1444244"/>
                </a:lnTo>
                <a:lnTo>
                  <a:pt x="44450" y="1437258"/>
                </a:lnTo>
                <a:close/>
              </a:path>
              <a:path w="2076450" h="1751964">
                <a:moveTo>
                  <a:pt x="61594" y="1381887"/>
                </a:moveTo>
                <a:lnTo>
                  <a:pt x="52959" y="1409064"/>
                </a:lnTo>
                <a:lnTo>
                  <a:pt x="80137" y="1417827"/>
                </a:lnTo>
                <a:lnTo>
                  <a:pt x="88900" y="1390523"/>
                </a:lnTo>
                <a:lnTo>
                  <a:pt x="61594" y="1381887"/>
                </a:lnTo>
                <a:close/>
              </a:path>
              <a:path w="2076450" h="1751964">
                <a:moveTo>
                  <a:pt x="80772" y="1327023"/>
                </a:moveTo>
                <a:lnTo>
                  <a:pt x="72136" y="1349120"/>
                </a:lnTo>
                <a:lnTo>
                  <a:pt x="70357" y="1354582"/>
                </a:lnTo>
                <a:lnTo>
                  <a:pt x="97536" y="1363345"/>
                </a:lnTo>
                <a:lnTo>
                  <a:pt x="99313" y="1357883"/>
                </a:lnTo>
                <a:lnTo>
                  <a:pt x="107314" y="1337437"/>
                </a:lnTo>
                <a:lnTo>
                  <a:pt x="80772" y="1327023"/>
                </a:lnTo>
                <a:close/>
              </a:path>
              <a:path w="2076450" h="1751964">
                <a:moveTo>
                  <a:pt x="101473" y="1273809"/>
                </a:moveTo>
                <a:lnTo>
                  <a:pt x="91059" y="1300480"/>
                </a:lnTo>
                <a:lnTo>
                  <a:pt x="117728" y="1310894"/>
                </a:lnTo>
                <a:lnTo>
                  <a:pt x="128142" y="1284224"/>
                </a:lnTo>
                <a:lnTo>
                  <a:pt x="101473" y="1273809"/>
                </a:lnTo>
                <a:close/>
              </a:path>
              <a:path w="2076450" h="1751964">
                <a:moveTo>
                  <a:pt x="125475" y="1221105"/>
                </a:moveTo>
                <a:lnTo>
                  <a:pt x="113537" y="1247013"/>
                </a:lnTo>
                <a:lnTo>
                  <a:pt x="139573" y="1258951"/>
                </a:lnTo>
                <a:lnTo>
                  <a:pt x="151384" y="1232915"/>
                </a:lnTo>
                <a:lnTo>
                  <a:pt x="125475" y="1221105"/>
                </a:lnTo>
                <a:close/>
              </a:path>
              <a:path w="2076450" h="1751964">
                <a:moveTo>
                  <a:pt x="151002" y="1169034"/>
                </a:moveTo>
                <a:lnTo>
                  <a:pt x="138429" y="1192783"/>
                </a:lnTo>
                <a:lnTo>
                  <a:pt x="137413" y="1195070"/>
                </a:lnTo>
                <a:lnTo>
                  <a:pt x="163322" y="1207008"/>
                </a:lnTo>
                <a:lnTo>
                  <a:pt x="164337" y="1204721"/>
                </a:lnTo>
                <a:lnTo>
                  <a:pt x="176275" y="1182370"/>
                </a:lnTo>
                <a:lnTo>
                  <a:pt x="151002" y="1169034"/>
                </a:lnTo>
                <a:close/>
              </a:path>
              <a:path w="2076450" h="1751964">
                <a:moveTo>
                  <a:pt x="177673" y="1118489"/>
                </a:moveTo>
                <a:lnTo>
                  <a:pt x="164337" y="1143762"/>
                </a:lnTo>
                <a:lnTo>
                  <a:pt x="189611" y="1157096"/>
                </a:lnTo>
                <a:lnTo>
                  <a:pt x="202946" y="1131824"/>
                </a:lnTo>
                <a:lnTo>
                  <a:pt x="177673" y="1118489"/>
                </a:lnTo>
                <a:close/>
              </a:path>
              <a:path w="2076450" h="1751964">
                <a:moveTo>
                  <a:pt x="207263" y="1068705"/>
                </a:moveTo>
                <a:lnTo>
                  <a:pt x="192531" y="1093215"/>
                </a:lnTo>
                <a:lnTo>
                  <a:pt x="217042" y="1107948"/>
                </a:lnTo>
                <a:lnTo>
                  <a:pt x="231775" y="1083437"/>
                </a:lnTo>
                <a:lnTo>
                  <a:pt x="207263" y="1068705"/>
                </a:lnTo>
                <a:close/>
              </a:path>
              <a:path w="2076450" h="1751964">
                <a:moveTo>
                  <a:pt x="237998" y="1019682"/>
                </a:moveTo>
                <a:lnTo>
                  <a:pt x="223647" y="1041145"/>
                </a:lnTo>
                <a:lnTo>
                  <a:pt x="221868" y="1044194"/>
                </a:lnTo>
                <a:lnTo>
                  <a:pt x="246379" y="1058799"/>
                </a:lnTo>
                <a:lnTo>
                  <a:pt x="248285" y="1055751"/>
                </a:lnTo>
                <a:lnTo>
                  <a:pt x="261747" y="1035557"/>
                </a:lnTo>
                <a:lnTo>
                  <a:pt x="237998" y="1019682"/>
                </a:lnTo>
                <a:close/>
              </a:path>
              <a:path w="2076450" h="1751964">
                <a:moveTo>
                  <a:pt x="269748" y="972184"/>
                </a:moveTo>
                <a:lnTo>
                  <a:pt x="253873" y="995933"/>
                </a:lnTo>
                <a:lnTo>
                  <a:pt x="277622" y="1011808"/>
                </a:lnTo>
                <a:lnTo>
                  <a:pt x="293497" y="988059"/>
                </a:lnTo>
                <a:lnTo>
                  <a:pt x="269748" y="972184"/>
                </a:lnTo>
                <a:close/>
              </a:path>
              <a:path w="2076450" h="1751964">
                <a:moveTo>
                  <a:pt x="303911" y="925576"/>
                </a:moveTo>
                <a:lnTo>
                  <a:pt x="286892" y="948563"/>
                </a:lnTo>
                <a:lnTo>
                  <a:pt x="309879" y="965581"/>
                </a:lnTo>
                <a:lnTo>
                  <a:pt x="326898" y="942594"/>
                </a:lnTo>
                <a:lnTo>
                  <a:pt x="303911" y="925576"/>
                </a:lnTo>
                <a:close/>
              </a:path>
              <a:path w="2076450" h="1751964">
                <a:moveTo>
                  <a:pt x="339089" y="879728"/>
                </a:moveTo>
                <a:lnTo>
                  <a:pt x="326263" y="895350"/>
                </a:lnTo>
                <a:lnTo>
                  <a:pt x="320928" y="902588"/>
                </a:lnTo>
                <a:lnTo>
                  <a:pt x="343915" y="919607"/>
                </a:lnTo>
                <a:lnTo>
                  <a:pt x="349250" y="912368"/>
                </a:lnTo>
                <a:lnTo>
                  <a:pt x="361188" y="897763"/>
                </a:lnTo>
                <a:lnTo>
                  <a:pt x="339089" y="879728"/>
                </a:lnTo>
                <a:close/>
              </a:path>
              <a:path w="2076450" h="1751964">
                <a:moveTo>
                  <a:pt x="375285" y="835406"/>
                </a:moveTo>
                <a:lnTo>
                  <a:pt x="357124" y="857503"/>
                </a:lnTo>
                <a:lnTo>
                  <a:pt x="379349" y="875664"/>
                </a:lnTo>
                <a:lnTo>
                  <a:pt x="397382" y="853439"/>
                </a:lnTo>
                <a:lnTo>
                  <a:pt x="375285" y="835406"/>
                </a:lnTo>
                <a:close/>
              </a:path>
              <a:path w="2076450" h="1751964">
                <a:moveTo>
                  <a:pt x="413257" y="791971"/>
                </a:moveTo>
                <a:lnTo>
                  <a:pt x="394207" y="813181"/>
                </a:lnTo>
                <a:lnTo>
                  <a:pt x="415543" y="832231"/>
                </a:lnTo>
                <a:lnTo>
                  <a:pt x="434593" y="811021"/>
                </a:lnTo>
                <a:lnTo>
                  <a:pt x="413257" y="791971"/>
                </a:lnTo>
                <a:close/>
              </a:path>
              <a:path w="2076450" h="1751964">
                <a:moveTo>
                  <a:pt x="452119" y="749173"/>
                </a:moveTo>
                <a:lnTo>
                  <a:pt x="444880" y="756665"/>
                </a:lnTo>
                <a:lnTo>
                  <a:pt x="432307" y="770636"/>
                </a:lnTo>
                <a:lnTo>
                  <a:pt x="453643" y="789686"/>
                </a:lnTo>
                <a:lnTo>
                  <a:pt x="466216" y="775715"/>
                </a:lnTo>
                <a:lnTo>
                  <a:pt x="472566" y="769112"/>
                </a:lnTo>
                <a:lnTo>
                  <a:pt x="452119" y="749173"/>
                </a:lnTo>
                <a:close/>
              </a:path>
              <a:path w="2076450" h="1751964">
                <a:moveTo>
                  <a:pt x="491998" y="708278"/>
                </a:moveTo>
                <a:lnTo>
                  <a:pt x="472059" y="728726"/>
                </a:lnTo>
                <a:lnTo>
                  <a:pt x="492505" y="748664"/>
                </a:lnTo>
                <a:lnTo>
                  <a:pt x="512444" y="728218"/>
                </a:lnTo>
                <a:lnTo>
                  <a:pt x="491998" y="708278"/>
                </a:lnTo>
                <a:close/>
              </a:path>
              <a:path w="2076450" h="1751964">
                <a:moveTo>
                  <a:pt x="533400" y="667893"/>
                </a:moveTo>
                <a:lnTo>
                  <a:pt x="512572" y="687451"/>
                </a:lnTo>
                <a:lnTo>
                  <a:pt x="532129" y="708278"/>
                </a:lnTo>
                <a:lnTo>
                  <a:pt x="552957" y="688720"/>
                </a:lnTo>
                <a:lnTo>
                  <a:pt x="533400" y="667893"/>
                </a:lnTo>
                <a:close/>
              </a:path>
              <a:path w="2076450" h="1751964">
                <a:moveTo>
                  <a:pt x="575055" y="628776"/>
                </a:moveTo>
                <a:lnTo>
                  <a:pt x="554227" y="648334"/>
                </a:lnTo>
                <a:lnTo>
                  <a:pt x="573786" y="669163"/>
                </a:lnTo>
                <a:lnTo>
                  <a:pt x="594613" y="649605"/>
                </a:lnTo>
                <a:lnTo>
                  <a:pt x="575055" y="628776"/>
                </a:lnTo>
                <a:close/>
              </a:path>
              <a:path w="2076450" h="1751964">
                <a:moveTo>
                  <a:pt x="618490" y="590803"/>
                </a:moveTo>
                <a:lnTo>
                  <a:pt x="596900" y="609600"/>
                </a:lnTo>
                <a:lnTo>
                  <a:pt x="615696" y="631189"/>
                </a:lnTo>
                <a:lnTo>
                  <a:pt x="637285" y="612520"/>
                </a:lnTo>
                <a:lnTo>
                  <a:pt x="618490" y="590803"/>
                </a:lnTo>
                <a:close/>
              </a:path>
              <a:path w="2076450" h="1751964">
                <a:moveTo>
                  <a:pt x="662685" y="553593"/>
                </a:moveTo>
                <a:lnTo>
                  <a:pt x="649097" y="564388"/>
                </a:lnTo>
                <a:lnTo>
                  <a:pt x="640206" y="572134"/>
                </a:lnTo>
                <a:lnTo>
                  <a:pt x="658876" y="593725"/>
                </a:lnTo>
                <a:lnTo>
                  <a:pt x="667893" y="585977"/>
                </a:lnTo>
                <a:lnTo>
                  <a:pt x="680466" y="575944"/>
                </a:lnTo>
                <a:lnTo>
                  <a:pt x="662685" y="553593"/>
                </a:lnTo>
                <a:close/>
              </a:path>
              <a:path w="2076450" h="1751964">
                <a:moveTo>
                  <a:pt x="707390" y="518032"/>
                </a:moveTo>
                <a:lnTo>
                  <a:pt x="685037" y="535813"/>
                </a:lnTo>
                <a:lnTo>
                  <a:pt x="702818" y="558164"/>
                </a:lnTo>
                <a:lnTo>
                  <a:pt x="725170" y="540384"/>
                </a:lnTo>
                <a:lnTo>
                  <a:pt x="707390" y="518032"/>
                </a:lnTo>
                <a:close/>
              </a:path>
              <a:path w="2076450" h="1751964">
                <a:moveTo>
                  <a:pt x="753491" y="483234"/>
                </a:moveTo>
                <a:lnTo>
                  <a:pt x="730376" y="500125"/>
                </a:lnTo>
                <a:lnTo>
                  <a:pt x="747268" y="523239"/>
                </a:lnTo>
                <a:lnTo>
                  <a:pt x="770381" y="506349"/>
                </a:lnTo>
                <a:lnTo>
                  <a:pt x="753491" y="483234"/>
                </a:lnTo>
                <a:close/>
              </a:path>
              <a:path w="2076450" h="1751964">
                <a:moveTo>
                  <a:pt x="799592" y="449580"/>
                </a:moveTo>
                <a:lnTo>
                  <a:pt x="776477" y="466344"/>
                </a:lnTo>
                <a:lnTo>
                  <a:pt x="793369" y="489457"/>
                </a:lnTo>
                <a:lnTo>
                  <a:pt x="816482" y="472567"/>
                </a:lnTo>
                <a:lnTo>
                  <a:pt x="799592" y="449580"/>
                </a:lnTo>
                <a:close/>
              </a:path>
              <a:path w="2076450" h="1751964">
                <a:moveTo>
                  <a:pt x="847471" y="417321"/>
                </a:moveTo>
                <a:lnTo>
                  <a:pt x="823722" y="433196"/>
                </a:lnTo>
                <a:lnTo>
                  <a:pt x="839597" y="456945"/>
                </a:lnTo>
                <a:lnTo>
                  <a:pt x="863346" y="440944"/>
                </a:lnTo>
                <a:lnTo>
                  <a:pt x="847471" y="417321"/>
                </a:lnTo>
                <a:close/>
              </a:path>
              <a:path w="2076450" h="1751964">
                <a:moveTo>
                  <a:pt x="895730" y="385699"/>
                </a:moveTo>
                <a:lnTo>
                  <a:pt x="880745" y="394969"/>
                </a:lnTo>
                <a:lnTo>
                  <a:pt x="871220" y="401319"/>
                </a:lnTo>
                <a:lnTo>
                  <a:pt x="887095" y="425069"/>
                </a:lnTo>
                <a:lnTo>
                  <a:pt x="896620" y="418592"/>
                </a:lnTo>
                <a:lnTo>
                  <a:pt x="910717" y="409956"/>
                </a:lnTo>
                <a:lnTo>
                  <a:pt x="895730" y="385699"/>
                </a:lnTo>
                <a:close/>
              </a:path>
              <a:path w="2076450" h="1751964">
                <a:moveTo>
                  <a:pt x="944372" y="355726"/>
                </a:moveTo>
                <a:lnTo>
                  <a:pt x="920115" y="370713"/>
                </a:lnTo>
                <a:lnTo>
                  <a:pt x="935101" y="394969"/>
                </a:lnTo>
                <a:lnTo>
                  <a:pt x="959357" y="379983"/>
                </a:lnTo>
                <a:lnTo>
                  <a:pt x="944372" y="355726"/>
                </a:lnTo>
                <a:close/>
              </a:path>
              <a:path w="2076450" h="1751964">
                <a:moveTo>
                  <a:pt x="994282" y="326644"/>
                </a:moveTo>
                <a:lnTo>
                  <a:pt x="969391" y="340613"/>
                </a:lnTo>
                <a:lnTo>
                  <a:pt x="983360" y="365506"/>
                </a:lnTo>
                <a:lnTo>
                  <a:pt x="1008252" y="351536"/>
                </a:lnTo>
                <a:lnTo>
                  <a:pt x="994282" y="326644"/>
                </a:lnTo>
                <a:close/>
              </a:path>
              <a:path w="2076450" h="1751964">
                <a:moveTo>
                  <a:pt x="1044067" y="298703"/>
                </a:moveTo>
                <a:lnTo>
                  <a:pt x="1019175" y="312674"/>
                </a:lnTo>
                <a:lnTo>
                  <a:pt x="1033145" y="337565"/>
                </a:lnTo>
                <a:lnTo>
                  <a:pt x="1058036" y="323595"/>
                </a:lnTo>
                <a:lnTo>
                  <a:pt x="1044067" y="298703"/>
                </a:lnTo>
                <a:close/>
              </a:path>
              <a:path w="2076450" h="1751964">
                <a:moveTo>
                  <a:pt x="1095502" y="272288"/>
                </a:moveTo>
                <a:lnTo>
                  <a:pt x="1069975" y="285242"/>
                </a:lnTo>
                <a:lnTo>
                  <a:pt x="1082928" y="310769"/>
                </a:lnTo>
                <a:lnTo>
                  <a:pt x="1108455" y="297814"/>
                </a:lnTo>
                <a:lnTo>
                  <a:pt x="1095502" y="272288"/>
                </a:lnTo>
                <a:close/>
              </a:path>
              <a:path w="2076450" h="1751964">
                <a:moveTo>
                  <a:pt x="1147063" y="246633"/>
                </a:moveTo>
                <a:lnTo>
                  <a:pt x="1134491" y="252349"/>
                </a:lnTo>
                <a:lnTo>
                  <a:pt x="1120902" y="259333"/>
                </a:lnTo>
                <a:lnTo>
                  <a:pt x="1133855" y="284861"/>
                </a:lnTo>
                <a:lnTo>
                  <a:pt x="1147572" y="277875"/>
                </a:lnTo>
                <a:lnTo>
                  <a:pt x="1159128" y="272542"/>
                </a:lnTo>
                <a:lnTo>
                  <a:pt x="1147063" y="246633"/>
                </a:lnTo>
                <a:close/>
              </a:path>
              <a:path w="2076450" h="1751964">
                <a:moveTo>
                  <a:pt x="1199006" y="222757"/>
                </a:moveTo>
                <a:lnTo>
                  <a:pt x="1173099" y="234695"/>
                </a:lnTo>
                <a:lnTo>
                  <a:pt x="1185036" y="260603"/>
                </a:lnTo>
                <a:lnTo>
                  <a:pt x="1210945" y="248665"/>
                </a:lnTo>
                <a:lnTo>
                  <a:pt x="1199006" y="222757"/>
                </a:lnTo>
                <a:close/>
              </a:path>
              <a:path w="2076450" h="1751964">
                <a:moveTo>
                  <a:pt x="1251966" y="199770"/>
                </a:moveTo>
                <a:lnTo>
                  <a:pt x="1225550" y="210565"/>
                </a:lnTo>
                <a:lnTo>
                  <a:pt x="1236472" y="236981"/>
                </a:lnTo>
                <a:lnTo>
                  <a:pt x="1262887" y="226187"/>
                </a:lnTo>
                <a:lnTo>
                  <a:pt x="1251966" y="199770"/>
                </a:lnTo>
                <a:close/>
              </a:path>
              <a:path w="2076450" h="1751964">
                <a:moveTo>
                  <a:pt x="1304798" y="177926"/>
                </a:moveTo>
                <a:lnTo>
                  <a:pt x="1278381" y="188849"/>
                </a:lnTo>
                <a:lnTo>
                  <a:pt x="1289303" y="215264"/>
                </a:lnTo>
                <a:lnTo>
                  <a:pt x="1315720" y="204343"/>
                </a:lnTo>
                <a:lnTo>
                  <a:pt x="1304798" y="177926"/>
                </a:lnTo>
                <a:close/>
              </a:path>
              <a:path w="2076450" h="1751964">
                <a:moveTo>
                  <a:pt x="1359027" y="157861"/>
                </a:moveTo>
                <a:lnTo>
                  <a:pt x="1332102" y="167639"/>
                </a:lnTo>
                <a:lnTo>
                  <a:pt x="1341881" y="194437"/>
                </a:lnTo>
                <a:lnTo>
                  <a:pt x="1368678" y="184784"/>
                </a:lnTo>
                <a:lnTo>
                  <a:pt x="1359027" y="157861"/>
                </a:lnTo>
                <a:close/>
              </a:path>
              <a:path w="2076450" h="1751964">
                <a:moveTo>
                  <a:pt x="1413382" y="138556"/>
                </a:moveTo>
                <a:lnTo>
                  <a:pt x="1405381" y="141096"/>
                </a:lnTo>
                <a:lnTo>
                  <a:pt x="1385824" y="148081"/>
                </a:lnTo>
                <a:lnTo>
                  <a:pt x="1395602" y="175006"/>
                </a:lnTo>
                <a:lnTo>
                  <a:pt x="1415160" y="167894"/>
                </a:lnTo>
                <a:lnTo>
                  <a:pt x="1422019" y="165734"/>
                </a:lnTo>
                <a:lnTo>
                  <a:pt x="1413382" y="138556"/>
                </a:lnTo>
                <a:close/>
              </a:path>
              <a:path w="2076450" h="1751964">
                <a:moveTo>
                  <a:pt x="1467866" y="121284"/>
                </a:moveTo>
                <a:lnTo>
                  <a:pt x="1440560" y="129920"/>
                </a:lnTo>
                <a:lnTo>
                  <a:pt x="1449197" y="157099"/>
                </a:lnTo>
                <a:lnTo>
                  <a:pt x="1476502" y="148589"/>
                </a:lnTo>
                <a:lnTo>
                  <a:pt x="1467866" y="121284"/>
                </a:lnTo>
                <a:close/>
              </a:path>
              <a:path w="2076450" h="1751964">
                <a:moveTo>
                  <a:pt x="1523237" y="104901"/>
                </a:moveTo>
                <a:lnTo>
                  <a:pt x="1498600" y="111632"/>
                </a:lnTo>
                <a:lnTo>
                  <a:pt x="1495171" y="112649"/>
                </a:lnTo>
                <a:lnTo>
                  <a:pt x="1503679" y="139953"/>
                </a:lnTo>
                <a:lnTo>
                  <a:pt x="1507235" y="138811"/>
                </a:lnTo>
                <a:lnTo>
                  <a:pt x="1530730" y="132587"/>
                </a:lnTo>
                <a:lnTo>
                  <a:pt x="1523237" y="104901"/>
                </a:lnTo>
                <a:close/>
              </a:path>
              <a:path w="2076450" h="1751964">
                <a:moveTo>
                  <a:pt x="1578482" y="90043"/>
                </a:moveTo>
                <a:lnTo>
                  <a:pt x="1550797" y="97536"/>
                </a:lnTo>
                <a:lnTo>
                  <a:pt x="1558290" y="125094"/>
                </a:lnTo>
                <a:lnTo>
                  <a:pt x="1585849" y="117728"/>
                </a:lnTo>
                <a:lnTo>
                  <a:pt x="1578482" y="90043"/>
                </a:lnTo>
                <a:close/>
              </a:path>
              <a:path w="2076450" h="1751964">
                <a:moveTo>
                  <a:pt x="1634744" y="76962"/>
                </a:moveTo>
                <a:lnTo>
                  <a:pt x="1606803" y="83057"/>
                </a:lnTo>
                <a:lnTo>
                  <a:pt x="1613027" y="110998"/>
                </a:lnTo>
                <a:lnTo>
                  <a:pt x="1640840" y="104901"/>
                </a:lnTo>
                <a:lnTo>
                  <a:pt x="1634744" y="76962"/>
                </a:lnTo>
                <a:close/>
              </a:path>
              <a:path w="2076450" h="1751964">
                <a:moveTo>
                  <a:pt x="1691131" y="64515"/>
                </a:moveTo>
                <a:lnTo>
                  <a:pt x="1688337" y="65024"/>
                </a:lnTo>
                <a:lnTo>
                  <a:pt x="1662556" y="70738"/>
                </a:lnTo>
                <a:lnTo>
                  <a:pt x="1668779" y="98678"/>
                </a:lnTo>
                <a:lnTo>
                  <a:pt x="1694560" y="92963"/>
                </a:lnTo>
                <a:lnTo>
                  <a:pt x="1696084" y="92709"/>
                </a:lnTo>
                <a:lnTo>
                  <a:pt x="1691131" y="64515"/>
                </a:lnTo>
                <a:close/>
              </a:path>
              <a:path w="2076450" h="1751964">
                <a:moveTo>
                  <a:pt x="1747520" y="54863"/>
                </a:moveTo>
                <a:lnTo>
                  <a:pt x="1719326" y="59689"/>
                </a:lnTo>
                <a:lnTo>
                  <a:pt x="1724278" y="87883"/>
                </a:lnTo>
                <a:lnTo>
                  <a:pt x="1752346" y="82931"/>
                </a:lnTo>
                <a:lnTo>
                  <a:pt x="1747520" y="54863"/>
                </a:lnTo>
                <a:close/>
              </a:path>
              <a:path w="2076450" h="1751964">
                <a:moveTo>
                  <a:pt x="1804543" y="45846"/>
                </a:moveTo>
                <a:lnTo>
                  <a:pt x="1784477" y="48387"/>
                </a:lnTo>
                <a:lnTo>
                  <a:pt x="1775586" y="49911"/>
                </a:lnTo>
                <a:lnTo>
                  <a:pt x="1780540" y="78105"/>
                </a:lnTo>
                <a:lnTo>
                  <a:pt x="1789302" y="76581"/>
                </a:lnTo>
                <a:lnTo>
                  <a:pt x="1808099" y="74168"/>
                </a:lnTo>
                <a:lnTo>
                  <a:pt x="1804543" y="45846"/>
                </a:lnTo>
                <a:close/>
              </a:path>
              <a:path w="2076450" h="1751964">
                <a:moveTo>
                  <a:pt x="1861311" y="38734"/>
                </a:moveTo>
                <a:lnTo>
                  <a:pt x="1832991" y="42290"/>
                </a:lnTo>
                <a:lnTo>
                  <a:pt x="1836547" y="70612"/>
                </a:lnTo>
                <a:lnTo>
                  <a:pt x="1864868" y="67056"/>
                </a:lnTo>
                <a:lnTo>
                  <a:pt x="1861311" y="38734"/>
                </a:lnTo>
                <a:close/>
              </a:path>
              <a:path w="2076450" h="1751964">
                <a:moveTo>
                  <a:pt x="1918843" y="33400"/>
                </a:moveTo>
                <a:lnTo>
                  <a:pt x="1890395" y="35559"/>
                </a:lnTo>
                <a:lnTo>
                  <a:pt x="1892553" y="64007"/>
                </a:lnTo>
                <a:lnTo>
                  <a:pt x="1921002" y="61849"/>
                </a:lnTo>
                <a:lnTo>
                  <a:pt x="1918843" y="33400"/>
                </a:lnTo>
                <a:close/>
              </a:path>
              <a:path w="2076450" h="1751964">
                <a:moveTo>
                  <a:pt x="1975866" y="29082"/>
                </a:moveTo>
                <a:lnTo>
                  <a:pt x="1947418" y="31242"/>
                </a:lnTo>
                <a:lnTo>
                  <a:pt x="1949577" y="59689"/>
                </a:lnTo>
                <a:lnTo>
                  <a:pt x="1978025" y="57531"/>
                </a:lnTo>
                <a:lnTo>
                  <a:pt x="1975866" y="29082"/>
                </a:lnTo>
                <a:close/>
              </a:path>
              <a:path w="2076450" h="1751964">
                <a:moveTo>
                  <a:pt x="1989201" y="0"/>
                </a:moveTo>
                <a:lnTo>
                  <a:pt x="1991359" y="85725"/>
                </a:lnTo>
                <a:lnTo>
                  <a:pt x="2075942" y="40639"/>
                </a:lnTo>
                <a:lnTo>
                  <a:pt x="198920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BUFFER</a:t>
            </a:r>
            <a:r>
              <a:rPr spc="325" dirty="0"/>
              <a:t> </a:t>
            </a:r>
            <a:r>
              <a:rPr spc="204" dirty="0"/>
              <a:t>POOL</a:t>
            </a:r>
            <a:r>
              <a:rPr spc="330" dirty="0"/>
              <a:t> </a:t>
            </a:r>
            <a:r>
              <a:rPr spc="16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86275" cy="31420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region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organized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array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fixed-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520"/>
              </a:lnSpc>
            </a:pP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array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called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frame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12700" marR="92710" algn="just">
              <a:lnSpc>
                <a:spcPct val="90000"/>
              </a:lnSpc>
              <a:spcBef>
                <a:spcPts val="177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requests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page,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exact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copy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placed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these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frames.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145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Dirty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buffered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not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630"/>
              </a:lnSpc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written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immediately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754" y="1045209"/>
            <a:ext cx="839469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1610" marR="5080" indent="-169545">
              <a:lnSpc>
                <a:spcPts val="2300"/>
              </a:lnSpc>
              <a:spcBef>
                <a:spcPts val="66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2561" y="1959233"/>
            <a:ext cx="60833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600" spc="-20" dirty="0">
                <a:solidFill>
                  <a:srgbClr val="EE3D42"/>
                </a:solidFill>
                <a:latin typeface="BIZ UDGothic"/>
                <a:cs typeface="BIZ UDGothic"/>
              </a:rPr>
              <a:t>frame1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2561" y="2297815"/>
            <a:ext cx="60833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600" spc="-20" dirty="0">
                <a:solidFill>
                  <a:srgbClr val="EE3D42"/>
                </a:solidFill>
                <a:latin typeface="BIZ UDGothic"/>
                <a:cs typeface="BIZ UDGothic"/>
              </a:rPr>
              <a:t>frame2</a:t>
            </a:r>
            <a:endParaRPr sz="1600">
              <a:latin typeface="BIZ UDGothic"/>
              <a:cs typeface="BIZ UD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78393" y="1873250"/>
          <a:ext cx="731520" cy="135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page1</a:t>
                      </a:r>
                      <a:endParaRPr sz="1600">
                        <a:latin typeface="BIZ UDGothic"/>
                        <a:cs typeface="BIZ UDGothic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page3</a:t>
                      </a:r>
                      <a:endParaRPr sz="1600">
                        <a:latin typeface="BIZ UDGothic"/>
                        <a:cs typeface="BIZ UDGothic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solidFill>
                            <a:srgbClr val="EE3D42"/>
                          </a:solidFill>
                          <a:latin typeface="BIZ UDGothic"/>
                          <a:cs typeface="BIZ UDGothic"/>
                        </a:rPr>
                        <a:t>frame3</a:t>
                      </a:r>
                      <a:endParaRPr sz="1600">
                        <a:latin typeface="BIZ UDGothic"/>
                        <a:cs typeface="BIZ UDGothic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solidFill>
                            <a:srgbClr val="EE3D42"/>
                          </a:solidFill>
                          <a:latin typeface="BIZ UDGothic"/>
                          <a:cs typeface="BIZ UDGothic"/>
                        </a:rPr>
                        <a:t>frame4</a:t>
                      </a:r>
                      <a:endParaRPr sz="1600">
                        <a:latin typeface="BIZ UDGothic"/>
                        <a:cs typeface="BIZ UDGothic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334761" y="3537965"/>
            <a:ext cx="3749040" cy="0"/>
          </a:xfrm>
          <a:custGeom>
            <a:avLst/>
            <a:gdLst/>
            <a:ahLst/>
            <a:cxnLst/>
            <a:rect l="l" t="t" r="r" b="b"/>
            <a:pathLst>
              <a:path w="3749040">
                <a:moveTo>
                  <a:pt x="0" y="0"/>
                </a:moveTo>
                <a:lnTo>
                  <a:pt x="3749040" y="0"/>
                </a:lnTo>
              </a:path>
            </a:pathLst>
          </a:custGeom>
          <a:ln w="34925">
            <a:solidFill>
              <a:srgbClr val="46476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1030" y="4147820"/>
            <a:ext cx="147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On-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3361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0038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6714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page3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3390" y="3766565"/>
            <a:ext cx="731520" cy="33845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2160"/>
              </a:lnSpc>
            </a:pPr>
            <a:r>
              <a:rPr sz="1800" b="1" spc="-10" dirty="0">
                <a:solidFill>
                  <a:srgbClr val="585858"/>
                </a:solidFill>
                <a:latin typeface="BIZ UDGothic"/>
                <a:cs typeface="BIZ UDGothic"/>
              </a:rPr>
              <a:t>page4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8122" y="2393060"/>
            <a:ext cx="403225" cy="1372870"/>
          </a:xfrm>
          <a:custGeom>
            <a:avLst/>
            <a:gdLst/>
            <a:ahLst/>
            <a:cxnLst/>
            <a:rect l="l" t="t" r="r" b="b"/>
            <a:pathLst>
              <a:path w="403225" h="1372870">
                <a:moveTo>
                  <a:pt x="253" y="1343914"/>
                </a:moveTo>
                <a:lnTo>
                  <a:pt x="0" y="1372489"/>
                </a:lnTo>
                <a:lnTo>
                  <a:pt x="28575" y="1372742"/>
                </a:lnTo>
                <a:lnTo>
                  <a:pt x="28828" y="1344167"/>
                </a:lnTo>
                <a:lnTo>
                  <a:pt x="253" y="1343914"/>
                </a:lnTo>
                <a:close/>
              </a:path>
              <a:path w="403225" h="1372870">
                <a:moveTo>
                  <a:pt x="1143" y="1286510"/>
                </a:moveTo>
                <a:lnTo>
                  <a:pt x="634" y="1308227"/>
                </a:lnTo>
                <a:lnTo>
                  <a:pt x="507" y="1315339"/>
                </a:lnTo>
                <a:lnTo>
                  <a:pt x="29082" y="1315592"/>
                </a:lnTo>
                <a:lnTo>
                  <a:pt x="29216" y="1308227"/>
                </a:lnTo>
                <a:lnTo>
                  <a:pt x="29718" y="1287145"/>
                </a:lnTo>
                <a:lnTo>
                  <a:pt x="1143" y="1286510"/>
                </a:lnTo>
                <a:close/>
              </a:path>
              <a:path w="403225" h="1372870">
                <a:moveTo>
                  <a:pt x="2921" y="1229105"/>
                </a:moveTo>
                <a:lnTo>
                  <a:pt x="2265" y="1244727"/>
                </a:lnTo>
                <a:lnTo>
                  <a:pt x="1904" y="1257935"/>
                </a:lnTo>
                <a:lnTo>
                  <a:pt x="30479" y="1258570"/>
                </a:lnTo>
                <a:lnTo>
                  <a:pt x="30894" y="1243964"/>
                </a:lnTo>
                <a:lnTo>
                  <a:pt x="31496" y="1230376"/>
                </a:lnTo>
                <a:lnTo>
                  <a:pt x="2921" y="1229105"/>
                </a:lnTo>
                <a:close/>
              </a:path>
              <a:path w="403225" h="1372870">
                <a:moveTo>
                  <a:pt x="5460" y="1171829"/>
                </a:moveTo>
                <a:lnTo>
                  <a:pt x="5025" y="1181227"/>
                </a:lnTo>
                <a:lnTo>
                  <a:pt x="4191" y="1200530"/>
                </a:lnTo>
                <a:lnTo>
                  <a:pt x="32638" y="1201801"/>
                </a:lnTo>
                <a:lnTo>
                  <a:pt x="33527" y="1181227"/>
                </a:lnTo>
                <a:lnTo>
                  <a:pt x="34035" y="1173480"/>
                </a:lnTo>
                <a:lnTo>
                  <a:pt x="5460" y="1171829"/>
                </a:lnTo>
                <a:close/>
              </a:path>
              <a:path w="403225" h="1372870">
                <a:moveTo>
                  <a:pt x="9017" y="1114552"/>
                </a:moveTo>
                <a:lnTo>
                  <a:pt x="8788" y="1117981"/>
                </a:lnTo>
                <a:lnTo>
                  <a:pt x="7238" y="1143254"/>
                </a:lnTo>
                <a:lnTo>
                  <a:pt x="35813" y="1144905"/>
                </a:lnTo>
                <a:lnTo>
                  <a:pt x="37337" y="1117981"/>
                </a:lnTo>
                <a:lnTo>
                  <a:pt x="37465" y="1116711"/>
                </a:lnTo>
                <a:lnTo>
                  <a:pt x="9017" y="1114552"/>
                </a:lnTo>
                <a:close/>
              </a:path>
              <a:path w="403225" h="1372870">
                <a:moveTo>
                  <a:pt x="13334" y="1057528"/>
                </a:moveTo>
                <a:lnTo>
                  <a:pt x="11175" y="1085977"/>
                </a:lnTo>
                <a:lnTo>
                  <a:pt x="39624" y="1088136"/>
                </a:lnTo>
                <a:lnTo>
                  <a:pt x="41782" y="1059688"/>
                </a:lnTo>
                <a:lnTo>
                  <a:pt x="13334" y="1057528"/>
                </a:lnTo>
                <a:close/>
              </a:path>
              <a:path w="403225" h="1372870">
                <a:moveTo>
                  <a:pt x="18415" y="1000378"/>
                </a:moveTo>
                <a:lnTo>
                  <a:pt x="15875" y="1028826"/>
                </a:lnTo>
                <a:lnTo>
                  <a:pt x="44323" y="1031494"/>
                </a:lnTo>
                <a:lnTo>
                  <a:pt x="46990" y="1002919"/>
                </a:lnTo>
                <a:lnTo>
                  <a:pt x="18415" y="1000378"/>
                </a:lnTo>
                <a:close/>
              </a:path>
              <a:path w="403225" h="1372870">
                <a:moveTo>
                  <a:pt x="24510" y="943356"/>
                </a:moveTo>
                <a:lnTo>
                  <a:pt x="21462" y="971676"/>
                </a:lnTo>
                <a:lnTo>
                  <a:pt x="49783" y="974851"/>
                </a:lnTo>
                <a:lnTo>
                  <a:pt x="52958" y="946403"/>
                </a:lnTo>
                <a:lnTo>
                  <a:pt x="24510" y="943356"/>
                </a:lnTo>
                <a:close/>
              </a:path>
              <a:path w="403225" h="1372870">
                <a:moveTo>
                  <a:pt x="31369" y="886332"/>
                </a:moveTo>
                <a:lnTo>
                  <a:pt x="27812" y="914653"/>
                </a:lnTo>
                <a:lnTo>
                  <a:pt x="56133" y="918209"/>
                </a:lnTo>
                <a:lnTo>
                  <a:pt x="59690" y="889888"/>
                </a:lnTo>
                <a:lnTo>
                  <a:pt x="31369" y="886332"/>
                </a:lnTo>
                <a:close/>
              </a:path>
              <a:path w="403225" h="1372870">
                <a:moveTo>
                  <a:pt x="38988" y="829437"/>
                </a:moveTo>
                <a:lnTo>
                  <a:pt x="35051" y="857757"/>
                </a:lnTo>
                <a:lnTo>
                  <a:pt x="63373" y="861694"/>
                </a:lnTo>
                <a:lnTo>
                  <a:pt x="67309" y="833501"/>
                </a:lnTo>
                <a:lnTo>
                  <a:pt x="38988" y="829437"/>
                </a:lnTo>
                <a:close/>
              </a:path>
              <a:path w="403225" h="1372870">
                <a:moveTo>
                  <a:pt x="47625" y="772794"/>
                </a:moveTo>
                <a:lnTo>
                  <a:pt x="43179" y="800988"/>
                </a:lnTo>
                <a:lnTo>
                  <a:pt x="71374" y="805433"/>
                </a:lnTo>
                <a:lnTo>
                  <a:pt x="75819" y="777239"/>
                </a:lnTo>
                <a:lnTo>
                  <a:pt x="47625" y="772794"/>
                </a:lnTo>
                <a:close/>
              </a:path>
              <a:path w="403225" h="1372870">
                <a:moveTo>
                  <a:pt x="57150" y="716152"/>
                </a:moveTo>
                <a:lnTo>
                  <a:pt x="52197" y="744346"/>
                </a:lnTo>
                <a:lnTo>
                  <a:pt x="80391" y="749172"/>
                </a:lnTo>
                <a:lnTo>
                  <a:pt x="85217" y="721106"/>
                </a:lnTo>
                <a:lnTo>
                  <a:pt x="57150" y="716152"/>
                </a:lnTo>
                <a:close/>
              </a:path>
              <a:path w="403225" h="1372870">
                <a:moveTo>
                  <a:pt x="67436" y="659764"/>
                </a:moveTo>
                <a:lnTo>
                  <a:pt x="62102" y="687832"/>
                </a:lnTo>
                <a:lnTo>
                  <a:pt x="90170" y="693165"/>
                </a:lnTo>
                <a:lnTo>
                  <a:pt x="95503" y="665099"/>
                </a:lnTo>
                <a:lnTo>
                  <a:pt x="67436" y="659764"/>
                </a:lnTo>
                <a:close/>
              </a:path>
              <a:path w="403225" h="1372870">
                <a:moveTo>
                  <a:pt x="78867" y="603376"/>
                </a:moveTo>
                <a:lnTo>
                  <a:pt x="73025" y="631444"/>
                </a:lnTo>
                <a:lnTo>
                  <a:pt x="100965" y="637286"/>
                </a:lnTo>
                <a:lnTo>
                  <a:pt x="106806" y="609345"/>
                </a:lnTo>
                <a:lnTo>
                  <a:pt x="78867" y="603376"/>
                </a:lnTo>
                <a:close/>
              </a:path>
              <a:path w="403225" h="1372870">
                <a:moveTo>
                  <a:pt x="91312" y="547369"/>
                </a:moveTo>
                <a:lnTo>
                  <a:pt x="84962" y="575309"/>
                </a:lnTo>
                <a:lnTo>
                  <a:pt x="112775" y="581659"/>
                </a:lnTo>
                <a:lnTo>
                  <a:pt x="119252" y="553846"/>
                </a:lnTo>
                <a:lnTo>
                  <a:pt x="91312" y="547369"/>
                </a:lnTo>
                <a:close/>
              </a:path>
              <a:path w="403225" h="1372870">
                <a:moveTo>
                  <a:pt x="104901" y="491616"/>
                </a:moveTo>
                <a:lnTo>
                  <a:pt x="98044" y="519302"/>
                </a:lnTo>
                <a:lnTo>
                  <a:pt x="125729" y="526288"/>
                </a:lnTo>
                <a:lnTo>
                  <a:pt x="132587" y="498601"/>
                </a:lnTo>
                <a:lnTo>
                  <a:pt x="104901" y="491616"/>
                </a:lnTo>
                <a:close/>
              </a:path>
              <a:path w="403225" h="1372870">
                <a:moveTo>
                  <a:pt x="119633" y="436118"/>
                </a:moveTo>
                <a:lnTo>
                  <a:pt x="112141" y="463676"/>
                </a:lnTo>
                <a:lnTo>
                  <a:pt x="139700" y="471169"/>
                </a:lnTo>
                <a:lnTo>
                  <a:pt x="147193" y="443611"/>
                </a:lnTo>
                <a:lnTo>
                  <a:pt x="119633" y="436118"/>
                </a:lnTo>
                <a:close/>
              </a:path>
              <a:path w="403225" h="1372870">
                <a:moveTo>
                  <a:pt x="135890" y="381000"/>
                </a:moveTo>
                <a:lnTo>
                  <a:pt x="127761" y="408305"/>
                </a:lnTo>
                <a:lnTo>
                  <a:pt x="155067" y="416432"/>
                </a:lnTo>
                <a:lnTo>
                  <a:pt x="163195" y="389127"/>
                </a:lnTo>
                <a:lnTo>
                  <a:pt x="135890" y="381000"/>
                </a:lnTo>
                <a:close/>
              </a:path>
              <a:path w="403225" h="1372870">
                <a:moveTo>
                  <a:pt x="153670" y="326008"/>
                </a:moveTo>
                <a:lnTo>
                  <a:pt x="150622" y="334771"/>
                </a:lnTo>
                <a:lnTo>
                  <a:pt x="144652" y="353440"/>
                </a:lnTo>
                <a:lnTo>
                  <a:pt x="171830" y="362203"/>
                </a:lnTo>
                <a:lnTo>
                  <a:pt x="177926" y="343534"/>
                </a:lnTo>
                <a:lnTo>
                  <a:pt x="180721" y="335280"/>
                </a:lnTo>
                <a:lnTo>
                  <a:pt x="153670" y="326008"/>
                </a:lnTo>
                <a:close/>
              </a:path>
              <a:path w="403225" h="1372870">
                <a:moveTo>
                  <a:pt x="173227" y="271906"/>
                </a:moveTo>
                <a:lnTo>
                  <a:pt x="165734" y="291591"/>
                </a:lnTo>
                <a:lnTo>
                  <a:pt x="163195" y="298957"/>
                </a:lnTo>
                <a:lnTo>
                  <a:pt x="190119" y="308482"/>
                </a:lnTo>
                <a:lnTo>
                  <a:pt x="192658" y="301244"/>
                </a:lnTo>
                <a:lnTo>
                  <a:pt x="200025" y="281939"/>
                </a:lnTo>
                <a:lnTo>
                  <a:pt x="173227" y="271906"/>
                </a:lnTo>
                <a:close/>
              </a:path>
              <a:path w="403225" h="1372870">
                <a:moveTo>
                  <a:pt x="194945" y="218312"/>
                </a:moveTo>
                <a:lnTo>
                  <a:pt x="189356" y="231394"/>
                </a:lnTo>
                <a:lnTo>
                  <a:pt x="183896" y="244856"/>
                </a:lnTo>
                <a:lnTo>
                  <a:pt x="210311" y="255777"/>
                </a:lnTo>
                <a:lnTo>
                  <a:pt x="215773" y="242315"/>
                </a:lnTo>
                <a:lnTo>
                  <a:pt x="221233" y="229615"/>
                </a:lnTo>
                <a:lnTo>
                  <a:pt x="194945" y="218312"/>
                </a:lnTo>
                <a:close/>
              </a:path>
              <a:path w="403225" h="1372870">
                <a:moveTo>
                  <a:pt x="219455" y="165862"/>
                </a:moveTo>
                <a:lnTo>
                  <a:pt x="213995" y="176911"/>
                </a:lnTo>
                <a:lnTo>
                  <a:pt x="206882" y="191769"/>
                </a:lnTo>
                <a:lnTo>
                  <a:pt x="232663" y="203962"/>
                </a:lnTo>
                <a:lnTo>
                  <a:pt x="239775" y="189230"/>
                </a:lnTo>
                <a:lnTo>
                  <a:pt x="245109" y="178434"/>
                </a:lnTo>
                <a:lnTo>
                  <a:pt x="219455" y="165862"/>
                </a:lnTo>
                <a:close/>
              </a:path>
              <a:path w="403225" h="1372870">
                <a:moveTo>
                  <a:pt x="247523" y="114807"/>
                </a:moveTo>
                <a:lnTo>
                  <a:pt x="239268" y="128524"/>
                </a:lnTo>
                <a:lnTo>
                  <a:pt x="233045" y="139953"/>
                </a:lnTo>
                <a:lnTo>
                  <a:pt x="257936" y="153796"/>
                </a:lnTo>
                <a:lnTo>
                  <a:pt x="264286" y="142366"/>
                </a:lnTo>
                <a:lnTo>
                  <a:pt x="272033" y="129412"/>
                </a:lnTo>
                <a:lnTo>
                  <a:pt x="247523" y="114807"/>
                </a:lnTo>
                <a:close/>
              </a:path>
              <a:path w="403225" h="1372870">
                <a:moveTo>
                  <a:pt x="280670" y="66293"/>
                </a:moveTo>
                <a:lnTo>
                  <a:pt x="274700" y="74040"/>
                </a:lnTo>
                <a:lnTo>
                  <a:pt x="265556" y="86613"/>
                </a:lnTo>
                <a:lnTo>
                  <a:pt x="263271" y="90169"/>
                </a:lnTo>
                <a:lnTo>
                  <a:pt x="287147" y="105918"/>
                </a:lnTo>
                <a:lnTo>
                  <a:pt x="289432" y="102362"/>
                </a:lnTo>
                <a:lnTo>
                  <a:pt x="297815" y="90805"/>
                </a:lnTo>
                <a:lnTo>
                  <a:pt x="303275" y="83693"/>
                </a:lnTo>
                <a:lnTo>
                  <a:pt x="280670" y="66293"/>
                </a:lnTo>
                <a:close/>
              </a:path>
              <a:path w="403225" h="1372870">
                <a:moveTo>
                  <a:pt x="386922" y="23368"/>
                </a:moveTo>
                <a:lnTo>
                  <a:pt x="326008" y="23368"/>
                </a:lnTo>
                <a:lnTo>
                  <a:pt x="339725" y="48387"/>
                </a:lnTo>
                <a:lnTo>
                  <a:pt x="331495" y="52969"/>
                </a:lnTo>
                <a:lnTo>
                  <a:pt x="342900" y="77977"/>
                </a:lnTo>
                <a:lnTo>
                  <a:pt x="386922" y="23368"/>
                </a:lnTo>
                <a:close/>
              </a:path>
              <a:path w="403225" h="1372870">
                <a:moveTo>
                  <a:pt x="319605" y="26896"/>
                </a:moveTo>
                <a:lnTo>
                  <a:pt x="313562" y="30225"/>
                </a:lnTo>
                <a:lnTo>
                  <a:pt x="312547" y="30987"/>
                </a:lnTo>
                <a:lnTo>
                  <a:pt x="302132" y="41275"/>
                </a:lnTo>
                <a:lnTo>
                  <a:pt x="300100" y="43561"/>
                </a:lnTo>
                <a:lnTo>
                  <a:pt x="321055" y="62864"/>
                </a:lnTo>
                <a:lnTo>
                  <a:pt x="323215" y="60578"/>
                </a:lnTo>
                <a:lnTo>
                  <a:pt x="329274" y="54609"/>
                </a:lnTo>
                <a:lnTo>
                  <a:pt x="328549" y="54609"/>
                </a:lnTo>
                <a:lnTo>
                  <a:pt x="331292" y="52524"/>
                </a:lnTo>
                <a:lnTo>
                  <a:pt x="319605" y="26896"/>
                </a:lnTo>
                <a:close/>
              </a:path>
              <a:path w="403225" h="1372870">
                <a:moveTo>
                  <a:pt x="331292" y="52524"/>
                </a:moveTo>
                <a:lnTo>
                  <a:pt x="328549" y="54609"/>
                </a:lnTo>
                <a:lnTo>
                  <a:pt x="330217" y="53680"/>
                </a:lnTo>
                <a:lnTo>
                  <a:pt x="331323" y="52591"/>
                </a:lnTo>
                <a:close/>
              </a:path>
              <a:path w="403225" h="1372870">
                <a:moveTo>
                  <a:pt x="330217" y="53680"/>
                </a:moveTo>
                <a:lnTo>
                  <a:pt x="328549" y="54609"/>
                </a:lnTo>
                <a:lnTo>
                  <a:pt x="329274" y="54609"/>
                </a:lnTo>
                <a:lnTo>
                  <a:pt x="330217" y="53680"/>
                </a:lnTo>
                <a:close/>
              </a:path>
              <a:path w="403225" h="1372870">
                <a:moveTo>
                  <a:pt x="331323" y="52591"/>
                </a:moveTo>
                <a:lnTo>
                  <a:pt x="330217" y="53680"/>
                </a:lnTo>
                <a:lnTo>
                  <a:pt x="331495" y="52969"/>
                </a:lnTo>
                <a:lnTo>
                  <a:pt x="331323" y="52591"/>
                </a:lnTo>
                <a:close/>
              </a:path>
              <a:path w="403225" h="1372870">
                <a:moveTo>
                  <a:pt x="332882" y="52196"/>
                </a:moveTo>
                <a:lnTo>
                  <a:pt x="331724" y="52196"/>
                </a:lnTo>
                <a:lnTo>
                  <a:pt x="331323" y="52591"/>
                </a:lnTo>
                <a:lnTo>
                  <a:pt x="331495" y="52969"/>
                </a:lnTo>
                <a:lnTo>
                  <a:pt x="332882" y="52196"/>
                </a:lnTo>
                <a:close/>
              </a:path>
              <a:path w="403225" h="1372870">
                <a:moveTo>
                  <a:pt x="331724" y="52196"/>
                </a:moveTo>
                <a:lnTo>
                  <a:pt x="331292" y="52524"/>
                </a:lnTo>
                <a:lnTo>
                  <a:pt x="331724" y="52196"/>
                </a:lnTo>
                <a:close/>
              </a:path>
              <a:path w="403225" h="1372870">
                <a:moveTo>
                  <a:pt x="326008" y="23368"/>
                </a:moveTo>
                <a:lnTo>
                  <a:pt x="319605" y="26896"/>
                </a:lnTo>
                <a:lnTo>
                  <a:pt x="331292" y="52524"/>
                </a:lnTo>
                <a:lnTo>
                  <a:pt x="331724" y="52196"/>
                </a:lnTo>
                <a:lnTo>
                  <a:pt x="332882" y="52196"/>
                </a:lnTo>
                <a:lnTo>
                  <a:pt x="339725" y="48387"/>
                </a:lnTo>
                <a:lnTo>
                  <a:pt x="326008" y="23368"/>
                </a:lnTo>
                <a:close/>
              </a:path>
              <a:path w="403225" h="1372870">
                <a:moveTo>
                  <a:pt x="307340" y="0"/>
                </a:moveTo>
                <a:lnTo>
                  <a:pt x="319605" y="26896"/>
                </a:lnTo>
                <a:lnTo>
                  <a:pt x="326008" y="23368"/>
                </a:lnTo>
                <a:lnTo>
                  <a:pt x="386922" y="23368"/>
                </a:lnTo>
                <a:lnTo>
                  <a:pt x="403098" y="3301"/>
                </a:lnTo>
                <a:lnTo>
                  <a:pt x="30734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508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BUFFER</a:t>
            </a:r>
            <a:r>
              <a:rPr spc="345" dirty="0"/>
              <a:t> </a:t>
            </a:r>
            <a:r>
              <a:rPr spc="204" dirty="0"/>
              <a:t>POOL</a:t>
            </a:r>
            <a:r>
              <a:rPr spc="350" dirty="0"/>
              <a:t> </a:t>
            </a:r>
            <a:r>
              <a:rPr spc="160" dirty="0"/>
              <a:t>META-</a:t>
            </a:r>
            <a:r>
              <a:rPr spc="-459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3594"/>
            <a:ext cx="4331335" cy="22459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u="sng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page</a:t>
            </a:r>
            <a:r>
              <a:rPr sz="2400" b="1" u="sng" spc="-8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keeps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track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currently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memory.</a:t>
            </a:r>
            <a:endParaRPr sz="2400">
              <a:latin typeface="Palatino Linotype"/>
              <a:cs typeface="Palatino Linotype"/>
            </a:endParaRPr>
          </a:p>
          <a:p>
            <a:pPr marL="12700" marR="20320">
              <a:lnSpc>
                <a:spcPts val="2590"/>
              </a:lnSpc>
              <a:spcBef>
                <a:spcPts val="2490"/>
              </a:spcBef>
            </a:pP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maintains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additional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meta-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data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page: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19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85858"/>
                </a:solidFill>
                <a:latin typeface="Times New Roman"/>
                <a:cs typeface="Times New Roman"/>
              </a:rPr>
              <a:t>Dirty</a:t>
            </a:r>
            <a:r>
              <a:rPr sz="20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Flag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585858"/>
                </a:solidFill>
                <a:latin typeface="Times New Roman"/>
                <a:cs typeface="Times New Roman"/>
              </a:rPr>
              <a:t>Pin/Reference</a:t>
            </a:r>
            <a:r>
              <a:rPr sz="20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Counter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17299" y="1873250"/>
            <a:ext cx="3783965" cy="1682750"/>
            <a:chOff x="5317299" y="1873250"/>
            <a:chExt cx="3783965" cy="1682750"/>
          </a:xfrm>
        </p:grpSpPr>
        <p:sp>
          <p:nvSpPr>
            <p:cNvPr id="6" name="object 6"/>
            <p:cNvSpPr/>
            <p:nvPr/>
          </p:nvSpPr>
          <p:spPr>
            <a:xfrm>
              <a:off x="5334761" y="3537966"/>
              <a:ext cx="3749040" cy="0"/>
            </a:xfrm>
            <a:custGeom>
              <a:avLst/>
              <a:gdLst/>
              <a:ahLst/>
              <a:cxnLst/>
              <a:rect l="l" t="t" r="r" b="b"/>
              <a:pathLst>
                <a:path w="3749040">
                  <a:moveTo>
                    <a:pt x="0" y="0"/>
                  </a:moveTo>
                  <a:lnTo>
                    <a:pt x="3749040" y="0"/>
                  </a:lnTo>
                </a:path>
              </a:pathLst>
            </a:custGeom>
            <a:ln w="34925">
              <a:solidFill>
                <a:srgbClr val="46476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8597" y="1885950"/>
              <a:ext cx="731520" cy="338455"/>
            </a:xfrm>
            <a:custGeom>
              <a:avLst/>
              <a:gdLst/>
              <a:ahLst/>
              <a:cxnLst/>
              <a:rect l="l" t="t" r="r" b="b"/>
              <a:pathLst>
                <a:path w="731520" h="338455">
                  <a:moveTo>
                    <a:pt x="0" y="338327"/>
                  </a:moveTo>
                  <a:lnTo>
                    <a:pt x="731520" y="338327"/>
                  </a:lnTo>
                  <a:lnTo>
                    <a:pt x="731520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254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3361" y="376656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3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038" y="376656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3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6714" y="376656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3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page3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3390" y="3766565"/>
            <a:ext cx="731520" cy="338455"/>
          </a:xfrm>
          <a:prstGeom prst="rect">
            <a:avLst/>
          </a:prstGeom>
          <a:solidFill>
            <a:srgbClr val="D9D9D9"/>
          </a:solidFill>
          <a:ln w="25400">
            <a:solidFill>
              <a:srgbClr val="A6A6A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30"/>
              </a:spcBef>
            </a:pPr>
            <a:r>
              <a:rPr sz="16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page4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1030" y="4147820"/>
            <a:ext cx="147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On-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7754" y="1045209"/>
            <a:ext cx="839469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1610" marR="5080" indent="-169545">
              <a:lnSpc>
                <a:spcPts val="2300"/>
              </a:lnSpc>
              <a:spcBef>
                <a:spcPts val="660"/>
              </a:spcBef>
            </a:pPr>
            <a:r>
              <a:rPr sz="2400" b="1" i="1" spc="-35" dirty="0">
                <a:solidFill>
                  <a:srgbClr val="636363"/>
                </a:solidFill>
                <a:latin typeface="Times New Roman"/>
                <a:cs typeface="Times New Roman"/>
              </a:rPr>
              <a:t>Buffer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0889" y="1045209"/>
            <a:ext cx="64516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31750">
              <a:lnSpc>
                <a:spcPts val="2300"/>
              </a:lnSpc>
              <a:spcBef>
                <a:spcPts val="660"/>
              </a:spcBef>
            </a:pP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Page </a:t>
            </a:r>
            <a:r>
              <a:rPr sz="2400" b="1" i="1" spc="-155" dirty="0">
                <a:solidFill>
                  <a:srgbClr val="636363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1297" y="1916429"/>
            <a:ext cx="706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EE3D42"/>
                </a:solidFill>
                <a:latin typeface="BIZ UDGothic"/>
                <a:cs typeface="BIZ UDGothic"/>
              </a:rPr>
              <a:t>page1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8597" y="2224277"/>
            <a:ext cx="731520" cy="340360"/>
          </a:xfrm>
          <a:custGeom>
            <a:avLst/>
            <a:gdLst/>
            <a:ahLst/>
            <a:cxnLst/>
            <a:rect l="l" t="t" r="r" b="b"/>
            <a:pathLst>
              <a:path w="731520" h="340360">
                <a:moveTo>
                  <a:pt x="0" y="339851"/>
                </a:moveTo>
                <a:lnTo>
                  <a:pt x="731520" y="339851"/>
                </a:lnTo>
                <a:lnTo>
                  <a:pt x="731520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1297" y="2255011"/>
            <a:ext cx="706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EE3D42"/>
                </a:solidFill>
                <a:latin typeface="BIZ UDGothic"/>
                <a:cs typeface="BIZ UDGothic"/>
              </a:rPr>
              <a:t>page3</a:t>
            </a:r>
            <a:endParaRPr sz="1600" dirty="0">
              <a:latin typeface="BIZ UDGothic"/>
              <a:cs typeface="BIZ UD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08598" y="2564130"/>
            <a:ext cx="731520" cy="676910"/>
          </a:xfrm>
          <a:custGeom>
            <a:avLst/>
            <a:gdLst/>
            <a:ahLst/>
            <a:cxnLst/>
            <a:rect l="l" t="t" r="r" b="b"/>
            <a:pathLst>
              <a:path w="731520" h="676910">
                <a:moveTo>
                  <a:pt x="0" y="338328"/>
                </a:moveTo>
                <a:lnTo>
                  <a:pt x="731520" y="338328"/>
                </a:lnTo>
                <a:lnTo>
                  <a:pt x="731520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  <a:path w="731520" h="676910">
                <a:moveTo>
                  <a:pt x="0" y="676656"/>
                </a:moveTo>
                <a:lnTo>
                  <a:pt x="731520" y="676656"/>
                </a:lnTo>
                <a:lnTo>
                  <a:pt x="731520" y="338328"/>
                </a:lnTo>
                <a:lnTo>
                  <a:pt x="0" y="338328"/>
                </a:lnTo>
                <a:lnTo>
                  <a:pt x="0" y="676656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89681"/>
              </p:ext>
            </p:extLst>
          </p:nvPr>
        </p:nvGraphicFramePr>
        <p:xfrm>
          <a:off x="7966337" y="1883982"/>
          <a:ext cx="731520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page1</a:t>
                      </a:r>
                      <a:endParaRPr sz="1600" dirty="0">
                        <a:latin typeface="BIZ UDGothic"/>
                        <a:cs typeface="BIZ UDGothic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page3</a:t>
                      </a:r>
                      <a:endParaRPr sz="1600" dirty="0">
                        <a:latin typeface="BIZ UDGothic"/>
                        <a:cs typeface="BIZ UDGothic"/>
                      </a:endParaRPr>
                    </a:p>
                  </a:txBody>
                  <a:tcPr marL="0" marR="0" marT="438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BIZ UDGothic"/>
                        <a:cs typeface="BIZ UD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solidFill>
                            <a:srgbClr val="EE3D42"/>
                          </a:solidFill>
                          <a:latin typeface="BIZ UDGothic"/>
                          <a:cs typeface="BIZ UDGothic"/>
                        </a:rPr>
                        <a:t>frame4</a:t>
                      </a:r>
                      <a:endParaRPr sz="1600" dirty="0">
                        <a:latin typeface="BIZ UDGothic"/>
                        <a:cs typeface="BIZ UDGothic"/>
                      </a:endParaRPr>
                    </a:p>
                  </a:txBody>
                  <a:tcPr marL="0" marR="0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546763" y="3043890"/>
            <a:ext cx="253411" cy="289225"/>
          </a:xfrm>
          <a:custGeom>
            <a:avLst/>
            <a:gdLst/>
            <a:ahLst/>
            <a:cxnLst/>
            <a:rect l="l" t="t" r="r" b="b"/>
            <a:pathLst>
              <a:path w="418465" h="544195">
                <a:moveTo>
                  <a:pt x="388323" y="219619"/>
                </a:moveTo>
                <a:lnTo>
                  <a:pt x="29650" y="219619"/>
                </a:lnTo>
                <a:lnTo>
                  <a:pt x="18128" y="222576"/>
                </a:lnTo>
                <a:lnTo>
                  <a:pt x="8701" y="230644"/>
                </a:lnTo>
                <a:lnTo>
                  <a:pt x="2336" y="242615"/>
                </a:lnTo>
                <a:lnTo>
                  <a:pt x="0" y="257281"/>
                </a:lnTo>
                <a:lnTo>
                  <a:pt x="0" y="506012"/>
                </a:lnTo>
                <a:lnTo>
                  <a:pt x="2336" y="520688"/>
                </a:lnTo>
                <a:lnTo>
                  <a:pt x="8701" y="532705"/>
                </a:lnTo>
                <a:lnTo>
                  <a:pt x="18128" y="540826"/>
                </a:lnTo>
                <a:lnTo>
                  <a:pt x="29651" y="543808"/>
                </a:lnTo>
                <a:lnTo>
                  <a:pt x="388323" y="543808"/>
                </a:lnTo>
                <a:lnTo>
                  <a:pt x="399848" y="540826"/>
                </a:lnTo>
                <a:lnTo>
                  <a:pt x="409276" y="532705"/>
                </a:lnTo>
                <a:lnTo>
                  <a:pt x="415641" y="520688"/>
                </a:lnTo>
                <a:lnTo>
                  <a:pt x="417977" y="506012"/>
                </a:lnTo>
                <a:lnTo>
                  <a:pt x="417977" y="472440"/>
                </a:lnTo>
                <a:lnTo>
                  <a:pt x="182593" y="472440"/>
                </a:lnTo>
                <a:lnTo>
                  <a:pt x="175385" y="465157"/>
                </a:lnTo>
                <a:lnTo>
                  <a:pt x="175385" y="381395"/>
                </a:lnTo>
                <a:lnTo>
                  <a:pt x="169796" y="374667"/>
                </a:lnTo>
                <a:lnTo>
                  <a:pt x="165644" y="366941"/>
                </a:lnTo>
                <a:lnTo>
                  <a:pt x="163060" y="358398"/>
                </a:lnTo>
                <a:lnTo>
                  <a:pt x="162169" y="349219"/>
                </a:lnTo>
                <a:lnTo>
                  <a:pt x="165414" y="332226"/>
                </a:lnTo>
                <a:lnTo>
                  <a:pt x="174309" y="318007"/>
                </a:lnTo>
                <a:lnTo>
                  <a:pt x="187598" y="308079"/>
                </a:lnTo>
                <a:lnTo>
                  <a:pt x="204023" y="303957"/>
                </a:lnTo>
                <a:lnTo>
                  <a:pt x="206501" y="303864"/>
                </a:lnTo>
                <a:lnTo>
                  <a:pt x="417977" y="303864"/>
                </a:lnTo>
                <a:lnTo>
                  <a:pt x="417977" y="257281"/>
                </a:lnTo>
                <a:lnTo>
                  <a:pt x="415641" y="242615"/>
                </a:lnTo>
                <a:lnTo>
                  <a:pt x="409276" y="230644"/>
                </a:lnTo>
                <a:lnTo>
                  <a:pt x="399848" y="222576"/>
                </a:lnTo>
                <a:lnTo>
                  <a:pt x="388323" y="219619"/>
                </a:lnTo>
                <a:close/>
              </a:path>
              <a:path w="418465" h="544195">
                <a:moveTo>
                  <a:pt x="417977" y="303864"/>
                </a:moveTo>
                <a:lnTo>
                  <a:pt x="211474" y="303864"/>
                </a:lnTo>
                <a:lnTo>
                  <a:pt x="213960" y="303957"/>
                </a:lnTo>
                <a:lnTo>
                  <a:pt x="230382" y="308079"/>
                </a:lnTo>
                <a:lnTo>
                  <a:pt x="243671" y="318007"/>
                </a:lnTo>
                <a:lnTo>
                  <a:pt x="252568" y="332226"/>
                </a:lnTo>
                <a:lnTo>
                  <a:pt x="255814" y="349219"/>
                </a:lnTo>
                <a:lnTo>
                  <a:pt x="254923" y="358398"/>
                </a:lnTo>
                <a:lnTo>
                  <a:pt x="252335" y="366941"/>
                </a:lnTo>
                <a:lnTo>
                  <a:pt x="248180" y="374667"/>
                </a:lnTo>
                <a:lnTo>
                  <a:pt x="242589" y="381395"/>
                </a:lnTo>
                <a:lnTo>
                  <a:pt x="242589" y="465157"/>
                </a:lnTo>
                <a:lnTo>
                  <a:pt x="235390" y="472440"/>
                </a:lnTo>
                <a:lnTo>
                  <a:pt x="417977" y="472440"/>
                </a:lnTo>
                <a:lnTo>
                  <a:pt x="417977" y="303864"/>
                </a:lnTo>
                <a:close/>
              </a:path>
              <a:path w="418465" h="544195">
                <a:moveTo>
                  <a:pt x="211474" y="0"/>
                </a:moveTo>
                <a:lnTo>
                  <a:pt x="206501" y="0"/>
                </a:lnTo>
                <a:lnTo>
                  <a:pt x="204023" y="46"/>
                </a:lnTo>
                <a:lnTo>
                  <a:pt x="160301" y="6833"/>
                </a:lnTo>
                <a:lnTo>
                  <a:pt x="121127" y="24456"/>
                </a:lnTo>
                <a:lnTo>
                  <a:pt x="88017" y="51251"/>
                </a:lnTo>
                <a:lnTo>
                  <a:pt x="62490" y="85554"/>
                </a:lnTo>
                <a:lnTo>
                  <a:pt x="46061" y="125700"/>
                </a:lnTo>
                <a:lnTo>
                  <a:pt x="40248" y="170027"/>
                </a:lnTo>
                <a:lnTo>
                  <a:pt x="40248" y="219619"/>
                </a:lnTo>
                <a:lnTo>
                  <a:pt x="110090" y="219619"/>
                </a:lnTo>
                <a:lnTo>
                  <a:pt x="110090" y="170027"/>
                </a:lnTo>
                <a:lnTo>
                  <a:pt x="117879" y="131380"/>
                </a:lnTo>
                <a:lnTo>
                  <a:pt x="139104" y="99629"/>
                </a:lnTo>
                <a:lnTo>
                  <a:pt x="170546" y="78123"/>
                </a:lnTo>
                <a:lnTo>
                  <a:pt x="208987" y="70210"/>
                </a:lnTo>
                <a:lnTo>
                  <a:pt x="344074" y="70210"/>
                </a:lnTo>
                <a:lnTo>
                  <a:pt x="329965" y="51251"/>
                </a:lnTo>
                <a:lnTo>
                  <a:pt x="296856" y="24456"/>
                </a:lnTo>
                <a:lnTo>
                  <a:pt x="257683" y="6833"/>
                </a:lnTo>
                <a:lnTo>
                  <a:pt x="213960" y="46"/>
                </a:lnTo>
                <a:lnTo>
                  <a:pt x="211474" y="0"/>
                </a:lnTo>
                <a:close/>
              </a:path>
              <a:path w="418465" h="544195">
                <a:moveTo>
                  <a:pt x="344074" y="70210"/>
                </a:moveTo>
                <a:lnTo>
                  <a:pt x="208987" y="70210"/>
                </a:lnTo>
                <a:lnTo>
                  <a:pt x="247429" y="78123"/>
                </a:lnTo>
                <a:lnTo>
                  <a:pt x="278870" y="99629"/>
                </a:lnTo>
                <a:lnTo>
                  <a:pt x="300095" y="131380"/>
                </a:lnTo>
                <a:lnTo>
                  <a:pt x="307885" y="170027"/>
                </a:lnTo>
                <a:lnTo>
                  <a:pt x="307885" y="219619"/>
                </a:lnTo>
                <a:lnTo>
                  <a:pt x="377734" y="219619"/>
                </a:lnTo>
                <a:lnTo>
                  <a:pt x="377734" y="170027"/>
                </a:lnTo>
                <a:lnTo>
                  <a:pt x="371921" y="125700"/>
                </a:lnTo>
                <a:lnTo>
                  <a:pt x="355492" y="85554"/>
                </a:lnTo>
                <a:lnTo>
                  <a:pt x="344074" y="7021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1573" y="2899410"/>
            <a:ext cx="1628139" cy="867410"/>
          </a:xfrm>
          <a:custGeom>
            <a:avLst/>
            <a:gdLst/>
            <a:ahLst/>
            <a:cxnLst/>
            <a:rect l="l" t="t" r="r" b="b"/>
            <a:pathLst>
              <a:path w="1628140" h="867410">
                <a:moveTo>
                  <a:pt x="2667" y="835913"/>
                </a:moveTo>
                <a:lnTo>
                  <a:pt x="1143" y="845184"/>
                </a:lnTo>
                <a:lnTo>
                  <a:pt x="253" y="856106"/>
                </a:lnTo>
                <a:lnTo>
                  <a:pt x="0" y="866266"/>
                </a:lnTo>
                <a:lnTo>
                  <a:pt x="28448" y="867028"/>
                </a:lnTo>
                <a:lnTo>
                  <a:pt x="28828" y="856868"/>
                </a:lnTo>
                <a:lnTo>
                  <a:pt x="29591" y="847597"/>
                </a:lnTo>
                <a:lnTo>
                  <a:pt x="30860" y="840612"/>
                </a:lnTo>
                <a:lnTo>
                  <a:pt x="2667" y="835913"/>
                </a:lnTo>
                <a:close/>
              </a:path>
              <a:path w="1628140" h="867410">
                <a:moveTo>
                  <a:pt x="20320" y="777493"/>
                </a:moveTo>
                <a:lnTo>
                  <a:pt x="18796" y="780795"/>
                </a:lnTo>
                <a:lnTo>
                  <a:pt x="10668" y="802131"/>
                </a:lnTo>
                <a:lnTo>
                  <a:pt x="9398" y="806576"/>
                </a:lnTo>
                <a:lnTo>
                  <a:pt x="36956" y="814323"/>
                </a:lnTo>
                <a:lnTo>
                  <a:pt x="38226" y="809751"/>
                </a:lnTo>
                <a:lnTo>
                  <a:pt x="45466" y="791082"/>
                </a:lnTo>
                <a:lnTo>
                  <a:pt x="45974" y="789939"/>
                </a:lnTo>
                <a:lnTo>
                  <a:pt x="20320" y="777493"/>
                </a:lnTo>
                <a:close/>
              </a:path>
              <a:path w="1628140" h="867410">
                <a:moveTo>
                  <a:pt x="50165" y="726185"/>
                </a:moveTo>
                <a:lnTo>
                  <a:pt x="41275" y="739012"/>
                </a:lnTo>
                <a:lnTo>
                  <a:pt x="34035" y="751077"/>
                </a:lnTo>
                <a:lnTo>
                  <a:pt x="58674" y="765682"/>
                </a:lnTo>
                <a:lnTo>
                  <a:pt x="65785" y="753617"/>
                </a:lnTo>
                <a:lnTo>
                  <a:pt x="73532" y="742568"/>
                </a:lnTo>
                <a:lnTo>
                  <a:pt x="50165" y="726185"/>
                </a:lnTo>
                <a:close/>
              </a:path>
              <a:path w="1628140" h="867410">
                <a:moveTo>
                  <a:pt x="87629" y="680846"/>
                </a:moveTo>
                <a:lnTo>
                  <a:pt x="71500" y="698626"/>
                </a:lnTo>
                <a:lnTo>
                  <a:pt x="68199" y="702817"/>
                </a:lnTo>
                <a:lnTo>
                  <a:pt x="90424" y="720724"/>
                </a:lnTo>
                <a:lnTo>
                  <a:pt x="93725" y="716533"/>
                </a:lnTo>
                <a:lnTo>
                  <a:pt x="108839" y="700023"/>
                </a:lnTo>
                <a:lnTo>
                  <a:pt x="87629" y="680846"/>
                </a:lnTo>
                <a:close/>
              </a:path>
              <a:path w="1628140" h="867410">
                <a:moveTo>
                  <a:pt x="130936" y="640206"/>
                </a:moveTo>
                <a:lnTo>
                  <a:pt x="108457" y="660145"/>
                </a:lnTo>
                <a:lnTo>
                  <a:pt x="128524" y="680465"/>
                </a:lnTo>
                <a:lnTo>
                  <a:pt x="148590" y="662812"/>
                </a:lnTo>
                <a:lnTo>
                  <a:pt x="148971" y="662558"/>
                </a:lnTo>
                <a:lnTo>
                  <a:pt x="130936" y="640206"/>
                </a:lnTo>
                <a:close/>
              </a:path>
              <a:path w="1628140" h="867410">
                <a:moveTo>
                  <a:pt x="177292" y="604773"/>
                </a:moveTo>
                <a:lnTo>
                  <a:pt x="176022" y="605663"/>
                </a:lnTo>
                <a:lnTo>
                  <a:pt x="153797" y="622045"/>
                </a:lnTo>
                <a:lnTo>
                  <a:pt x="170687" y="645032"/>
                </a:lnTo>
                <a:lnTo>
                  <a:pt x="193040" y="628649"/>
                </a:lnTo>
                <a:lnTo>
                  <a:pt x="193294" y="628522"/>
                </a:lnTo>
                <a:lnTo>
                  <a:pt x="177292" y="604773"/>
                </a:lnTo>
                <a:close/>
              </a:path>
              <a:path w="1628140" h="867410">
                <a:moveTo>
                  <a:pt x="225805" y="573532"/>
                </a:moveTo>
                <a:lnTo>
                  <a:pt x="201295" y="588644"/>
                </a:lnTo>
                <a:lnTo>
                  <a:pt x="201041" y="588771"/>
                </a:lnTo>
                <a:lnTo>
                  <a:pt x="216916" y="612520"/>
                </a:lnTo>
                <a:lnTo>
                  <a:pt x="217297" y="612266"/>
                </a:lnTo>
                <a:lnTo>
                  <a:pt x="240792" y="597915"/>
                </a:lnTo>
                <a:lnTo>
                  <a:pt x="225805" y="573532"/>
                </a:lnTo>
                <a:close/>
              </a:path>
              <a:path w="1628140" h="867410">
                <a:moveTo>
                  <a:pt x="276732" y="545338"/>
                </a:moveTo>
                <a:lnTo>
                  <a:pt x="255777" y="556387"/>
                </a:lnTo>
                <a:lnTo>
                  <a:pt x="250951" y="559053"/>
                </a:lnTo>
                <a:lnTo>
                  <a:pt x="265175" y="583819"/>
                </a:lnTo>
                <a:lnTo>
                  <a:pt x="269875" y="581151"/>
                </a:lnTo>
                <a:lnTo>
                  <a:pt x="289941" y="570738"/>
                </a:lnTo>
                <a:lnTo>
                  <a:pt x="276732" y="545338"/>
                </a:lnTo>
                <a:close/>
              </a:path>
              <a:path w="1628140" h="867410">
                <a:moveTo>
                  <a:pt x="329183" y="520445"/>
                </a:moveTo>
                <a:lnTo>
                  <a:pt x="314832" y="526669"/>
                </a:lnTo>
                <a:lnTo>
                  <a:pt x="302768" y="532510"/>
                </a:lnTo>
                <a:lnTo>
                  <a:pt x="315214" y="558291"/>
                </a:lnTo>
                <a:lnTo>
                  <a:pt x="327278" y="552450"/>
                </a:lnTo>
                <a:lnTo>
                  <a:pt x="340741" y="546481"/>
                </a:lnTo>
                <a:lnTo>
                  <a:pt x="329183" y="520445"/>
                </a:lnTo>
                <a:close/>
              </a:path>
              <a:path w="1628140" h="867410">
                <a:moveTo>
                  <a:pt x="382777" y="498220"/>
                </a:moveTo>
                <a:lnTo>
                  <a:pt x="377825" y="499998"/>
                </a:lnTo>
                <a:lnTo>
                  <a:pt x="355853" y="509015"/>
                </a:lnTo>
                <a:lnTo>
                  <a:pt x="366522" y="535432"/>
                </a:lnTo>
                <a:lnTo>
                  <a:pt x="388620" y="526541"/>
                </a:lnTo>
                <a:lnTo>
                  <a:pt x="392683" y="525017"/>
                </a:lnTo>
                <a:lnTo>
                  <a:pt x="382777" y="498220"/>
                </a:lnTo>
                <a:close/>
              </a:path>
              <a:path w="1628140" h="867410">
                <a:moveTo>
                  <a:pt x="437006" y="479044"/>
                </a:moveTo>
                <a:lnTo>
                  <a:pt x="409575" y="488314"/>
                </a:lnTo>
                <a:lnTo>
                  <a:pt x="419480" y="515112"/>
                </a:lnTo>
                <a:lnTo>
                  <a:pt x="446150" y="506221"/>
                </a:lnTo>
                <a:lnTo>
                  <a:pt x="437006" y="479044"/>
                </a:lnTo>
                <a:close/>
              </a:path>
              <a:path w="1628140" h="867410">
                <a:moveTo>
                  <a:pt x="492632" y="462406"/>
                </a:moveTo>
                <a:lnTo>
                  <a:pt x="478790" y="466216"/>
                </a:lnTo>
                <a:lnTo>
                  <a:pt x="464693" y="470407"/>
                </a:lnTo>
                <a:lnTo>
                  <a:pt x="473075" y="497839"/>
                </a:lnTo>
                <a:lnTo>
                  <a:pt x="487045" y="493521"/>
                </a:lnTo>
                <a:lnTo>
                  <a:pt x="500125" y="489965"/>
                </a:lnTo>
                <a:lnTo>
                  <a:pt x="492632" y="462406"/>
                </a:lnTo>
                <a:close/>
              </a:path>
              <a:path w="1628140" h="867410">
                <a:moveTo>
                  <a:pt x="548512" y="448437"/>
                </a:moveTo>
                <a:lnTo>
                  <a:pt x="520700" y="455040"/>
                </a:lnTo>
                <a:lnTo>
                  <a:pt x="527303" y="482853"/>
                </a:lnTo>
                <a:lnTo>
                  <a:pt x="555117" y="476250"/>
                </a:lnTo>
                <a:lnTo>
                  <a:pt x="548512" y="448437"/>
                </a:lnTo>
                <a:close/>
              </a:path>
              <a:path w="1628140" h="867410">
                <a:moveTo>
                  <a:pt x="605408" y="437133"/>
                </a:moveTo>
                <a:lnTo>
                  <a:pt x="585724" y="440689"/>
                </a:lnTo>
                <a:lnTo>
                  <a:pt x="576833" y="442467"/>
                </a:lnTo>
                <a:lnTo>
                  <a:pt x="582676" y="470407"/>
                </a:lnTo>
                <a:lnTo>
                  <a:pt x="591439" y="468629"/>
                </a:lnTo>
                <a:lnTo>
                  <a:pt x="610361" y="465327"/>
                </a:lnTo>
                <a:lnTo>
                  <a:pt x="605408" y="437133"/>
                </a:lnTo>
                <a:close/>
              </a:path>
              <a:path w="1628140" h="867410">
                <a:moveTo>
                  <a:pt x="662685" y="428370"/>
                </a:moveTo>
                <a:lnTo>
                  <a:pt x="659256" y="428751"/>
                </a:lnTo>
                <a:lnTo>
                  <a:pt x="633983" y="432434"/>
                </a:lnTo>
                <a:lnTo>
                  <a:pt x="638048" y="460756"/>
                </a:lnTo>
                <a:lnTo>
                  <a:pt x="663448" y="457072"/>
                </a:lnTo>
                <a:lnTo>
                  <a:pt x="665987" y="456819"/>
                </a:lnTo>
                <a:lnTo>
                  <a:pt x="662685" y="428370"/>
                </a:lnTo>
                <a:close/>
              </a:path>
              <a:path w="1628140" h="867410">
                <a:moveTo>
                  <a:pt x="719962" y="422528"/>
                </a:moveTo>
                <a:lnTo>
                  <a:pt x="696595" y="424433"/>
                </a:lnTo>
                <a:lnTo>
                  <a:pt x="691006" y="425069"/>
                </a:lnTo>
                <a:lnTo>
                  <a:pt x="694308" y="453516"/>
                </a:lnTo>
                <a:lnTo>
                  <a:pt x="699897" y="452881"/>
                </a:lnTo>
                <a:lnTo>
                  <a:pt x="722376" y="450976"/>
                </a:lnTo>
                <a:lnTo>
                  <a:pt x="719962" y="422528"/>
                </a:lnTo>
                <a:close/>
              </a:path>
              <a:path w="1628140" h="867410">
                <a:moveTo>
                  <a:pt x="778001" y="419226"/>
                </a:moveTo>
                <a:lnTo>
                  <a:pt x="771778" y="419353"/>
                </a:lnTo>
                <a:lnTo>
                  <a:pt x="748919" y="420623"/>
                </a:lnTo>
                <a:lnTo>
                  <a:pt x="750443" y="449071"/>
                </a:lnTo>
                <a:lnTo>
                  <a:pt x="773176" y="447928"/>
                </a:lnTo>
                <a:lnTo>
                  <a:pt x="778509" y="447801"/>
                </a:lnTo>
                <a:lnTo>
                  <a:pt x="778001" y="419226"/>
                </a:lnTo>
                <a:close/>
              </a:path>
              <a:path w="1628140" h="867410">
                <a:moveTo>
                  <a:pt x="835278" y="418464"/>
                </a:moveTo>
                <a:lnTo>
                  <a:pt x="809498" y="418719"/>
                </a:lnTo>
                <a:lnTo>
                  <a:pt x="806576" y="418719"/>
                </a:lnTo>
                <a:lnTo>
                  <a:pt x="807084" y="447294"/>
                </a:lnTo>
                <a:lnTo>
                  <a:pt x="810005" y="447294"/>
                </a:lnTo>
                <a:lnTo>
                  <a:pt x="835405" y="447039"/>
                </a:lnTo>
                <a:lnTo>
                  <a:pt x="835278" y="418464"/>
                </a:lnTo>
                <a:close/>
              </a:path>
              <a:path w="1628140" h="867410">
                <a:moveTo>
                  <a:pt x="891285" y="416051"/>
                </a:moveTo>
                <a:lnTo>
                  <a:pt x="883539" y="416687"/>
                </a:lnTo>
                <a:lnTo>
                  <a:pt x="863219" y="417575"/>
                </a:lnTo>
                <a:lnTo>
                  <a:pt x="864616" y="446150"/>
                </a:lnTo>
                <a:lnTo>
                  <a:pt x="884935" y="445134"/>
                </a:lnTo>
                <a:lnTo>
                  <a:pt x="893572" y="444500"/>
                </a:lnTo>
                <a:lnTo>
                  <a:pt x="891285" y="416051"/>
                </a:lnTo>
                <a:close/>
              </a:path>
              <a:path w="1628140" h="867410">
                <a:moveTo>
                  <a:pt x="947674" y="410463"/>
                </a:moveTo>
                <a:lnTo>
                  <a:pt x="920115" y="413638"/>
                </a:lnTo>
                <a:lnTo>
                  <a:pt x="919733" y="413638"/>
                </a:lnTo>
                <a:lnTo>
                  <a:pt x="922020" y="442087"/>
                </a:lnTo>
                <a:lnTo>
                  <a:pt x="922401" y="442087"/>
                </a:lnTo>
                <a:lnTo>
                  <a:pt x="950976" y="438912"/>
                </a:lnTo>
                <a:lnTo>
                  <a:pt x="947674" y="410463"/>
                </a:lnTo>
                <a:close/>
              </a:path>
              <a:path w="1628140" h="867410">
                <a:moveTo>
                  <a:pt x="1003300" y="402335"/>
                </a:moveTo>
                <a:lnTo>
                  <a:pt x="992631" y="404240"/>
                </a:lnTo>
                <a:lnTo>
                  <a:pt x="975614" y="406653"/>
                </a:lnTo>
                <a:lnTo>
                  <a:pt x="979677" y="434975"/>
                </a:lnTo>
                <a:lnTo>
                  <a:pt x="996823" y="432434"/>
                </a:lnTo>
                <a:lnTo>
                  <a:pt x="1008379" y="430402"/>
                </a:lnTo>
                <a:lnTo>
                  <a:pt x="1003300" y="402335"/>
                </a:lnTo>
                <a:close/>
              </a:path>
              <a:path w="1628140" h="867410">
                <a:moveTo>
                  <a:pt x="1059052" y="391540"/>
                </a:moveTo>
                <a:lnTo>
                  <a:pt x="1031112" y="397256"/>
                </a:lnTo>
                <a:lnTo>
                  <a:pt x="1036827" y="425322"/>
                </a:lnTo>
                <a:lnTo>
                  <a:pt x="1064895" y="419481"/>
                </a:lnTo>
                <a:lnTo>
                  <a:pt x="1059052" y="391540"/>
                </a:lnTo>
                <a:close/>
              </a:path>
              <a:path w="1628140" h="867410">
                <a:moveTo>
                  <a:pt x="1113790" y="378206"/>
                </a:moveTo>
                <a:lnTo>
                  <a:pt x="1098550" y="382269"/>
                </a:lnTo>
                <a:lnTo>
                  <a:pt x="1086484" y="385063"/>
                </a:lnTo>
                <a:lnTo>
                  <a:pt x="1093089" y="412876"/>
                </a:lnTo>
                <a:lnTo>
                  <a:pt x="1105153" y="410082"/>
                </a:lnTo>
                <a:lnTo>
                  <a:pt x="1121155" y="405764"/>
                </a:lnTo>
                <a:lnTo>
                  <a:pt x="1113790" y="378206"/>
                </a:lnTo>
                <a:close/>
              </a:path>
              <a:path w="1628140" h="867410">
                <a:moveTo>
                  <a:pt x="1167765" y="362331"/>
                </a:moveTo>
                <a:lnTo>
                  <a:pt x="1166368" y="362838"/>
                </a:lnTo>
                <a:lnTo>
                  <a:pt x="1140841" y="370585"/>
                </a:lnTo>
                <a:lnTo>
                  <a:pt x="1149096" y="397890"/>
                </a:lnTo>
                <a:lnTo>
                  <a:pt x="1174750" y="390144"/>
                </a:lnTo>
                <a:lnTo>
                  <a:pt x="1176781" y="389508"/>
                </a:lnTo>
                <a:lnTo>
                  <a:pt x="1167765" y="362331"/>
                </a:lnTo>
                <a:close/>
              </a:path>
              <a:path w="1628140" h="867410">
                <a:moveTo>
                  <a:pt x="1221231" y="343662"/>
                </a:moveTo>
                <a:lnTo>
                  <a:pt x="1199260" y="351789"/>
                </a:lnTo>
                <a:lnTo>
                  <a:pt x="1194816" y="353313"/>
                </a:lnTo>
                <a:lnTo>
                  <a:pt x="1203959" y="380364"/>
                </a:lnTo>
                <a:lnTo>
                  <a:pt x="1208404" y="378967"/>
                </a:lnTo>
                <a:lnTo>
                  <a:pt x="1231137" y="370458"/>
                </a:lnTo>
                <a:lnTo>
                  <a:pt x="1221231" y="343662"/>
                </a:lnTo>
                <a:close/>
              </a:path>
              <a:path w="1628140" h="867410">
                <a:moveTo>
                  <a:pt x="1273428" y="322579"/>
                </a:moveTo>
                <a:lnTo>
                  <a:pt x="1262506" y="327406"/>
                </a:lnTo>
                <a:lnTo>
                  <a:pt x="1247521" y="333375"/>
                </a:lnTo>
                <a:lnTo>
                  <a:pt x="1258189" y="359917"/>
                </a:lnTo>
                <a:lnTo>
                  <a:pt x="1273302" y="353821"/>
                </a:lnTo>
                <a:lnTo>
                  <a:pt x="1284985" y="348741"/>
                </a:lnTo>
                <a:lnTo>
                  <a:pt x="1273428" y="322579"/>
                </a:lnTo>
                <a:close/>
              </a:path>
              <a:path w="1628140" h="867410">
                <a:moveTo>
                  <a:pt x="1324355" y="298703"/>
                </a:moveTo>
                <a:lnTo>
                  <a:pt x="1321943" y="299973"/>
                </a:lnTo>
                <a:lnTo>
                  <a:pt x="1299082" y="311022"/>
                </a:lnTo>
                <a:lnTo>
                  <a:pt x="1311402" y="336676"/>
                </a:lnTo>
                <a:lnTo>
                  <a:pt x="1334261" y="325754"/>
                </a:lnTo>
                <a:lnTo>
                  <a:pt x="1337564" y="324103"/>
                </a:lnTo>
                <a:lnTo>
                  <a:pt x="1324355" y="298703"/>
                </a:lnTo>
                <a:close/>
              </a:path>
              <a:path w="1628140" h="867410">
                <a:moveTo>
                  <a:pt x="1374012" y="271652"/>
                </a:moveTo>
                <a:lnTo>
                  <a:pt x="1350009" y="285241"/>
                </a:lnTo>
                <a:lnTo>
                  <a:pt x="1349628" y="285495"/>
                </a:lnTo>
                <a:lnTo>
                  <a:pt x="1362836" y="310769"/>
                </a:lnTo>
                <a:lnTo>
                  <a:pt x="1363345" y="310641"/>
                </a:lnTo>
                <a:lnTo>
                  <a:pt x="1388236" y="296417"/>
                </a:lnTo>
                <a:lnTo>
                  <a:pt x="1374012" y="271652"/>
                </a:lnTo>
                <a:close/>
              </a:path>
              <a:path w="1628140" h="867410">
                <a:moveTo>
                  <a:pt x="1421383" y="241553"/>
                </a:moveTo>
                <a:lnTo>
                  <a:pt x="1402715" y="254126"/>
                </a:lnTo>
                <a:lnTo>
                  <a:pt x="1398016" y="256920"/>
                </a:lnTo>
                <a:lnTo>
                  <a:pt x="1413002" y="281304"/>
                </a:lnTo>
                <a:lnTo>
                  <a:pt x="1417701" y="278383"/>
                </a:lnTo>
                <a:lnTo>
                  <a:pt x="1437258" y="265175"/>
                </a:lnTo>
                <a:lnTo>
                  <a:pt x="1421383" y="241553"/>
                </a:lnTo>
                <a:close/>
              </a:path>
              <a:path w="1628140" h="867410">
                <a:moveTo>
                  <a:pt x="1466087" y="207898"/>
                </a:moveTo>
                <a:lnTo>
                  <a:pt x="1449958" y="220852"/>
                </a:lnTo>
                <a:lnTo>
                  <a:pt x="1443990" y="225170"/>
                </a:lnTo>
                <a:lnTo>
                  <a:pt x="1461007" y="248157"/>
                </a:lnTo>
                <a:lnTo>
                  <a:pt x="1466850" y="243839"/>
                </a:lnTo>
                <a:lnTo>
                  <a:pt x="1483868" y="230250"/>
                </a:lnTo>
                <a:lnTo>
                  <a:pt x="1466087" y="207898"/>
                </a:lnTo>
                <a:close/>
              </a:path>
              <a:path w="1628140" h="867410">
                <a:moveTo>
                  <a:pt x="1507235" y="170306"/>
                </a:moveTo>
                <a:lnTo>
                  <a:pt x="1491360" y="185800"/>
                </a:lnTo>
                <a:lnTo>
                  <a:pt x="1487043" y="189610"/>
                </a:lnTo>
                <a:lnTo>
                  <a:pt x="1506093" y="211073"/>
                </a:lnTo>
                <a:lnTo>
                  <a:pt x="1510410" y="207137"/>
                </a:lnTo>
                <a:lnTo>
                  <a:pt x="1527175" y="190753"/>
                </a:lnTo>
                <a:lnTo>
                  <a:pt x="1507235" y="170306"/>
                </a:lnTo>
                <a:close/>
              </a:path>
              <a:path w="1628140" h="867410">
                <a:moveTo>
                  <a:pt x="1542542" y="128904"/>
                </a:moveTo>
                <a:lnTo>
                  <a:pt x="1541145" y="130937"/>
                </a:lnTo>
                <a:lnTo>
                  <a:pt x="1526285" y="149606"/>
                </a:lnTo>
                <a:lnTo>
                  <a:pt x="1526031" y="149987"/>
                </a:lnTo>
                <a:lnTo>
                  <a:pt x="1547114" y="169163"/>
                </a:lnTo>
                <a:lnTo>
                  <a:pt x="1547495" y="168782"/>
                </a:lnTo>
                <a:lnTo>
                  <a:pt x="1563497" y="148844"/>
                </a:lnTo>
                <a:lnTo>
                  <a:pt x="1566036" y="145287"/>
                </a:lnTo>
                <a:lnTo>
                  <a:pt x="1542542" y="128904"/>
                </a:lnTo>
                <a:close/>
              </a:path>
              <a:path w="1628140" h="867410">
                <a:moveTo>
                  <a:pt x="1564624" y="94776"/>
                </a:moveTo>
                <a:lnTo>
                  <a:pt x="1557908" y="106044"/>
                </a:lnTo>
                <a:lnTo>
                  <a:pt x="1582420" y="120650"/>
                </a:lnTo>
                <a:lnTo>
                  <a:pt x="1589912" y="108076"/>
                </a:lnTo>
                <a:lnTo>
                  <a:pt x="1590421" y="107314"/>
                </a:lnTo>
                <a:lnTo>
                  <a:pt x="1590802" y="106552"/>
                </a:lnTo>
                <a:lnTo>
                  <a:pt x="1591055" y="105790"/>
                </a:lnTo>
                <a:lnTo>
                  <a:pt x="1594757" y="95757"/>
                </a:lnTo>
                <a:lnTo>
                  <a:pt x="1564258" y="95757"/>
                </a:lnTo>
                <a:lnTo>
                  <a:pt x="1564624" y="94776"/>
                </a:lnTo>
                <a:close/>
              </a:path>
              <a:path w="1628140" h="867410">
                <a:moveTo>
                  <a:pt x="1565402" y="93471"/>
                </a:moveTo>
                <a:lnTo>
                  <a:pt x="1564624" y="94776"/>
                </a:lnTo>
                <a:lnTo>
                  <a:pt x="1564258" y="95757"/>
                </a:lnTo>
                <a:lnTo>
                  <a:pt x="1565402" y="93471"/>
                </a:lnTo>
                <a:close/>
              </a:path>
              <a:path w="1628140" h="867410">
                <a:moveTo>
                  <a:pt x="1595600" y="93471"/>
                </a:moveTo>
                <a:lnTo>
                  <a:pt x="1565402" y="93471"/>
                </a:lnTo>
                <a:lnTo>
                  <a:pt x="1564258" y="95757"/>
                </a:lnTo>
                <a:lnTo>
                  <a:pt x="1594757" y="95757"/>
                </a:lnTo>
                <a:lnTo>
                  <a:pt x="1595600" y="93471"/>
                </a:lnTo>
                <a:close/>
              </a:path>
              <a:path w="1628140" h="867410">
                <a:moveTo>
                  <a:pt x="1569084" y="82803"/>
                </a:moveTo>
                <a:lnTo>
                  <a:pt x="1564624" y="94776"/>
                </a:lnTo>
                <a:lnTo>
                  <a:pt x="1565402" y="93471"/>
                </a:lnTo>
                <a:lnTo>
                  <a:pt x="1595600" y="93471"/>
                </a:lnTo>
                <a:lnTo>
                  <a:pt x="1595881" y="92709"/>
                </a:lnTo>
                <a:lnTo>
                  <a:pt x="1569084" y="82803"/>
                </a:lnTo>
                <a:close/>
              </a:path>
              <a:path w="1628140" h="867410">
                <a:moveTo>
                  <a:pt x="1605279" y="0"/>
                </a:moveTo>
                <a:lnTo>
                  <a:pt x="1544320" y="73913"/>
                </a:lnTo>
                <a:lnTo>
                  <a:pt x="1627758" y="93217"/>
                </a:lnTo>
                <a:lnTo>
                  <a:pt x="1605279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26979" y="2621411"/>
            <a:ext cx="61023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600" b="1" spc="-10" dirty="0">
                <a:solidFill>
                  <a:srgbClr val="EE3D42"/>
                </a:solidFill>
                <a:latin typeface="BIZ UDGothic"/>
                <a:cs typeface="BIZ UDGothic"/>
              </a:rPr>
              <a:t>frame3</a:t>
            </a:r>
            <a:endParaRPr sz="1600" dirty="0">
              <a:latin typeface="BIZ UDGothic"/>
              <a:cs typeface="BIZ UDGothic"/>
            </a:endParaRPr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07B5408B-5C86-03A4-BC94-0B67C7D5DF00}"/>
              </a:ext>
            </a:extLst>
          </p:cNvPr>
          <p:cNvSpPr txBox="1"/>
          <p:nvPr/>
        </p:nvSpPr>
        <p:spPr>
          <a:xfrm>
            <a:off x="6322968" y="2581015"/>
            <a:ext cx="7061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EE3D42"/>
                </a:solidFill>
                <a:latin typeface="BIZ UDGothic"/>
                <a:cs typeface="BIZ UDGothic"/>
              </a:rPr>
              <a:t>page</a:t>
            </a:r>
            <a:r>
              <a:rPr lang="en-GB" sz="1600" b="1" spc="-10" dirty="0">
                <a:solidFill>
                  <a:srgbClr val="EE3D42"/>
                </a:solidFill>
                <a:latin typeface="BIZ UDGothic"/>
                <a:cs typeface="BIZ UDGothic"/>
              </a:rPr>
              <a:t>2</a:t>
            </a:r>
            <a:endParaRPr sz="1600" dirty="0">
              <a:latin typeface="BIZ UDGothic"/>
              <a:cs typeface="BIZ UDGothic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DF55AD-7DA3-DDCE-65C8-8855B2F92AFD}"/>
              </a:ext>
            </a:extLst>
          </p:cNvPr>
          <p:cNvCxnSpPr/>
          <p:nvPr/>
        </p:nvCxnSpPr>
        <p:spPr>
          <a:xfrm>
            <a:off x="7040117" y="2051049"/>
            <a:ext cx="926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6BD754-0699-296D-8BB7-EC50FDFF2E9F}"/>
              </a:ext>
            </a:extLst>
          </p:cNvPr>
          <p:cNvCxnSpPr/>
          <p:nvPr/>
        </p:nvCxnSpPr>
        <p:spPr>
          <a:xfrm>
            <a:off x="7027417" y="2389631"/>
            <a:ext cx="926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9D8A29-80A7-E227-4C13-B8B96336A144}"/>
              </a:ext>
            </a:extLst>
          </p:cNvPr>
          <p:cNvCxnSpPr/>
          <p:nvPr/>
        </p:nvCxnSpPr>
        <p:spPr>
          <a:xfrm>
            <a:off x="7040117" y="2723795"/>
            <a:ext cx="926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3E1BD3-3D02-96F3-854B-4B2AFFDD80F5}"/>
              </a:ext>
            </a:extLst>
          </p:cNvPr>
          <p:cNvSpPr txBox="1"/>
          <p:nvPr/>
        </p:nvSpPr>
        <p:spPr>
          <a:xfrm>
            <a:off x="7991221" y="2525551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spc="-10" dirty="0">
                <a:solidFill>
                  <a:srgbClr val="636363"/>
                </a:solidFill>
                <a:latin typeface="BIZ UDGothic"/>
                <a:cs typeface="BIZ UDGothic"/>
              </a:rPr>
              <a:t>page2</a:t>
            </a:r>
            <a:endParaRPr lang="en-GB" sz="1800" dirty="0">
              <a:latin typeface="BIZ UDGothic"/>
              <a:cs typeface="BIZ UDGothic"/>
            </a:endParaRPr>
          </a:p>
        </p:txBody>
      </p:sp>
      <p:pic>
        <p:nvPicPr>
          <p:cNvPr id="37" name="Graphic 36" descr="Pin outline">
            <a:extLst>
              <a:ext uri="{FF2B5EF4-FFF2-40B4-BE49-F238E27FC236}">
                <a16:creationId xmlns:a16="http://schemas.microsoft.com/office/drawing/2014/main" id="{AC497F31-2DF0-BE5B-674A-CEAB599D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0615" y="2141662"/>
            <a:ext cx="340361" cy="340361"/>
          </a:xfrm>
          <a:prstGeom prst="rect">
            <a:avLst/>
          </a:prstGeom>
        </p:spPr>
      </p:pic>
      <p:pic>
        <p:nvPicPr>
          <p:cNvPr id="39" name="Graphic 38" descr="Signature with solid fill">
            <a:extLst>
              <a:ext uri="{FF2B5EF4-FFF2-40B4-BE49-F238E27FC236}">
                <a16:creationId xmlns:a16="http://schemas.microsoft.com/office/drawing/2014/main" id="{43352C4E-3D64-4E40-BA77-75C74649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327774">
            <a:off x="6162370" y="1912541"/>
            <a:ext cx="305155" cy="30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6" grpId="0"/>
      <p:bldP spid="29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3050</Words>
  <Application>Microsoft Macintosh PowerPoint</Application>
  <PresentationFormat>On-screen Show (16:9)</PresentationFormat>
  <Paragraphs>825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BIZ UDGothic</vt:lpstr>
      <vt:lpstr>Calibri</vt:lpstr>
      <vt:lpstr>Calibri Light</vt:lpstr>
      <vt:lpstr>Franklin Gothic Medium</vt:lpstr>
      <vt:lpstr>Palatino Linotype</vt:lpstr>
      <vt:lpstr>Segoe UI Symbol</vt:lpstr>
      <vt:lpstr>Tahoma</vt:lpstr>
      <vt:lpstr>Times New Roman</vt:lpstr>
      <vt:lpstr>Trebuchet MS</vt:lpstr>
      <vt:lpstr>Office Theme</vt:lpstr>
      <vt:lpstr>Advanced Topics in Database Systems (IS0621)</vt:lpstr>
      <vt:lpstr>DATABASE STORAGE</vt:lpstr>
      <vt:lpstr>DATABASE STORAGE</vt:lpstr>
      <vt:lpstr>PowerPoint Presentation</vt:lpstr>
      <vt:lpstr>TODAY ' S AGENDA</vt:lpstr>
      <vt:lpstr>TODAY ' S AGENDA</vt:lpstr>
      <vt:lpstr>BUFFER POOL ORGANIZATION</vt:lpstr>
      <vt:lpstr>BUFFER POOL ORGANIZATION</vt:lpstr>
      <vt:lpstr>BUFFER POOL META- DATA</vt:lpstr>
      <vt:lpstr>PAGE TABLE VS. PAGE DIRECTORY</vt:lpstr>
      <vt:lpstr>TODAY ' S AGENDA</vt:lpstr>
      <vt:lpstr>BUFFER POOL OPTIMIZATIONS</vt:lpstr>
      <vt:lpstr>MULTIPLE BUFFER POOLS</vt:lpstr>
      <vt:lpstr>MULTIPLE BUFFER POOLS</vt:lpstr>
      <vt:lpstr>MULTIPLE BUFFER POOLS</vt:lpstr>
      <vt:lpstr>MULTIPLE BUFFER POOLS</vt:lpstr>
      <vt:lpstr>PRE- FETCHING</vt:lpstr>
      <vt:lpstr>PRE- FETCHING</vt:lpstr>
      <vt:lpstr>PRE- FETCHING</vt:lpstr>
      <vt:lpstr>PRE- FETCHING</vt:lpstr>
      <vt:lpstr>PRE- FETCHING</vt:lpstr>
      <vt:lpstr>PRE- FETCHING</vt:lpstr>
      <vt:lpstr>PRE- FETCHING</vt:lpstr>
      <vt:lpstr>PRE- FETCHING</vt:lpstr>
      <vt:lpstr>PRE- FETCHING</vt:lpstr>
      <vt:lpstr>PRE- FETCHING</vt:lpstr>
      <vt:lpstr>PRE- FETCHING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SCAN SHARING</vt:lpstr>
      <vt:lpstr>TODAY ' S AGENDA</vt:lpstr>
      <vt:lpstr>OS PAGE CACHE</vt:lpstr>
      <vt:lpstr>OS PAGE CACHE</vt:lpstr>
      <vt:lpstr>TODAY ' S AGENDA</vt:lpstr>
      <vt:lpstr>BUFFER REPLACEMENT POLICIES</vt:lpstr>
      <vt:lpstr>LEAST- RECENTLY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SEQUENTIAL FLOODING</vt:lpstr>
      <vt:lpstr>SEQUENTIAL FLOODING</vt:lpstr>
      <vt:lpstr>SEQUENTIAL FLOODING</vt:lpstr>
      <vt:lpstr>SEQUENTIAL FLOODING</vt:lpstr>
      <vt:lpstr>SEQUENTIAL FLOODING</vt:lpstr>
      <vt:lpstr>SEQUENTIAL FLOODING</vt:lpstr>
      <vt:lpstr>BETTER POLICIES: LRU - K</vt:lpstr>
      <vt:lpstr>DIRTY PAGES</vt:lpstr>
      <vt:lpstr>BACKGROUND WRITING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2022) :: Memory Management</dc:title>
  <dc:creator>Andy Pavlo</dc:creator>
  <cp:keywords>Databases, Carnegie Mellon University</cp:keywords>
  <cp:lastModifiedBy>Youssef Altherwy</cp:lastModifiedBy>
  <cp:revision>195</cp:revision>
  <dcterms:created xsi:type="dcterms:W3CDTF">2023-09-30T07:53:57Z</dcterms:created>
  <dcterms:modified xsi:type="dcterms:W3CDTF">2023-09-30T11:58:08Z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2023-09-30T00:00:00Z</vt:filetime>
  </property>
  <property fmtid="{D5CDD505-2E9C-101B-9397-08002B2CF9AE}" pid="5" name="Producer">
    <vt:lpwstr>Microsoft® PowerPoint® for Microsoft 365</vt:lpwstr>
  </property>
</Properties>
</file>