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5"/>
  </p:notesMasterIdLst>
  <p:sldIdLst>
    <p:sldId id="350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348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94681"/>
  </p:normalViewPr>
  <p:slideViewPr>
    <p:cSldViewPr>
      <p:cViewPr varScale="1">
        <p:scale>
          <a:sx n="276" d="100"/>
          <a:sy n="276" d="100"/>
        </p:scale>
        <p:origin x="216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E0D08-DA49-9244-80A4-F5A903ED1EB5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8E48-6342-3A4D-B112-BA200329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2833-232F-894B-64D0-CFD4724C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C105-5F24-DDCB-5E36-8C310ED9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44A6-9B23-A706-80D7-F6772830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5F59-2087-BB58-0CDF-DA81D15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B6AE-E6BA-B865-4377-782B4255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5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A540-08C2-CDC7-6657-4F80BC41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248AA-BD83-0EC5-5E43-770DC728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3CFC-E66F-659B-53EF-08F08A63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1227-A58E-3CAB-01DB-81FDE2C4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1D08-995E-82FE-16FC-821C63F0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0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783C-7DA9-E76A-37FC-B6D904C3B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6C965-0C21-B135-0823-73D4A710F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C7DD-2115-7E80-4228-6DEB93EB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1222-B2C8-3D63-47CC-D80CE5A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2A87-3762-8730-4EB0-CC41150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8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04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9680" y="487502"/>
            <a:ext cx="5104638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96F8-0F15-7BCD-E198-54EC1EDF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0741-C6F6-D142-8473-77BB6F2C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0A47-9B76-C130-35E1-7C7E656F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E08C-1B89-D749-57E4-43C5380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3786-2A6F-D001-C322-64F0A99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061C-41C5-D5BC-49F4-9F383AF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DAFA-6057-3CEA-E3A9-2B72FAD8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4A18-28AC-AF08-25DB-A4D018C9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070E-96D5-E370-33A6-81016E06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F576-0EF2-5CA7-5F3B-F95CA50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E506-253F-D7F7-4448-A8F730CA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2165-B434-47A4-CBA2-3F5AA9C8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9EC69-7795-C19B-0CB2-37BF6426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0CA1-8B06-156C-47A7-0923832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4BFF-ACF6-D477-B284-1FD45C8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93F5-D8A9-1BB4-F7E7-02AD1376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637E-208F-C6CF-3B6E-BF9F61DA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C2ED-E59C-0141-4B62-84F81379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F9D84-6CCC-5A17-22E0-BC2AB6CA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E12E-740B-9EE7-EF14-79F7A183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52E7B-7049-1638-6BD1-BC78EA9D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75884-DC3A-BA2C-35C9-8AA47548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F8AF9-46C0-1FA1-F001-0786008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436EC-A2A1-7B56-EDCF-265AB24B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4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5D4E-7FF3-29B5-EAE3-5D9CB80F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F58D0-C9A7-8DEA-2169-74578F31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2E413-1F72-4E4A-1D96-B535C081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A3D8-AF01-5797-5C3B-4C71BE7E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9A47C-0003-5E02-1F1B-4D203048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27AC9-0144-6CC4-B052-4C16C22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E539-F2BB-0ACD-E83A-3B17521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48BE-6708-D3D5-FC6A-4E53E3EA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9EC8-6E9E-BD19-90D5-84D31511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243B-447A-E63C-1FE7-F67DE185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AEDB-5A88-4A8C-F4A3-1ED4717D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9E0A-7366-31EB-EA77-36E28A9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C6C3-B9C8-554E-251F-872621A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991D-5415-2129-F54D-C871D7A5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13526-AF02-477A-64CF-39ACC9C2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412E-222C-56EB-B8C8-8FAD6FE30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BDCF-6743-75D8-E80F-3CD1CD4C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018F-8363-3D9D-1A5D-12CF1389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F4D8-7CC7-F88A-7A7F-EB14791F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B91D7-131B-7BBA-41E8-45885A9B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19D1-49A2-BA54-85A3-2375A280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7D0C-ED0F-B69F-2445-E139A4DBE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3AF9-652B-09B8-34C1-F04C2885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C7C6-6911-1F59-78ED-F2C38C5C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4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ppleby/smhasher" TargetMode="External"/><Relationship Id="rId2" Type="http://schemas.openxmlformats.org/officeDocument/2006/relationships/hyperlink" Target="https://create.stephan-brumme.com/crc3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armhash" TargetMode="External"/><Relationship Id="rId5" Type="http://schemas.openxmlformats.org/officeDocument/2006/relationships/hyperlink" Target="http://cyan4973.github.io/xxHash/" TargetMode="External"/><Relationship Id="rId4" Type="http://schemas.openxmlformats.org/officeDocument/2006/relationships/hyperlink" Target="https://github.com/google/cityh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7DC76A4F-8022-F522-E37E-0197121F1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46"/>
          <a:stretch/>
        </p:blipFill>
        <p:spPr>
          <a:xfrm>
            <a:off x="-2285" y="10"/>
            <a:ext cx="9143999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EE1F4-1050-5047-4B2B-A374657BA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44162"/>
            <a:ext cx="7543800" cy="2681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Advanced Topics in Database Systems (IS0621)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44E34-BC96-01AD-74CC-08ECB47A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3054032"/>
            <a:ext cx="7543800" cy="962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Hash Functions and Tables</a:t>
            </a:r>
          </a:p>
          <a:p>
            <a:r>
              <a:rPr lang="en-US">
                <a:solidFill>
                  <a:srgbClr val="FFFFFF"/>
                </a:solidFill>
              </a:rPr>
              <a:t>Adapted from CMU-DB</a:t>
            </a:r>
          </a:p>
        </p:txBody>
      </p:sp>
    </p:spTree>
    <p:extLst>
      <p:ext uri="{BB962C8B-B14F-4D97-AF65-F5344CB8AC3E}">
        <p14:creationId xmlns:p14="http://schemas.microsoft.com/office/powerpoint/2010/main" val="23753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680" y="487502"/>
            <a:ext cx="50590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75" dirty="0">
                <a:solidFill>
                  <a:srgbClr val="585858"/>
                </a:solidFill>
                <a:latin typeface="Tahoma"/>
                <a:cs typeface="Tahoma"/>
              </a:rPr>
              <a:t>STATIC</a:t>
            </a:r>
            <a:r>
              <a:rPr sz="2600" b="1" spc="2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SCHEMES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462915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Li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near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Probe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endParaRPr sz="2400">
              <a:latin typeface="Times New Roman"/>
              <a:cs typeface="Times New Roman"/>
            </a:endParaRPr>
          </a:p>
          <a:p>
            <a:pPr marL="12700" marR="108585">
              <a:lnSpc>
                <a:spcPct val="176700"/>
              </a:lnSpc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Ro</a:t>
            </a: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b="1" spc="6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b="1" spc="14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Hood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b="1" spc="35" dirty="0">
                <a:solidFill>
                  <a:srgbClr val="585858"/>
                </a:solidFill>
                <a:latin typeface="Times New Roman"/>
                <a:cs typeface="Times New Roman"/>
              </a:rPr>
              <a:t>ing  </a:t>
            </a: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Cucko</a:t>
            </a:r>
            <a:r>
              <a:rPr sz="24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08980" cy="274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giant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slots.</a:t>
            </a:r>
            <a:endParaRPr sz="2400">
              <a:latin typeface="Times New Roman"/>
              <a:cs typeface="Times New Roman"/>
            </a:endParaRPr>
          </a:p>
          <a:p>
            <a:pPr marL="12700" marR="293370">
              <a:lnSpc>
                <a:spcPts val="2590"/>
              </a:lnSpc>
              <a:spcBef>
                <a:spcPts val="2535"/>
              </a:spcBef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Resolve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collisions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linearly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searching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next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free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determine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whether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element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present,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location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index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scan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marR="122555" indent="-34290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index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know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stop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scanning.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Insertions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deletions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generalizations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lookups.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7916" y="1277111"/>
            <a:ext cx="2837815" cy="3429000"/>
            <a:chOff x="3137916" y="1277111"/>
            <a:chExt cx="2837815" cy="3429000"/>
          </a:xfrm>
        </p:grpSpPr>
        <p:sp>
          <p:nvSpPr>
            <p:cNvPr id="3" name="object 3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778" y="2372772"/>
              <a:ext cx="882015" cy="0"/>
            </a:xfrm>
            <a:custGeom>
              <a:avLst/>
              <a:gdLst/>
              <a:ahLst/>
              <a:cxnLst/>
              <a:rect l="l" t="t" r="r" b="b"/>
              <a:pathLst>
                <a:path w="882014">
                  <a:moveTo>
                    <a:pt x="0" y="0"/>
                  </a:moveTo>
                  <a:lnTo>
                    <a:pt x="881761" y="0"/>
                  </a:lnTo>
                </a:path>
              </a:pathLst>
            </a:custGeom>
            <a:ln w="13525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5778" y="2343245"/>
              <a:ext cx="882015" cy="13970"/>
            </a:xfrm>
            <a:custGeom>
              <a:avLst/>
              <a:gdLst/>
              <a:ahLst/>
              <a:cxnLst/>
              <a:rect l="l" t="t" r="r" b="b"/>
              <a:pathLst>
                <a:path w="882014" h="13969">
                  <a:moveTo>
                    <a:pt x="0" y="13525"/>
                  </a:moveTo>
                  <a:lnTo>
                    <a:pt x="881761" y="13525"/>
                  </a:lnTo>
                  <a:lnTo>
                    <a:pt x="881761" y="0"/>
                  </a:lnTo>
                  <a:lnTo>
                    <a:pt x="0" y="0"/>
                  </a:lnTo>
                  <a:lnTo>
                    <a:pt x="0" y="13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5778" y="2316003"/>
              <a:ext cx="882015" cy="0"/>
            </a:xfrm>
            <a:custGeom>
              <a:avLst/>
              <a:gdLst/>
              <a:ahLst/>
              <a:cxnLst/>
              <a:rect l="l" t="t" r="r" b="b"/>
              <a:pathLst>
                <a:path w="882014">
                  <a:moveTo>
                    <a:pt x="0" y="0"/>
                  </a:moveTo>
                  <a:lnTo>
                    <a:pt x="881761" y="0"/>
                  </a:lnTo>
                </a:path>
              </a:pathLst>
            </a:custGeom>
            <a:ln w="14668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5778" y="2331434"/>
              <a:ext cx="882015" cy="15240"/>
            </a:xfrm>
            <a:custGeom>
              <a:avLst/>
              <a:gdLst/>
              <a:ahLst/>
              <a:cxnLst/>
              <a:rect l="l" t="t" r="r" b="b"/>
              <a:pathLst>
                <a:path w="882014" h="15239">
                  <a:moveTo>
                    <a:pt x="0" y="14668"/>
                  </a:moveTo>
                  <a:lnTo>
                    <a:pt x="881761" y="14668"/>
                  </a:lnTo>
                  <a:lnTo>
                    <a:pt x="881761" y="0"/>
                  </a:lnTo>
                  <a:lnTo>
                    <a:pt x="0" y="0"/>
                  </a:lnTo>
                  <a:lnTo>
                    <a:pt x="0" y="1466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0066" y="2791205"/>
              <a:ext cx="853440" cy="80645"/>
            </a:xfrm>
            <a:custGeom>
              <a:avLst/>
              <a:gdLst/>
              <a:ahLst/>
              <a:cxnLst/>
              <a:rect l="l" t="t" r="r" b="b"/>
              <a:pathLst>
                <a:path w="853439" h="80644">
                  <a:moveTo>
                    <a:pt x="853186" y="8051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44361" y="2330259"/>
            <a:ext cx="2987040" cy="55245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715"/>
              </a:lnSpc>
            </a:pPr>
            <a:r>
              <a:rPr sz="3200" b="1" spc="-150" dirty="0">
                <a:solidFill>
                  <a:srgbClr val="EE3D42"/>
                </a:solidFill>
                <a:latin typeface="Trebuchet MS"/>
                <a:cs typeface="Trebuchet MS"/>
              </a:rPr>
              <a:t>&lt;key&gt;</a:t>
            </a:r>
            <a:r>
              <a:rPr sz="3200" b="1" spc="-150" dirty="0">
                <a:solidFill>
                  <a:srgbClr val="636363"/>
                </a:solidFill>
                <a:latin typeface="Trebuchet MS"/>
                <a:cs typeface="Trebuchet MS"/>
              </a:rPr>
              <a:t>|</a:t>
            </a:r>
            <a:r>
              <a:rPr sz="3200" b="1" spc="-150" dirty="0">
                <a:solidFill>
                  <a:srgbClr val="EE3D42"/>
                </a:solidFill>
                <a:latin typeface="Trebuchet MS"/>
                <a:cs typeface="Trebuchet MS"/>
              </a:rPr>
              <a:t>&lt;value&gt;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068829" y="1442085"/>
            <a:ext cx="3234690" cy="3176905"/>
            <a:chOff x="2068829" y="1442085"/>
            <a:chExt cx="3234690" cy="3176905"/>
          </a:xfrm>
        </p:grpSpPr>
        <p:sp>
          <p:nvSpPr>
            <p:cNvPr id="13" name="object 13"/>
            <p:cNvSpPr/>
            <p:nvPr/>
          </p:nvSpPr>
          <p:spPr>
            <a:xfrm>
              <a:off x="2068829" y="1983486"/>
              <a:ext cx="1341755" cy="655955"/>
            </a:xfrm>
            <a:custGeom>
              <a:avLst/>
              <a:gdLst/>
              <a:ahLst/>
              <a:cxnLst/>
              <a:rect l="l" t="t" r="r" b="b"/>
              <a:pathLst>
                <a:path w="1341754" h="655955">
                  <a:moveTo>
                    <a:pt x="1187671" y="604335"/>
                  </a:moveTo>
                  <a:lnTo>
                    <a:pt x="1184402" y="655827"/>
                  </a:lnTo>
                  <a:lnTo>
                    <a:pt x="1300461" y="606678"/>
                  </a:lnTo>
                  <a:lnTo>
                    <a:pt x="1212215" y="606678"/>
                  </a:lnTo>
                  <a:lnTo>
                    <a:pt x="1187671" y="604335"/>
                  </a:lnTo>
                  <a:close/>
                </a:path>
                <a:path w="1341754" h="655955">
                  <a:moveTo>
                    <a:pt x="1190886" y="553703"/>
                  </a:moveTo>
                  <a:lnTo>
                    <a:pt x="1187671" y="604335"/>
                  </a:lnTo>
                  <a:lnTo>
                    <a:pt x="1212215" y="606678"/>
                  </a:lnTo>
                  <a:lnTo>
                    <a:pt x="1216914" y="556132"/>
                  </a:lnTo>
                  <a:lnTo>
                    <a:pt x="1190886" y="553703"/>
                  </a:lnTo>
                  <a:close/>
                </a:path>
                <a:path w="1341754" h="655955">
                  <a:moveTo>
                    <a:pt x="1194054" y="503808"/>
                  </a:moveTo>
                  <a:lnTo>
                    <a:pt x="1190886" y="553703"/>
                  </a:lnTo>
                  <a:lnTo>
                    <a:pt x="1216914" y="556132"/>
                  </a:lnTo>
                  <a:lnTo>
                    <a:pt x="1212215" y="606678"/>
                  </a:lnTo>
                  <a:lnTo>
                    <a:pt x="1300461" y="606678"/>
                  </a:lnTo>
                  <a:lnTo>
                    <a:pt x="1341246" y="589407"/>
                  </a:lnTo>
                  <a:lnTo>
                    <a:pt x="1194054" y="503808"/>
                  </a:lnTo>
                  <a:close/>
                </a:path>
                <a:path w="1341754" h="655955">
                  <a:moveTo>
                    <a:pt x="148125" y="53442"/>
                  </a:moveTo>
                  <a:lnTo>
                    <a:pt x="152400" y="78612"/>
                  </a:lnTo>
                  <a:lnTo>
                    <a:pt x="146374" y="104145"/>
                  </a:lnTo>
                  <a:lnTo>
                    <a:pt x="163956" y="104775"/>
                  </a:lnTo>
                  <a:lnTo>
                    <a:pt x="220471" y="110362"/>
                  </a:lnTo>
                  <a:lnTo>
                    <a:pt x="276606" y="118363"/>
                  </a:lnTo>
                  <a:lnTo>
                    <a:pt x="331088" y="128777"/>
                  </a:lnTo>
                  <a:lnTo>
                    <a:pt x="383413" y="141096"/>
                  </a:lnTo>
                  <a:lnTo>
                    <a:pt x="433069" y="155447"/>
                  </a:lnTo>
                  <a:lnTo>
                    <a:pt x="479932" y="171450"/>
                  </a:lnTo>
                  <a:lnTo>
                    <a:pt x="522986" y="188975"/>
                  </a:lnTo>
                  <a:lnTo>
                    <a:pt x="562101" y="207771"/>
                  </a:lnTo>
                  <a:lnTo>
                    <a:pt x="596519" y="227583"/>
                  </a:lnTo>
                  <a:lnTo>
                    <a:pt x="638175" y="258190"/>
                  </a:lnTo>
                  <a:lnTo>
                    <a:pt x="666750" y="288925"/>
                  </a:lnTo>
                  <a:lnTo>
                    <a:pt x="683006" y="326263"/>
                  </a:lnTo>
                  <a:lnTo>
                    <a:pt x="683387" y="334771"/>
                  </a:lnTo>
                  <a:lnTo>
                    <a:pt x="684402" y="346837"/>
                  </a:lnTo>
                  <a:lnTo>
                    <a:pt x="700405" y="392302"/>
                  </a:lnTo>
                  <a:lnTo>
                    <a:pt x="732408" y="433069"/>
                  </a:lnTo>
                  <a:lnTo>
                    <a:pt x="776732" y="469645"/>
                  </a:lnTo>
                  <a:lnTo>
                    <a:pt x="812545" y="492125"/>
                  </a:lnTo>
                  <a:lnTo>
                    <a:pt x="852424" y="513080"/>
                  </a:lnTo>
                  <a:lnTo>
                    <a:pt x="896493" y="532638"/>
                  </a:lnTo>
                  <a:lnTo>
                    <a:pt x="944244" y="550418"/>
                  </a:lnTo>
                  <a:lnTo>
                    <a:pt x="994790" y="566419"/>
                  </a:lnTo>
                  <a:lnTo>
                    <a:pt x="1048257" y="580389"/>
                  </a:lnTo>
                  <a:lnTo>
                    <a:pt x="1104011" y="592201"/>
                  </a:lnTo>
                  <a:lnTo>
                    <a:pt x="1161669" y="601852"/>
                  </a:lnTo>
                  <a:lnTo>
                    <a:pt x="1187671" y="604335"/>
                  </a:lnTo>
                  <a:lnTo>
                    <a:pt x="1190886" y="553703"/>
                  </a:lnTo>
                  <a:lnTo>
                    <a:pt x="1169289" y="551688"/>
                  </a:lnTo>
                  <a:lnTo>
                    <a:pt x="1141476" y="547369"/>
                  </a:lnTo>
                  <a:lnTo>
                    <a:pt x="1086993" y="536956"/>
                  </a:lnTo>
                  <a:lnTo>
                    <a:pt x="1034669" y="524637"/>
                  </a:lnTo>
                  <a:lnTo>
                    <a:pt x="984884" y="510286"/>
                  </a:lnTo>
                  <a:lnTo>
                    <a:pt x="938276" y="494411"/>
                  </a:lnTo>
                  <a:lnTo>
                    <a:pt x="895222" y="476884"/>
                  </a:lnTo>
                  <a:lnTo>
                    <a:pt x="856361" y="458215"/>
                  </a:lnTo>
                  <a:lnTo>
                    <a:pt x="821944" y="438657"/>
                  </a:lnTo>
                  <a:lnTo>
                    <a:pt x="780414" y="408305"/>
                  </a:lnTo>
                  <a:lnTo>
                    <a:pt x="751967" y="378459"/>
                  </a:lnTo>
                  <a:lnTo>
                    <a:pt x="735076" y="342772"/>
                  </a:lnTo>
                  <a:lnTo>
                    <a:pt x="734059" y="330834"/>
                  </a:lnTo>
                  <a:lnTo>
                    <a:pt x="732536" y="315213"/>
                  </a:lnTo>
                  <a:lnTo>
                    <a:pt x="715644" y="270763"/>
                  </a:lnTo>
                  <a:lnTo>
                    <a:pt x="683894" y="231266"/>
                  </a:lnTo>
                  <a:lnTo>
                    <a:pt x="639699" y="195199"/>
                  </a:lnTo>
                  <a:lnTo>
                    <a:pt x="604138" y="172974"/>
                  </a:lnTo>
                  <a:lnTo>
                    <a:pt x="564261" y="152145"/>
                  </a:lnTo>
                  <a:lnTo>
                    <a:pt x="520319" y="132714"/>
                  </a:lnTo>
                  <a:lnTo>
                    <a:pt x="472694" y="115062"/>
                  </a:lnTo>
                  <a:lnTo>
                    <a:pt x="422020" y="99059"/>
                  </a:lnTo>
                  <a:lnTo>
                    <a:pt x="368681" y="85089"/>
                  </a:lnTo>
                  <a:lnTo>
                    <a:pt x="313055" y="73278"/>
                  </a:lnTo>
                  <a:lnTo>
                    <a:pt x="255269" y="63626"/>
                  </a:lnTo>
                  <a:lnTo>
                    <a:pt x="196469" y="56768"/>
                  </a:lnTo>
                  <a:lnTo>
                    <a:pt x="165862" y="54101"/>
                  </a:lnTo>
                  <a:lnTo>
                    <a:pt x="148125" y="53442"/>
                  </a:lnTo>
                  <a:close/>
                </a:path>
                <a:path w="1341754" h="655955">
                  <a:moveTo>
                    <a:pt x="78612" y="0"/>
                  </a:moveTo>
                  <a:lnTo>
                    <a:pt x="48791" y="5064"/>
                  </a:lnTo>
                  <a:lnTo>
                    <a:pt x="24066" y="20605"/>
                  </a:lnTo>
                  <a:lnTo>
                    <a:pt x="6961" y="44291"/>
                  </a:lnTo>
                  <a:lnTo>
                    <a:pt x="0" y="73787"/>
                  </a:lnTo>
                  <a:lnTo>
                    <a:pt x="5064" y="103608"/>
                  </a:lnTo>
                  <a:lnTo>
                    <a:pt x="20605" y="128333"/>
                  </a:lnTo>
                  <a:lnTo>
                    <a:pt x="44291" y="145438"/>
                  </a:lnTo>
                  <a:lnTo>
                    <a:pt x="73787" y="152400"/>
                  </a:lnTo>
                  <a:lnTo>
                    <a:pt x="103608" y="147335"/>
                  </a:lnTo>
                  <a:lnTo>
                    <a:pt x="128333" y="131794"/>
                  </a:lnTo>
                  <a:lnTo>
                    <a:pt x="145438" y="108108"/>
                  </a:lnTo>
                  <a:lnTo>
                    <a:pt x="146374" y="104145"/>
                  </a:lnTo>
                  <a:lnTo>
                    <a:pt x="75311" y="101600"/>
                  </a:lnTo>
                  <a:lnTo>
                    <a:pt x="77088" y="50800"/>
                  </a:lnTo>
                  <a:lnTo>
                    <a:pt x="147676" y="50800"/>
                  </a:lnTo>
                  <a:lnTo>
                    <a:pt x="147335" y="48791"/>
                  </a:lnTo>
                  <a:lnTo>
                    <a:pt x="131794" y="24066"/>
                  </a:lnTo>
                  <a:lnTo>
                    <a:pt x="108108" y="6961"/>
                  </a:lnTo>
                  <a:lnTo>
                    <a:pt x="78612" y="0"/>
                  </a:lnTo>
                  <a:close/>
                </a:path>
                <a:path w="1341754" h="655955">
                  <a:moveTo>
                    <a:pt x="77088" y="50800"/>
                  </a:moveTo>
                  <a:lnTo>
                    <a:pt x="75311" y="101600"/>
                  </a:lnTo>
                  <a:lnTo>
                    <a:pt x="146374" y="104145"/>
                  </a:lnTo>
                  <a:lnTo>
                    <a:pt x="152400" y="78612"/>
                  </a:lnTo>
                  <a:lnTo>
                    <a:pt x="148125" y="53442"/>
                  </a:lnTo>
                  <a:lnTo>
                    <a:pt x="77088" y="50800"/>
                  </a:lnTo>
                  <a:close/>
                </a:path>
                <a:path w="1341754" h="655955">
                  <a:moveTo>
                    <a:pt x="147676" y="50800"/>
                  </a:moveTo>
                  <a:lnTo>
                    <a:pt x="77088" y="50800"/>
                  </a:lnTo>
                  <a:lnTo>
                    <a:pt x="148125" y="53442"/>
                  </a:lnTo>
                  <a:lnTo>
                    <a:pt x="147676" y="5080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949" y="1451610"/>
              <a:ext cx="1884045" cy="413384"/>
            </a:xfrm>
            <a:custGeom>
              <a:avLst/>
              <a:gdLst/>
              <a:ahLst/>
              <a:cxnLst/>
              <a:rect l="l" t="t" r="r" b="b"/>
              <a:pathLst>
                <a:path w="1884045" h="413385">
                  <a:moveTo>
                    <a:pt x="1883664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83664" y="413003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9949" y="1451610"/>
              <a:ext cx="1884045" cy="413384"/>
            </a:xfrm>
            <a:custGeom>
              <a:avLst/>
              <a:gdLst/>
              <a:ahLst/>
              <a:cxnLst/>
              <a:rect l="l" t="t" r="r" b="b"/>
              <a:pathLst>
                <a:path w="1884045" h="413385">
                  <a:moveTo>
                    <a:pt x="0" y="413003"/>
                  </a:moveTo>
                  <a:lnTo>
                    <a:pt x="1883664" y="413003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9049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949" y="19088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9949" y="19088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9949" y="23660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9949" y="23660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949" y="28232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9949" y="28232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9949" y="32804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9949" y="32804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2329" y="41948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2329" y="4194810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09950" y="2363216"/>
            <a:ext cx="188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2804" y="3728084"/>
            <a:ext cx="1903095" cy="433705"/>
            <a:chOff x="3392804" y="3728084"/>
            <a:chExt cx="1903095" cy="433705"/>
          </a:xfrm>
        </p:grpSpPr>
        <p:sp>
          <p:nvSpPr>
            <p:cNvPr id="28" name="object 28"/>
            <p:cNvSpPr/>
            <p:nvPr/>
          </p:nvSpPr>
          <p:spPr>
            <a:xfrm>
              <a:off x="3402329" y="3737609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188366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83664" y="414527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2329" y="3737609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4">
                  <a:moveTo>
                    <a:pt x="0" y="414527"/>
                  </a:moveTo>
                  <a:lnTo>
                    <a:pt x="1883664" y="414527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68957" y="1277111"/>
            <a:ext cx="3493770" cy="3429000"/>
            <a:chOff x="2068957" y="1277111"/>
            <a:chExt cx="3493770" cy="3429000"/>
          </a:xfrm>
        </p:grpSpPr>
        <p:sp>
          <p:nvSpPr>
            <p:cNvPr id="8" name="object 8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8957" y="1597278"/>
              <a:ext cx="1341120" cy="905510"/>
            </a:xfrm>
            <a:custGeom>
              <a:avLst/>
              <a:gdLst/>
              <a:ahLst/>
              <a:cxnLst/>
              <a:rect l="l" t="t" r="r" b="b"/>
              <a:pathLst>
                <a:path w="1341120" h="905510">
                  <a:moveTo>
                    <a:pt x="72390" y="752983"/>
                  </a:moveTo>
                  <a:lnTo>
                    <a:pt x="43058" y="760410"/>
                  </a:lnTo>
                  <a:lnTo>
                    <a:pt x="19669" y="777922"/>
                  </a:lnTo>
                  <a:lnTo>
                    <a:pt x="4542" y="802935"/>
                  </a:lnTo>
                  <a:lnTo>
                    <a:pt x="0" y="832866"/>
                  </a:lnTo>
                  <a:lnTo>
                    <a:pt x="7407" y="862197"/>
                  </a:lnTo>
                  <a:lnTo>
                    <a:pt x="24876" y="885586"/>
                  </a:lnTo>
                  <a:lnTo>
                    <a:pt x="49845" y="900713"/>
                  </a:lnTo>
                  <a:lnTo>
                    <a:pt x="79756" y="905256"/>
                  </a:lnTo>
                  <a:lnTo>
                    <a:pt x="109087" y="897828"/>
                  </a:lnTo>
                  <a:lnTo>
                    <a:pt x="132476" y="880316"/>
                  </a:lnTo>
                  <a:lnTo>
                    <a:pt x="147603" y="855303"/>
                  </a:lnTo>
                  <a:lnTo>
                    <a:pt x="147732" y="854456"/>
                  </a:lnTo>
                  <a:lnTo>
                    <a:pt x="77469" y="854456"/>
                  </a:lnTo>
                  <a:lnTo>
                    <a:pt x="74675" y="803783"/>
                  </a:lnTo>
                  <a:lnTo>
                    <a:pt x="145716" y="799915"/>
                  </a:lnTo>
                  <a:lnTo>
                    <a:pt x="144738" y="796041"/>
                  </a:lnTo>
                  <a:lnTo>
                    <a:pt x="127269" y="772652"/>
                  </a:lnTo>
                  <a:lnTo>
                    <a:pt x="102300" y="757525"/>
                  </a:lnTo>
                  <a:lnTo>
                    <a:pt x="72390" y="752983"/>
                  </a:lnTo>
                  <a:close/>
                </a:path>
                <a:path w="1341120" h="905510">
                  <a:moveTo>
                    <a:pt x="145716" y="799915"/>
                  </a:moveTo>
                  <a:lnTo>
                    <a:pt x="74675" y="803783"/>
                  </a:lnTo>
                  <a:lnTo>
                    <a:pt x="77469" y="854456"/>
                  </a:lnTo>
                  <a:lnTo>
                    <a:pt x="148317" y="850598"/>
                  </a:lnTo>
                  <a:lnTo>
                    <a:pt x="152145" y="825373"/>
                  </a:lnTo>
                  <a:lnTo>
                    <a:pt x="145716" y="799915"/>
                  </a:lnTo>
                  <a:close/>
                </a:path>
                <a:path w="1341120" h="905510">
                  <a:moveTo>
                    <a:pt x="148317" y="850598"/>
                  </a:moveTo>
                  <a:lnTo>
                    <a:pt x="77469" y="854456"/>
                  </a:lnTo>
                  <a:lnTo>
                    <a:pt x="147732" y="854456"/>
                  </a:lnTo>
                  <a:lnTo>
                    <a:pt x="148317" y="850598"/>
                  </a:lnTo>
                  <a:close/>
                </a:path>
                <a:path w="1341120" h="905510">
                  <a:moveTo>
                    <a:pt x="1187225" y="51802"/>
                  </a:moveTo>
                  <a:lnTo>
                    <a:pt x="1130300" y="62611"/>
                  </a:lnTo>
                  <a:lnTo>
                    <a:pt x="1073150" y="78740"/>
                  </a:lnTo>
                  <a:lnTo>
                    <a:pt x="1018159" y="98298"/>
                  </a:lnTo>
                  <a:lnTo>
                    <a:pt x="965581" y="120904"/>
                  </a:lnTo>
                  <a:lnTo>
                    <a:pt x="916178" y="146431"/>
                  </a:lnTo>
                  <a:lnTo>
                    <a:pt x="870204" y="174371"/>
                  </a:lnTo>
                  <a:lnTo>
                    <a:pt x="827913" y="204724"/>
                  </a:lnTo>
                  <a:lnTo>
                    <a:pt x="790067" y="237236"/>
                  </a:lnTo>
                  <a:lnTo>
                    <a:pt x="756919" y="271653"/>
                  </a:lnTo>
                  <a:lnTo>
                    <a:pt x="729234" y="307848"/>
                  </a:lnTo>
                  <a:lnTo>
                    <a:pt x="707390" y="345948"/>
                  </a:lnTo>
                  <a:lnTo>
                    <a:pt x="692023" y="385318"/>
                  </a:lnTo>
                  <a:lnTo>
                    <a:pt x="684276" y="425958"/>
                  </a:lnTo>
                  <a:lnTo>
                    <a:pt x="682498" y="459613"/>
                  </a:lnTo>
                  <a:lnTo>
                    <a:pt x="680338" y="475107"/>
                  </a:lnTo>
                  <a:lnTo>
                    <a:pt x="664210" y="522732"/>
                  </a:lnTo>
                  <a:lnTo>
                    <a:pt x="634492" y="570230"/>
                  </a:lnTo>
                  <a:lnTo>
                    <a:pt x="607822" y="601345"/>
                  </a:lnTo>
                  <a:lnTo>
                    <a:pt x="575691" y="631444"/>
                  </a:lnTo>
                  <a:lnTo>
                    <a:pt x="538988" y="660273"/>
                  </a:lnTo>
                  <a:lnTo>
                    <a:pt x="498220" y="687324"/>
                  </a:lnTo>
                  <a:lnTo>
                    <a:pt x="453517" y="712216"/>
                  </a:lnTo>
                  <a:lnTo>
                    <a:pt x="405511" y="734822"/>
                  </a:lnTo>
                  <a:lnTo>
                    <a:pt x="354838" y="754634"/>
                  </a:lnTo>
                  <a:lnTo>
                    <a:pt x="301879" y="771652"/>
                  </a:lnTo>
                  <a:lnTo>
                    <a:pt x="247015" y="785241"/>
                  </a:lnTo>
                  <a:lnTo>
                    <a:pt x="190881" y="795401"/>
                  </a:lnTo>
                  <a:lnTo>
                    <a:pt x="145716" y="799915"/>
                  </a:lnTo>
                  <a:lnTo>
                    <a:pt x="152145" y="825373"/>
                  </a:lnTo>
                  <a:lnTo>
                    <a:pt x="148317" y="850598"/>
                  </a:lnTo>
                  <a:lnTo>
                    <a:pt x="166116" y="849630"/>
                  </a:lnTo>
                  <a:lnTo>
                    <a:pt x="197231" y="845693"/>
                  </a:lnTo>
                  <a:lnTo>
                    <a:pt x="256794" y="835152"/>
                  </a:lnTo>
                  <a:lnTo>
                    <a:pt x="314960" y="820674"/>
                  </a:lnTo>
                  <a:lnTo>
                    <a:pt x="371094" y="802767"/>
                  </a:lnTo>
                  <a:lnTo>
                    <a:pt x="424942" y="781685"/>
                  </a:lnTo>
                  <a:lnTo>
                    <a:pt x="475869" y="757809"/>
                  </a:lnTo>
                  <a:lnTo>
                    <a:pt x="523748" y="731139"/>
                  </a:lnTo>
                  <a:lnTo>
                    <a:pt x="567944" y="701929"/>
                  </a:lnTo>
                  <a:lnTo>
                    <a:pt x="607949" y="670687"/>
                  </a:lnTo>
                  <a:lnTo>
                    <a:pt x="643509" y="637413"/>
                  </a:lnTo>
                  <a:lnTo>
                    <a:pt x="673988" y="602234"/>
                  </a:lnTo>
                  <a:lnTo>
                    <a:pt x="698881" y="565531"/>
                  </a:lnTo>
                  <a:lnTo>
                    <a:pt x="717676" y="527177"/>
                  </a:lnTo>
                  <a:lnTo>
                    <a:pt x="729615" y="487426"/>
                  </a:lnTo>
                  <a:lnTo>
                    <a:pt x="734949" y="428752"/>
                  </a:lnTo>
                  <a:lnTo>
                    <a:pt x="737362" y="413131"/>
                  </a:lnTo>
                  <a:lnTo>
                    <a:pt x="753872" y="366522"/>
                  </a:lnTo>
                  <a:lnTo>
                    <a:pt x="783590" y="319405"/>
                  </a:lnTo>
                  <a:lnTo>
                    <a:pt x="810387" y="288417"/>
                  </a:lnTo>
                  <a:lnTo>
                    <a:pt x="842391" y="258572"/>
                  </a:lnTo>
                  <a:lnTo>
                    <a:pt x="878967" y="229997"/>
                  </a:lnTo>
                  <a:lnTo>
                    <a:pt x="919861" y="202946"/>
                  </a:lnTo>
                  <a:lnTo>
                    <a:pt x="964565" y="178054"/>
                  </a:lnTo>
                  <a:lnTo>
                    <a:pt x="1012317" y="155701"/>
                  </a:lnTo>
                  <a:lnTo>
                    <a:pt x="1063117" y="135762"/>
                  </a:lnTo>
                  <a:lnTo>
                    <a:pt x="1116203" y="118872"/>
                  </a:lnTo>
                  <a:lnTo>
                    <a:pt x="1171067" y="105283"/>
                  </a:lnTo>
                  <a:lnTo>
                    <a:pt x="1191958" y="102306"/>
                  </a:lnTo>
                  <a:lnTo>
                    <a:pt x="1187225" y="51802"/>
                  </a:lnTo>
                  <a:close/>
                </a:path>
                <a:path w="1341120" h="905510">
                  <a:moveTo>
                    <a:pt x="1307078" y="48387"/>
                  </a:moveTo>
                  <a:lnTo>
                    <a:pt x="1211071" y="48387"/>
                  </a:lnTo>
                  <a:lnTo>
                    <a:pt x="1218310" y="98551"/>
                  </a:lnTo>
                  <a:lnTo>
                    <a:pt x="1191958" y="102306"/>
                  </a:lnTo>
                  <a:lnTo>
                    <a:pt x="1196594" y="151765"/>
                  </a:lnTo>
                  <a:lnTo>
                    <a:pt x="1341120" y="61595"/>
                  </a:lnTo>
                  <a:lnTo>
                    <a:pt x="1307078" y="48387"/>
                  </a:lnTo>
                  <a:close/>
                </a:path>
                <a:path w="1341120" h="905510">
                  <a:moveTo>
                    <a:pt x="1211071" y="48387"/>
                  </a:moveTo>
                  <a:lnTo>
                    <a:pt x="1187225" y="51802"/>
                  </a:lnTo>
                  <a:lnTo>
                    <a:pt x="1191958" y="102306"/>
                  </a:lnTo>
                  <a:lnTo>
                    <a:pt x="1218310" y="98551"/>
                  </a:lnTo>
                  <a:lnTo>
                    <a:pt x="1211071" y="48387"/>
                  </a:lnTo>
                  <a:close/>
                </a:path>
                <a:path w="1341120" h="905510">
                  <a:moveTo>
                    <a:pt x="1182370" y="0"/>
                  </a:moveTo>
                  <a:lnTo>
                    <a:pt x="1187225" y="51802"/>
                  </a:lnTo>
                  <a:lnTo>
                    <a:pt x="1211071" y="48387"/>
                  </a:lnTo>
                  <a:lnTo>
                    <a:pt x="1307078" y="48387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457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68829" y="1277111"/>
            <a:ext cx="3493770" cy="3429000"/>
            <a:chOff x="2068829" y="1277111"/>
            <a:chExt cx="3493770" cy="3429000"/>
          </a:xfrm>
        </p:grpSpPr>
        <p:sp>
          <p:nvSpPr>
            <p:cNvPr id="8" name="object 8"/>
            <p:cNvSpPr/>
            <p:nvPr/>
          </p:nvSpPr>
          <p:spPr>
            <a:xfrm>
              <a:off x="3137915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8829" y="2501391"/>
              <a:ext cx="1341755" cy="367030"/>
            </a:xfrm>
            <a:custGeom>
              <a:avLst/>
              <a:gdLst/>
              <a:ahLst/>
              <a:cxnLst/>
              <a:rect l="l" t="t" r="r" b="b"/>
              <a:pathLst>
                <a:path w="1341754" h="367030">
                  <a:moveTo>
                    <a:pt x="75056" y="214121"/>
                  </a:moveTo>
                  <a:lnTo>
                    <a:pt x="45452" y="220563"/>
                  </a:lnTo>
                  <a:lnTo>
                    <a:pt x="21478" y="237267"/>
                  </a:lnTo>
                  <a:lnTo>
                    <a:pt x="5530" y="261735"/>
                  </a:lnTo>
                  <a:lnTo>
                    <a:pt x="0" y="291464"/>
                  </a:lnTo>
                  <a:lnTo>
                    <a:pt x="6441" y="321016"/>
                  </a:lnTo>
                  <a:lnTo>
                    <a:pt x="23145" y="344995"/>
                  </a:lnTo>
                  <a:lnTo>
                    <a:pt x="47613" y="360973"/>
                  </a:lnTo>
                  <a:lnTo>
                    <a:pt x="77343" y="366521"/>
                  </a:lnTo>
                  <a:lnTo>
                    <a:pt x="106947" y="360078"/>
                  </a:lnTo>
                  <a:lnTo>
                    <a:pt x="130921" y="343360"/>
                  </a:lnTo>
                  <a:lnTo>
                    <a:pt x="146869" y="318855"/>
                  </a:lnTo>
                  <a:lnTo>
                    <a:pt x="147450" y="315721"/>
                  </a:lnTo>
                  <a:lnTo>
                    <a:pt x="76707" y="315721"/>
                  </a:lnTo>
                  <a:lnTo>
                    <a:pt x="75692" y="264921"/>
                  </a:lnTo>
                  <a:lnTo>
                    <a:pt x="146802" y="263391"/>
                  </a:lnTo>
                  <a:lnTo>
                    <a:pt x="146028" y="259841"/>
                  </a:lnTo>
                  <a:lnTo>
                    <a:pt x="145917" y="259460"/>
                  </a:lnTo>
                  <a:lnTo>
                    <a:pt x="129254" y="235585"/>
                  </a:lnTo>
                  <a:lnTo>
                    <a:pt x="104786" y="219650"/>
                  </a:lnTo>
                  <a:lnTo>
                    <a:pt x="75056" y="214121"/>
                  </a:lnTo>
                  <a:close/>
                </a:path>
                <a:path w="1341754" h="367030">
                  <a:moveTo>
                    <a:pt x="146802" y="263391"/>
                  </a:moveTo>
                  <a:lnTo>
                    <a:pt x="75692" y="264921"/>
                  </a:lnTo>
                  <a:lnTo>
                    <a:pt x="76707" y="315721"/>
                  </a:lnTo>
                  <a:lnTo>
                    <a:pt x="147734" y="314192"/>
                  </a:lnTo>
                  <a:lnTo>
                    <a:pt x="152400" y="289051"/>
                  </a:lnTo>
                  <a:lnTo>
                    <a:pt x="146802" y="263391"/>
                  </a:lnTo>
                  <a:close/>
                </a:path>
                <a:path w="1341754" h="367030">
                  <a:moveTo>
                    <a:pt x="147734" y="314192"/>
                  </a:moveTo>
                  <a:lnTo>
                    <a:pt x="76707" y="315721"/>
                  </a:lnTo>
                  <a:lnTo>
                    <a:pt x="147450" y="315721"/>
                  </a:lnTo>
                  <a:lnTo>
                    <a:pt x="147734" y="314192"/>
                  </a:lnTo>
                  <a:close/>
                </a:path>
                <a:path w="1341754" h="367030">
                  <a:moveTo>
                    <a:pt x="682363" y="178799"/>
                  </a:moveTo>
                  <a:lnTo>
                    <a:pt x="645921" y="197231"/>
                  </a:lnTo>
                  <a:lnTo>
                    <a:pt x="603376" y="210565"/>
                  </a:lnTo>
                  <a:lnTo>
                    <a:pt x="548767" y="223265"/>
                  </a:lnTo>
                  <a:lnTo>
                    <a:pt x="506983" y="231139"/>
                  </a:lnTo>
                  <a:lnTo>
                    <a:pt x="437261" y="241807"/>
                  </a:lnTo>
                  <a:lnTo>
                    <a:pt x="386842" y="247903"/>
                  </a:lnTo>
                  <a:lnTo>
                    <a:pt x="306705" y="255650"/>
                  </a:lnTo>
                  <a:lnTo>
                    <a:pt x="250697" y="259460"/>
                  </a:lnTo>
                  <a:lnTo>
                    <a:pt x="193675" y="262381"/>
                  </a:lnTo>
                  <a:lnTo>
                    <a:pt x="146802" y="263391"/>
                  </a:lnTo>
                  <a:lnTo>
                    <a:pt x="152400" y="289051"/>
                  </a:lnTo>
                  <a:lnTo>
                    <a:pt x="147734" y="314192"/>
                  </a:lnTo>
                  <a:lnTo>
                    <a:pt x="194690" y="313181"/>
                  </a:lnTo>
                  <a:lnTo>
                    <a:pt x="253364" y="310260"/>
                  </a:lnTo>
                  <a:lnTo>
                    <a:pt x="310261" y="306324"/>
                  </a:lnTo>
                  <a:lnTo>
                    <a:pt x="392302" y="298450"/>
                  </a:lnTo>
                  <a:lnTo>
                    <a:pt x="443611" y="292100"/>
                  </a:lnTo>
                  <a:lnTo>
                    <a:pt x="515238" y="281305"/>
                  </a:lnTo>
                  <a:lnTo>
                    <a:pt x="558545" y="273176"/>
                  </a:lnTo>
                  <a:lnTo>
                    <a:pt x="615695" y="259841"/>
                  </a:lnTo>
                  <a:lnTo>
                    <a:pt x="662813" y="245237"/>
                  </a:lnTo>
                  <a:lnTo>
                    <a:pt x="698753" y="228853"/>
                  </a:lnTo>
                  <a:lnTo>
                    <a:pt x="719836" y="213106"/>
                  </a:lnTo>
                  <a:lnTo>
                    <a:pt x="724281" y="208025"/>
                  </a:lnTo>
                  <a:lnTo>
                    <a:pt x="725551" y="206501"/>
                  </a:lnTo>
                  <a:lnTo>
                    <a:pt x="726694" y="204977"/>
                  </a:lnTo>
                  <a:lnTo>
                    <a:pt x="727582" y="203200"/>
                  </a:lnTo>
                  <a:lnTo>
                    <a:pt x="730250" y="198119"/>
                  </a:lnTo>
                  <a:lnTo>
                    <a:pt x="731519" y="195833"/>
                  </a:lnTo>
                  <a:lnTo>
                    <a:pt x="732282" y="193420"/>
                  </a:lnTo>
                  <a:lnTo>
                    <a:pt x="732789" y="190881"/>
                  </a:lnTo>
                  <a:lnTo>
                    <a:pt x="733323" y="187832"/>
                  </a:lnTo>
                  <a:lnTo>
                    <a:pt x="732155" y="187832"/>
                  </a:lnTo>
                  <a:lnTo>
                    <a:pt x="732244" y="187578"/>
                  </a:lnTo>
                  <a:lnTo>
                    <a:pt x="731519" y="187578"/>
                  </a:lnTo>
                  <a:lnTo>
                    <a:pt x="733014" y="185383"/>
                  </a:lnTo>
                  <a:lnTo>
                    <a:pt x="734338" y="181609"/>
                  </a:lnTo>
                  <a:lnTo>
                    <a:pt x="682878" y="181609"/>
                  </a:lnTo>
                  <a:lnTo>
                    <a:pt x="683190" y="179831"/>
                  </a:lnTo>
                  <a:lnTo>
                    <a:pt x="681482" y="179831"/>
                  </a:lnTo>
                  <a:lnTo>
                    <a:pt x="682363" y="178799"/>
                  </a:lnTo>
                  <a:close/>
                </a:path>
                <a:path w="1341754" h="367030">
                  <a:moveTo>
                    <a:pt x="733440" y="185383"/>
                  </a:moveTo>
                  <a:lnTo>
                    <a:pt x="732728" y="186197"/>
                  </a:lnTo>
                  <a:lnTo>
                    <a:pt x="732155" y="187832"/>
                  </a:lnTo>
                  <a:lnTo>
                    <a:pt x="733440" y="185383"/>
                  </a:lnTo>
                  <a:close/>
                </a:path>
                <a:path w="1341754" h="367030">
                  <a:moveTo>
                    <a:pt x="733852" y="184913"/>
                  </a:moveTo>
                  <a:lnTo>
                    <a:pt x="733421" y="185419"/>
                  </a:lnTo>
                  <a:lnTo>
                    <a:pt x="732155" y="187832"/>
                  </a:lnTo>
                  <a:lnTo>
                    <a:pt x="733323" y="187832"/>
                  </a:lnTo>
                  <a:lnTo>
                    <a:pt x="733852" y="184913"/>
                  </a:lnTo>
                  <a:close/>
                </a:path>
                <a:path w="1341754" h="367030">
                  <a:moveTo>
                    <a:pt x="733006" y="185406"/>
                  </a:moveTo>
                  <a:lnTo>
                    <a:pt x="731519" y="187578"/>
                  </a:lnTo>
                  <a:lnTo>
                    <a:pt x="732728" y="186197"/>
                  </a:lnTo>
                  <a:lnTo>
                    <a:pt x="733006" y="185406"/>
                  </a:lnTo>
                  <a:close/>
                </a:path>
                <a:path w="1341754" h="367030">
                  <a:moveTo>
                    <a:pt x="732728" y="186197"/>
                  </a:moveTo>
                  <a:lnTo>
                    <a:pt x="731519" y="187578"/>
                  </a:lnTo>
                  <a:lnTo>
                    <a:pt x="732244" y="187578"/>
                  </a:lnTo>
                  <a:lnTo>
                    <a:pt x="732728" y="186197"/>
                  </a:lnTo>
                  <a:close/>
                </a:path>
                <a:path w="1341754" h="367030">
                  <a:moveTo>
                    <a:pt x="733715" y="184860"/>
                  </a:moveTo>
                  <a:lnTo>
                    <a:pt x="733044" y="185419"/>
                  </a:lnTo>
                  <a:lnTo>
                    <a:pt x="732728" y="186197"/>
                  </a:lnTo>
                  <a:lnTo>
                    <a:pt x="733440" y="185383"/>
                  </a:lnTo>
                  <a:lnTo>
                    <a:pt x="733715" y="184860"/>
                  </a:lnTo>
                  <a:close/>
                </a:path>
                <a:path w="1341754" h="367030">
                  <a:moveTo>
                    <a:pt x="734055" y="183873"/>
                  </a:moveTo>
                  <a:lnTo>
                    <a:pt x="733001" y="185419"/>
                  </a:lnTo>
                  <a:lnTo>
                    <a:pt x="733839" y="184624"/>
                  </a:lnTo>
                  <a:lnTo>
                    <a:pt x="733949" y="184415"/>
                  </a:lnTo>
                  <a:lnTo>
                    <a:pt x="734055" y="183873"/>
                  </a:lnTo>
                  <a:close/>
                </a:path>
                <a:path w="1341754" h="367030">
                  <a:moveTo>
                    <a:pt x="733839" y="184624"/>
                  </a:moveTo>
                  <a:lnTo>
                    <a:pt x="733044" y="185419"/>
                  </a:lnTo>
                  <a:lnTo>
                    <a:pt x="733715" y="184860"/>
                  </a:lnTo>
                  <a:lnTo>
                    <a:pt x="733839" y="184624"/>
                  </a:lnTo>
                  <a:close/>
                </a:path>
                <a:path w="1341754" h="367030">
                  <a:moveTo>
                    <a:pt x="734694" y="180594"/>
                  </a:moveTo>
                  <a:lnTo>
                    <a:pt x="733006" y="185406"/>
                  </a:lnTo>
                  <a:lnTo>
                    <a:pt x="734055" y="183873"/>
                  </a:lnTo>
                  <a:lnTo>
                    <a:pt x="734694" y="180594"/>
                  </a:lnTo>
                  <a:close/>
                </a:path>
                <a:path w="1341754" h="367030">
                  <a:moveTo>
                    <a:pt x="733891" y="184714"/>
                  </a:moveTo>
                  <a:lnTo>
                    <a:pt x="733715" y="184860"/>
                  </a:lnTo>
                  <a:lnTo>
                    <a:pt x="733440" y="185383"/>
                  </a:lnTo>
                  <a:lnTo>
                    <a:pt x="733852" y="184913"/>
                  </a:lnTo>
                  <a:lnTo>
                    <a:pt x="733891" y="184714"/>
                  </a:lnTo>
                  <a:close/>
                </a:path>
                <a:path w="1341754" h="367030">
                  <a:moveTo>
                    <a:pt x="734392" y="184296"/>
                  </a:moveTo>
                  <a:lnTo>
                    <a:pt x="733891" y="184714"/>
                  </a:lnTo>
                  <a:lnTo>
                    <a:pt x="733852" y="184913"/>
                  </a:lnTo>
                  <a:lnTo>
                    <a:pt x="734392" y="184296"/>
                  </a:lnTo>
                  <a:close/>
                </a:path>
                <a:path w="1341754" h="367030">
                  <a:moveTo>
                    <a:pt x="733925" y="184538"/>
                  </a:moveTo>
                  <a:lnTo>
                    <a:pt x="733715" y="184860"/>
                  </a:lnTo>
                  <a:lnTo>
                    <a:pt x="733891" y="184714"/>
                  </a:lnTo>
                  <a:lnTo>
                    <a:pt x="733925" y="184538"/>
                  </a:lnTo>
                  <a:close/>
                </a:path>
                <a:path w="1341754" h="367030">
                  <a:moveTo>
                    <a:pt x="735964" y="182499"/>
                  </a:moveTo>
                  <a:lnTo>
                    <a:pt x="733925" y="184538"/>
                  </a:lnTo>
                  <a:lnTo>
                    <a:pt x="733891" y="184714"/>
                  </a:lnTo>
                  <a:lnTo>
                    <a:pt x="734392" y="184296"/>
                  </a:lnTo>
                  <a:lnTo>
                    <a:pt x="735964" y="182499"/>
                  </a:lnTo>
                  <a:close/>
                </a:path>
                <a:path w="1341754" h="367030">
                  <a:moveTo>
                    <a:pt x="735711" y="182752"/>
                  </a:moveTo>
                  <a:lnTo>
                    <a:pt x="734821" y="182752"/>
                  </a:lnTo>
                  <a:lnTo>
                    <a:pt x="734011" y="184296"/>
                  </a:lnTo>
                  <a:lnTo>
                    <a:pt x="733925" y="184538"/>
                  </a:lnTo>
                  <a:lnTo>
                    <a:pt x="735711" y="182752"/>
                  </a:lnTo>
                  <a:close/>
                </a:path>
                <a:path w="1341754" h="367030">
                  <a:moveTo>
                    <a:pt x="734821" y="182752"/>
                  </a:moveTo>
                  <a:lnTo>
                    <a:pt x="734055" y="183873"/>
                  </a:lnTo>
                  <a:lnTo>
                    <a:pt x="733949" y="184415"/>
                  </a:lnTo>
                  <a:lnTo>
                    <a:pt x="734821" y="182752"/>
                  </a:lnTo>
                  <a:close/>
                </a:path>
                <a:path w="1341754" h="367030">
                  <a:moveTo>
                    <a:pt x="736549" y="182499"/>
                  </a:moveTo>
                  <a:lnTo>
                    <a:pt x="735964" y="182499"/>
                  </a:lnTo>
                  <a:lnTo>
                    <a:pt x="734392" y="184296"/>
                  </a:lnTo>
                  <a:lnTo>
                    <a:pt x="736549" y="182499"/>
                  </a:lnTo>
                  <a:close/>
                </a:path>
                <a:path w="1341754" h="367030">
                  <a:moveTo>
                    <a:pt x="738835" y="180594"/>
                  </a:moveTo>
                  <a:lnTo>
                    <a:pt x="734694" y="180594"/>
                  </a:lnTo>
                  <a:lnTo>
                    <a:pt x="734055" y="183873"/>
                  </a:lnTo>
                  <a:lnTo>
                    <a:pt x="734821" y="182752"/>
                  </a:lnTo>
                  <a:lnTo>
                    <a:pt x="735711" y="182752"/>
                  </a:lnTo>
                  <a:lnTo>
                    <a:pt x="735964" y="182499"/>
                  </a:lnTo>
                  <a:lnTo>
                    <a:pt x="736549" y="182499"/>
                  </a:lnTo>
                  <a:lnTo>
                    <a:pt x="738835" y="180594"/>
                  </a:lnTo>
                  <a:close/>
                </a:path>
                <a:path w="1341754" h="367030">
                  <a:moveTo>
                    <a:pt x="684445" y="176910"/>
                  </a:moveTo>
                  <a:lnTo>
                    <a:pt x="684276" y="177037"/>
                  </a:lnTo>
                  <a:lnTo>
                    <a:pt x="683473" y="178210"/>
                  </a:lnTo>
                  <a:lnTo>
                    <a:pt x="682878" y="181609"/>
                  </a:lnTo>
                  <a:lnTo>
                    <a:pt x="684445" y="176910"/>
                  </a:lnTo>
                  <a:close/>
                </a:path>
                <a:path w="1341754" h="367030">
                  <a:moveTo>
                    <a:pt x="749357" y="174625"/>
                  </a:moveTo>
                  <a:lnTo>
                    <a:pt x="685926" y="174625"/>
                  </a:lnTo>
                  <a:lnTo>
                    <a:pt x="684523" y="176676"/>
                  </a:lnTo>
                  <a:lnTo>
                    <a:pt x="682878" y="181609"/>
                  </a:lnTo>
                  <a:lnTo>
                    <a:pt x="734338" y="181609"/>
                  </a:lnTo>
                  <a:lnTo>
                    <a:pt x="734694" y="180594"/>
                  </a:lnTo>
                  <a:lnTo>
                    <a:pt x="738835" y="180594"/>
                  </a:lnTo>
                  <a:lnTo>
                    <a:pt x="739139" y="180339"/>
                  </a:lnTo>
                  <a:lnTo>
                    <a:pt x="744346" y="177291"/>
                  </a:lnTo>
                  <a:lnTo>
                    <a:pt x="749357" y="174625"/>
                  </a:lnTo>
                  <a:close/>
                </a:path>
                <a:path w="1341754" h="367030">
                  <a:moveTo>
                    <a:pt x="683538" y="177711"/>
                  </a:moveTo>
                  <a:lnTo>
                    <a:pt x="682363" y="178799"/>
                  </a:lnTo>
                  <a:lnTo>
                    <a:pt x="681482" y="179831"/>
                  </a:lnTo>
                  <a:lnTo>
                    <a:pt x="683467" y="177846"/>
                  </a:lnTo>
                  <a:lnTo>
                    <a:pt x="683538" y="177711"/>
                  </a:lnTo>
                  <a:close/>
                </a:path>
                <a:path w="1341754" h="367030">
                  <a:moveTo>
                    <a:pt x="683467" y="177846"/>
                  </a:moveTo>
                  <a:lnTo>
                    <a:pt x="681482" y="179831"/>
                  </a:lnTo>
                  <a:lnTo>
                    <a:pt x="683190" y="179831"/>
                  </a:lnTo>
                  <a:lnTo>
                    <a:pt x="683256" y="179450"/>
                  </a:lnTo>
                  <a:lnTo>
                    <a:pt x="682625" y="179450"/>
                  </a:lnTo>
                  <a:lnTo>
                    <a:pt x="683467" y="177846"/>
                  </a:lnTo>
                  <a:close/>
                </a:path>
                <a:path w="1341754" h="367030">
                  <a:moveTo>
                    <a:pt x="683552" y="177761"/>
                  </a:moveTo>
                  <a:lnTo>
                    <a:pt x="682625" y="179450"/>
                  </a:lnTo>
                  <a:lnTo>
                    <a:pt x="683473" y="178210"/>
                  </a:lnTo>
                  <a:lnTo>
                    <a:pt x="683552" y="177761"/>
                  </a:lnTo>
                  <a:close/>
                </a:path>
                <a:path w="1341754" h="367030">
                  <a:moveTo>
                    <a:pt x="683473" y="178210"/>
                  </a:moveTo>
                  <a:lnTo>
                    <a:pt x="682625" y="179450"/>
                  </a:lnTo>
                  <a:lnTo>
                    <a:pt x="683256" y="179450"/>
                  </a:lnTo>
                  <a:lnTo>
                    <a:pt x="683473" y="178210"/>
                  </a:lnTo>
                  <a:close/>
                </a:path>
                <a:path w="1341754" h="367030">
                  <a:moveTo>
                    <a:pt x="683630" y="177315"/>
                  </a:moveTo>
                  <a:lnTo>
                    <a:pt x="682363" y="178799"/>
                  </a:lnTo>
                  <a:lnTo>
                    <a:pt x="683484" y="177761"/>
                  </a:lnTo>
                  <a:lnTo>
                    <a:pt x="683630" y="177315"/>
                  </a:lnTo>
                  <a:close/>
                </a:path>
                <a:path w="1341754" h="367030">
                  <a:moveTo>
                    <a:pt x="684276" y="177037"/>
                  </a:moveTo>
                  <a:lnTo>
                    <a:pt x="683552" y="177761"/>
                  </a:lnTo>
                  <a:lnTo>
                    <a:pt x="683473" y="178210"/>
                  </a:lnTo>
                  <a:lnTo>
                    <a:pt x="684276" y="177037"/>
                  </a:lnTo>
                  <a:close/>
                </a:path>
                <a:path w="1341754" h="367030">
                  <a:moveTo>
                    <a:pt x="684293" y="177012"/>
                  </a:moveTo>
                  <a:lnTo>
                    <a:pt x="683609" y="177645"/>
                  </a:lnTo>
                  <a:lnTo>
                    <a:pt x="684293" y="177012"/>
                  </a:lnTo>
                  <a:close/>
                </a:path>
                <a:path w="1341754" h="367030">
                  <a:moveTo>
                    <a:pt x="684746" y="176008"/>
                  </a:moveTo>
                  <a:lnTo>
                    <a:pt x="683975" y="176910"/>
                  </a:lnTo>
                  <a:lnTo>
                    <a:pt x="683565" y="177686"/>
                  </a:lnTo>
                  <a:lnTo>
                    <a:pt x="684265" y="177037"/>
                  </a:lnTo>
                  <a:lnTo>
                    <a:pt x="684523" y="176676"/>
                  </a:lnTo>
                  <a:lnTo>
                    <a:pt x="684746" y="176008"/>
                  </a:lnTo>
                  <a:close/>
                </a:path>
                <a:path w="1341754" h="367030">
                  <a:moveTo>
                    <a:pt x="683931" y="176962"/>
                  </a:moveTo>
                  <a:lnTo>
                    <a:pt x="683650" y="177291"/>
                  </a:lnTo>
                  <a:lnTo>
                    <a:pt x="683572" y="177645"/>
                  </a:lnTo>
                  <a:lnTo>
                    <a:pt x="683931" y="176962"/>
                  </a:lnTo>
                  <a:close/>
                </a:path>
                <a:path w="1341754" h="367030">
                  <a:moveTo>
                    <a:pt x="1188261" y="51000"/>
                  </a:moveTo>
                  <a:lnTo>
                    <a:pt x="1106932" y="56006"/>
                  </a:lnTo>
                  <a:lnTo>
                    <a:pt x="1025017" y="63753"/>
                  </a:lnTo>
                  <a:lnTo>
                    <a:pt x="973582" y="70103"/>
                  </a:lnTo>
                  <a:lnTo>
                    <a:pt x="924813" y="77215"/>
                  </a:lnTo>
                  <a:lnTo>
                    <a:pt x="858393" y="89153"/>
                  </a:lnTo>
                  <a:lnTo>
                    <a:pt x="819276" y="97916"/>
                  </a:lnTo>
                  <a:lnTo>
                    <a:pt x="768350" y="112268"/>
                  </a:lnTo>
                  <a:lnTo>
                    <a:pt x="727837" y="128396"/>
                  </a:lnTo>
                  <a:lnTo>
                    <a:pt x="693165" y="154305"/>
                  </a:lnTo>
                  <a:lnTo>
                    <a:pt x="691895" y="155701"/>
                  </a:lnTo>
                  <a:lnTo>
                    <a:pt x="684783" y="171322"/>
                  </a:lnTo>
                  <a:lnTo>
                    <a:pt x="683630" y="177315"/>
                  </a:lnTo>
                  <a:lnTo>
                    <a:pt x="683958" y="176910"/>
                  </a:lnTo>
                  <a:lnTo>
                    <a:pt x="685292" y="174370"/>
                  </a:lnTo>
                  <a:lnTo>
                    <a:pt x="749834" y="174370"/>
                  </a:lnTo>
                  <a:lnTo>
                    <a:pt x="799338" y="155828"/>
                  </a:lnTo>
                  <a:lnTo>
                    <a:pt x="849757" y="143001"/>
                  </a:lnTo>
                  <a:lnTo>
                    <a:pt x="889507" y="134874"/>
                  </a:lnTo>
                  <a:lnTo>
                    <a:pt x="933322" y="127253"/>
                  </a:lnTo>
                  <a:lnTo>
                    <a:pt x="1005332" y="117220"/>
                  </a:lnTo>
                  <a:lnTo>
                    <a:pt x="1057020" y="111506"/>
                  </a:lnTo>
                  <a:lnTo>
                    <a:pt x="1167257" y="102615"/>
                  </a:lnTo>
                  <a:lnTo>
                    <a:pt x="1189701" y="101786"/>
                  </a:lnTo>
                  <a:lnTo>
                    <a:pt x="1188261" y="51000"/>
                  </a:lnTo>
                  <a:close/>
                </a:path>
                <a:path w="1341754" h="367030">
                  <a:moveTo>
                    <a:pt x="684402" y="176910"/>
                  </a:moveTo>
                  <a:close/>
                </a:path>
                <a:path w="1341754" h="367030">
                  <a:moveTo>
                    <a:pt x="685292" y="174370"/>
                  </a:moveTo>
                  <a:lnTo>
                    <a:pt x="683931" y="176962"/>
                  </a:lnTo>
                  <a:lnTo>
                    <a:pt x="684746" y="176008"/>
                  </a:lnTo>
                  <a:lnTo>
                    <a:pt x="685292" y="174370"/>
                  </a:lnTo>
                  <a:close/>
                </a:path>
                <a:path w="1341754" h="367030">
                  <a:moveTo>
                    <a:pt x="684523" y="176676"/>
                  </a:moveTo>
                  <a:lnTo>
                    <a:pt x="684362" y="176910"/>
                  </a:lnTo>
                  <a:lnTo>
                    <a:pt x="684523" y="176676"/>
                  </a:lnTo>
                  <a:close/>
                </a:path>
                <a:path w="1341754" h="367030">
                  <a:moveTo>
                    <a:pt x="685926" y="174625"/>
                  </a:moveTo>
                  <a:lnTo>
                    <a:pt x="684746" y="176008"/>
                  </a:lnTo>
                  <a:lnTo>
                    <a:pt x="684523" y="176676"/>
                  </a:lnTo>
                  <a:lnTo>
                    <a:pt x="685926" y="174625"/>
                  </a:lnTo>
                  <a:close/>
                </a:path>
                <a:path w="1341754" h="367030">
                  <a:moveTo>
                    <a:pt x="749834" y="174370"/>
                  </a:moveTo>
                  <a:lnTo>
                    <a:pt x="685292" y="174370"/>
                  </a:lnTo>
                  <a:lnTo>
                    <a:pt x="684746" y="176008"/>
                  </a:lnTo>
                  <a:lnTo>
                    <a:pt x="685926" y="174625"/>
                  </a:lnTo>
                  <a:lnTo>
                    <a:pt x="749357" y="174625"/>
                  </a:lnTo>
                  <a:lnTo>
                    <a:pt x="749834" y="174370"/>
                  </a:lnTo>
                  <a:close/>
                </a:path>
                <a:path w="1341754" h="367030">
                  <a:moveTo>
                    <a:pt x="1294317" y="50037"/>
                  </a:moveTo>
                  <a:lnTo>
                    <a:pt x="1213358" y="50037"/>
                  </a:lnTo>
                  <a:lnTo>
                    <a:pt x="1215390" y="100837"/>
                  </a:lnTo>
                  <a:lnTo>
                    <a:pt x="1189701" y="101786"/>
                  </a:lnTo>
                  <a:lnTo>
                    <a:pt x="1191133" y="152272"/>
                  </a:lnTo>
                  <a:lnTo>
                    <a:pt x="1341246" y="71881"/>
                  </a:lnTo>
                  <a:lnTo>
                    <a:pt x="1294317" y="50037"/>
                  </a:lnTo>
                  <a:close/>
                </a:path>
                <a:path w="1341754" h="367030">
                  <a:moveTo>
                    <a:pt x="1213358" y="50037"/>
                  </a:moveTo>
                  <a:lnTo>
                    <a:pt x="1188261" y="51000"/>
                  </a:lnTo>
                  <a:lnTo>
                    <a:pt x="1189701" y="101786"/>
                  </a:lnTo>
                  <a:lnTo>
                    <a:pt x="1215390" y="100837"/>
                  </a:lnTo>
                  <a:lnTo>
                    <a:pt x="1213358" y="50037"/>
                  </a:lnTo>
                  <a:close/>
                </a:path>
                <a:path w="1341754" h="367030">
                  <a:moveTo>
                    <a:pt x="1186815" y="0"/>
                  </a:moveTo>
                  <a:lnTo>
                    <a:pt x="1188261" y="51000"/>
                  </a:lnTo>
                  <a:lnTo>
                    <a:pt x="1213358" y="50037"/>
                  </a:lnTo>
                  <a:lnTo>
                    <a:pt x="1294317" y="50037"/>
                  </a:lnTo>
                  <a:lnTo>
                    <a:pt x="118681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292978" y="2551048"/>
            <a:ext cx="251460" cy="492759"/>
          </a:xfrm>
          <a:custGeom>
            <a:avLst/>
            <a:gdLst/>
            <a:ahLst/>
            <a:cxnLst/>
            <a:rect l="l" t="t" r="r" b="b"/>
            <a:pathLst>
              <a:path w="251460" h="492760">
                <a:moveTo>
                  <a:pt x="112903" y="368681"/>
                </a:moveTo>
                <a:lnTo>
                  <a:pt x="13335" y="479678"/>
                </a:lnTo>
                <a:lnTo>
                  <a:pt x="161925" y="492632"/>
                </a:lnTo>
                <a:lnTo>
                  <a:pt x="148464" y="458596"/>
                </a:lnTo>
                <a:lnTo>
                  <a:pt x="127000" y="458596"/>
                </a:lnTo>
                <a:lnTo>
                  <a:pt x="106425" y="419100"/>
                </a:lnTo>
                <a:lnTo>
                  <a:pt x="128340" y="407715"/>
                </a:lnTo>
                <a:lnTo>
                  <a:pt x="112903" y="368681"/>
                </a:lnTo>
                <a:close/>
              </a:path>
              <a:path w="251460" h="492760">
                <a:moveTo>
                  <a:pt x="128340" y="407715"/>
                </a:moveTo>
                <a:lnTo>
                  <a:pt x="106425" y="419100"/>
                </a:lnTo>
                <a:lnTo>
                  <a:pt x="127000" y="458596"/>
                </a:lnTo>
                <a:lnTo>
                  <a:pt x="144792" y="449313"/>
                </a:lnTo>
                <a:lnTo>
                  <a:pt x="128340" y="407715"/>
                </a:lnTo>
                <a:close/>
              </a:path>
              <a:path w="251460" h="492760">
                <a:moveTo>
                  <a:pt x="144792" y="449313"/>
                </a:moveTo>
                <a:lnTo>
                  <a:pt x="127000" y="458596"/>
                </a:lnTo>
                <a:lnTo>
                  <a:pt x="148464" y="458596"/>
                </a:lnTo>
                <a:lnTo>
                  <a:pt x="144792" y="449313"/>
                </a:lnTo>
                <a:close/>
              </a:path>
              <a:path w="251460" h="492760">
                <a:moveTo>
                  <a:pt x="194740" y="403859"/>
                </a:moveTo>
                <a:lnTo>
                  <a:pt x="135762" y="403859"/>
                </a:lnTo>
                <a:lnTo>
                  <a:pt x="130429" y="407669"/>
                </a:lnTo>
                <a:lnTo>
                  <a:pt x="128428" y="407669"/>
                </a:lnTo>
                <a:lnTo>
                  <a:pt x="144792" y="449313"/>
                </a:lnTo>
                <a:lnTo>
                  <a:pt x="156210" y="443356"/>
                </a:lnTo>
                <a:lnTo>
                  <a:pt x="158242" y="442340"/>
                </a:lnTo>
                <a:lnTo>
                  <a:pt x="159893" y="441070"/>
                </a:lnTo>
                <a:lnTo>
                  <a:pt x="161544" y="439546"/>
                </a:lnTo>
                <a:lnTo>
                  <a:pt x="178562" y="422782"/>
                </a:lnTo>
                <a:lnTo>
                  <a:pt x="191561" y="407669"/>
                </a:lnTo>
                <a:lnTo>
                  <a:pt x="130429" y="407669"/>
                </a:lnTo>
                <a:lnTo>
                  <a:pt x="132760" y="405419"/>
                </a:lnTo>
                <a:lnTo>
                  <a:pt x="193496" y="405419"/>
                </a:lnTo>
                <a:lnTo>
                  <a:pt x="194183" y="404621"/>
                </a:lnTo>
                <a:lnTo>
                  <a:pt x="194740" y="403859"/>
                </a:lnTo>
                <a:close/>
              </a:path>
              <a:path w="251460" h="492760">
                <a:moveTo>
                  <a:pt x="135762" y="403859"/>
                </a:moveTo>
                <a:lnTo>
                  <a:pt x="132760" y="405419"/>
                </a:lnTo>
                <a:lnTo>
                  <a:pt x="130429" y="407669"/>
                </a:lnTo>
                <a:lnTo>
                  <a:pt x="135762" y="403859"/>
                </a:lnTo>
                <a:close/>
              </a:path>
              <a:path w="251460" h="492760">
                <a:moveTo>
                  <a:pt x="1270" y="0"/>
                </a:moveTo>
                <a:lnTo>
                  <a:pt x="0" y="44450"/>
                </a:lnTo>
                <a:lnTo>
                  <a:pt x="10668" y="44703"/>
                </a:lnTo>
                <a:lnTo>
                  <a:pt x="19938" y="45719"/>
                </a:lnTo>
                <a:lnTo>
                  <a:pt x="57150" y="54609"/>
                </a:lnTo>
                <a:lnTo>
                  <a:pt x="93853" y="71881"/>
                </a:lnTo>
                <a:lnTo>
                  <a:pt x="127508" y="95884"/>
                </a:lnTo>
                <a:lnTo>
                  <a:pt x="156718" y="125475"/>
                </a:lnTo>
                <a:lnTo>
                  <a:pt x="180594" y="159257"/>
                </a:lnTo>
                <a:lnTo>
                  <a:pt x="197358" y="195706"/>
                </a:lnTo>
                <a:lnTo>
                  <a:pt x="205867" y="232918"/>
                </a:lnTo>
                <a:lnTo>
                  <a:pt x="207010" y="251587"/>
                </a:lnTo>
                <a:lnTo>
                  <a:pt x="206756" y="261112"/>
                </a:lnTo>
                <a:lnTo>
                  <a:pt x="197104" y="308609"/>
                </a:lnTo>
                <a:lnTo>
                  <a:pt x="180975" y="344931"/>
                </a:lnTo>
                <a:lnTo>
                  <a:pt x="158369" y="378332"/>
                </a:lnTo>
                <a:lnTo>
                  <a:pt x="132760" y="405419"/>
                </a:lnTo>
                <a:lnTo>
                  <a:pt x="135762" y="403859"/>
                </a:lnTo>
                <a:lnTo>
                  <a:pt x="194740" y="403859"/>
                </a:lnTo>
                <a:lnTo>
                  <a:pt x="208407" y="385190"/>
                </a:lnTo>
                <a:lnTo>
                  <a:pt x="231394" y="343026"/>
                </a:lnTo>
                <a:lnTo>
                  <a:pt x="246125" y="298069"/>
                </a:lnTo>
                <a:lnTo>
                  <a:pt x="251460" y="250444"/>
                </a:lnTo>
                <a:lnTo>
                  <a:pt x="251079" y="238125"/>
                </a:lnTo>
                <a:lnTo>
                  <a:pt x="242443" y="190753"/>
                </a:lnTo>
                <a:lnTo>
                  <a:pt x="217932" y="135255"/>
                </a:lnTo>
                <a:lnTo>
                  <a:pt x="189484" y="95376"/>
                </a:lnTo>
                <a:lnTo>
                  <a:pt x="154812" y="60832"/>
                </a:lnTo>
                <a:lnTo>
                  <a:pt x="114681" y="32512"/>
                </a:lnTo>
                <a:lnTo>
                  <a:pt x="71120" y="12445"/>
                </a:lnTo>
                <a:lnTo>
                  <a:pt x="24257" y="1396"/>
                </a:lnTo>
                <a:lnTo>
                  <a:pt x="11937" y="253"/>
                </a:lnTo>
                <a:lnTo>
                  <a:pt x="127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068830" y="2956813"/>
            <a:ext cx="3475990" cy="544195"/>
          </a:xfrm>
          <a:custGeom>
            <a:avLst/>
            <a:gdLst/>
            <a:ahLst/>
            <a:cxnLst/>
            <a:rect l="l" t="t" r="r" b="b"/>
            <a:pathLst>
              <a:path w="3475990" h="544195">
                <a:moveTo>
                  <a:pt x="1341247" y="73660"/>
                </a:moveTo>
                <a:lnTo>
                  <a:pt x="1292796" y="50419"/>
                </a:lnTo>
                <a:lnTo>
                  <a:pt x="1187704" y="0"/>
                </a:lnTo>
                <a:lnTo>
                  <a:pt x="1188542" y="51003"/>
                </a:lnTo>
                <a:lnTo>
                  <a:pt x="1080008" y="55372"/>
                </a:lnTo>
                <a:lnTo>
                  <a:pt x="1026160" y="58674"/>
                </a:lnTo>
                <a:lnTo>
                  <a:pt x="974852" y="62484"/>
                </a:lnTo>
                <a:lnTo>
                  <a:pt x="926465" y="66675"/>
                </a:lnTo>
                <a:lnTo>
                  <a:pt x="881634" y="71374"/>
                </a:lnTo>
                <a:lnTo>
                  <a:pt x="840613" y="76454"/>
                </a:lnTo>
                <a:lnTo>
                  <a:pt x="786892" y="84709"/>
                </a:lnTo>
                <a:lnTo>
                  <a:pt x="744220" y="93853"/>
                </a:lnTo>
                <a:lnTo>
                  <a:pt x="702564" y="109347"/>
                </a:lnTo>
                <a:lnTo>
                  <a:pt x="698119" y="112395"/>
                </a:lnTo>
                <a:lnTo>
                  <a:pt x="696214" y="113665"/>
                </a:lnTo>
                <a:lnTo>
                  <a:pt x="694436" y="115189"/>
                </a:lnTo>
                <a:lnTo>
                  <a:pt x="693039" y="116967"/>
                </a:lnTo>
                <a:lnTo>
                  <a:pt x="690880" y="119545"/>
                </a:lnTo>
                <a:lnTo>
                  <a:pt x="690880" y="124714"/>
                </a:lnTo>
                <a:lnTo>
                  <a:pt x="689356" y="126111"/>
                </a:lnTo>
                <a:lnTo>
                  <a:pt x="689102" y="126238"/>
                </a:lnTo>
                <a:lnTo>
                  <a:pt x="689317" y="126111"/>
                </a:lnTo>
                <a:lnTo>
                  <a:pt x="690880" y="124714"/>
                </a:lnTo>
                <a:lnTo>
                  <a:pt x="690880" y="119545"/>
                </a:lnTo>
                <a:lnTo>
                  <a:pt x="690372" y="120142"/>
                </a:lnTo>
                <a:lnTo>
                  <a:pt x="688086" y="122682"/>
                </a:lnTo>
                <a:lnTo>
                  <a:pt x="686435" y="125730"/>
                </a:lnTo>
                <a:lnTo>
                  <a:pt x="685723" y="127927"/>
                </a:lnTo>
                <a:lnTo>
                  <a:pt x="685292" y="128143"/>
                </a:lnTo>
                <a:lnTo>
                  <a:pt x="636016" y="141732"/>
                </a:lnTo>
                <a:lnTo>
                  <a:pt x="588518" y="149733"/>
                </a:lnTo>
                <a:lnTo>
                  <a:pt x="550672" y="154813"/>
                </a:lnTo>
                <a:lnTo>
                  <a:pt x="486156" y="161925"/>
                </a:lnTo>
                <a:lnTo>
                  <a:pt x="438531" y="166116"/>
                </a:lnTo>
                <a:lnTo>
                  <a:pt x="387985" y="169799"/>
                </a:lnTo>
                <a:lnTo>
                  <a:pt x="334772" y="173101"/>
                </a:lnTo>
                <a:lnTo>
                  <a:pt x="251333" y="176911"/>
                </a:lnTo>
                <a:lnTo>
                  <a:pt x="193929" y="178562"/>
                </a:lnTo>
                <a:lnTo>
                  <a:pt x="146989" y="179171"/>
                </a:lnTo>
                <a:lnTo>
                  <a:pt x="146138" y="175158"/>
                </a:lnTo>
                <a:lnTo>
                  <a:pt x="129578" y="151104"/>
                </a:lnTo>
                <a:lnTo>
                  <a:pt x="105194" y="135001"/>
                </a:lnTo>
                <a:lnTo>
                  <a:pt x="75438" y="129286"/>
                </a:lnTo>
                <a:lnTo>
                  <a:pt x="45859" y="135547"/>
                </a:lnTo>
                <a:lnTo>
                  <a:pt x="21805" y="152107"/>
                </a:lnTo>
                <a:lnTo>
                  <a:pt x="5702" y="176491"/>
                </a:lnTo>
                <a:lnTo>
                  <a:pt x="0" y="206248"/>
                </a:lnTo>
                <a:lnTo>
                  <a:pt x="6248" y="235826"/>
                </a:lnTo>
                <a:lnTo>
                  <a:pt x="22809" y="259880"/>
                </a:lnTo>
                <a:lnTo>
                  <a:pt x="47193" y="275983"/>
                </a:lnTo>
                <a:lnTo>
                  <a:pt x="76962" y="281686"/>
                </a:lnTo>
                <a:lnTo>
                  <a:pt x="106527" y="275437"/>
                </a:lnTo>
                <a:lnTo>
                  <a:pt x="130581" y="258876"/>
                </a:lnTo>
                <a:lnTo>
                  <a:pt x="146685" y="234492"/>
                </a:lnTo>
                <a:lnTo>
                  <a:pt x="147370" y="230886"/>
                </a:lnTo>
                <a:lnTo>
                  <a:pt x="147548" y="229971"/>
                </a:lnTo>
                <a:lnTo>
                  <a:pt x="194564" y="229362"/>
                </a:lnTo>
                <a:lnTo>
                  <a:pt x="309626" y="225298"/>
                </a:lnTo>
                <a:lnTo>
                  <a:pt x="417195" y="218694"/>
                </a:lnTo>
                <a:lnTo>
                  <a:pt x="490728" y="212471"/>
                </a:lnTo>
                <a:lnTo>
                  <a:pt x="535559" y="207772"/>
                </a:lnTo>
                <a:lnTo>
                  <a:pt x="576707" y="202692"/>
                </a:lnTo>
                <a:lnTo>
                  <a:pt x="630047" y="194564"/>
                </a:lnTo>
                <a:lnTo>
                  <a:pt x="672592" y="185547"/>
                </a:lnTo>
                <a:lnTo>
                  <a:pt x="711962" y="171577"/>
                </a:lnTo>
                <a:lnTo>
                  <a:pt x="730453" y="154432"/>
                </a:lnTo>
                <a:lnTo>
                  <a:pt x="731012" y="153416"/>
                </a:lnTo>
                <a:lnTo>
                  <a:pt x="731164" y="152908"/>
                </a:lnTo>
                <a:lnTo>
                  <a:pt x="731735" y="151117"/>
                </a:lnTo>
                <a:lnTo>
                  <a:pt x="732142" y="149860"/>
                </a:lnTo>
                <a:lnTo>
                  <a:pt x="733044" y="147193"/>
                </a:lnTo>
                <a:lnTo>
                  <a:pt x="731735" y="151117"/>
                </a:lnTo>
                <a:lnTo>
                  <a:pt x="734314" y="149987"/>
                </a:lnTo>
                <a:lnTo>
                  <a:pt x="781939" y="137414"/>
                </a:lnTo>
                <a:lnTo>
                  <a:pt x="829310" y="129286"/>
                </a:lnTo>
                <a:lnTo>
                  <a:pt x="887730" y="121793"/>
                </a:lnTo>
                <a:lnTo>
                  <a:pt x="931672" y="117221"/>
                </a:lnTo>
                <a:lnTo>
                  <a:pt x="979170" y="113030"/>
                </a:lnTo>
                <a:lnTo>
                  <a:pt x="1029716" y="109347"/>
                </a:lnTo>
                <a:lnTo>
                  <a:pt x="1082929" y="106045"/>
                </a:lnTo>
                <a:lnTo>
                  <a:pt x="1166495" y="102235"/>
                </a:lnTo>
                <a:lnTo>
                  <a:pt x="1189393" y="101765"/>
                </a:lnTo>
                <a:lnTo>
                  <a:pt x="1190244" y="152400"/>
                </a:lnTo>
                <a:lnTo>
                  <a:pt x="1341247" y="73660"/>
                </a:lnTo>
                <a:close/>
              </a:path>
              <a:path w="3475990" h="544195">
                <a:moveTo>
                  <a:pt x="3415703" y="459105"/>
                </a:moveTo>
                <a:lnTo>
                  <a:pt x="3354578" y="459105"/>
                </a:lnTo>
                <a:lnTo>
                  <a:pt x="3352571" y="459105"/>
                </a:lnTo>
                <a:lnTo>
                  <a:pt x="3337052" y="420116"/>
                </a:lnTo>
                <a:lnTo>
                  <a:pt x="3237484" y="531114"/>
                </a:lnTo>
                <a:lnTo>
                  <a:pt x="3386074" y="544068"/>
                </a:lnTo>
                <a:lnTo>
                  <a:pt x="3372612" y="510032"/>
                </a:lnTo>
                <a:lnTo>
                  <a:pt x="3368929" y="500761"/>
                </a:lnTo>
                <a:lnTo>
                  <a:pt x="3380359" y="494792"/>
                </a:lnTo>
                <a:lnTo>
                  <a:pt x="3382391" y="493776"/>
                </a:lnTo>
                <a:lnTo>
                  <a:pt x="3384042" y="492506"/>
                </a:lnTo>
                <a:lnTo>
                  <a:pt x="3385693" y="490982"/>
                </a:lnTo>
                <a:lnTo>
                  <a:pt x="3402711" y="474218"/>
                </a:lnTo>
                <a:lnTo>
                  <a:pt x="3415703" y="459105"/>
                </a:lnTo>
                <a:close/>
              </a:path>
              <a:path w="3475990" h="544195">
                <a:moveTo>
                  <a:pt x="3475609" y="301879"/>
                </a:moveTo>
                <a:lnTo>
                  <a:pt x="3469767" y="254127"/>
                </a:lnTo>
                <a:lnTo>
                  <a:pt x="3453384" y="208026"/>
                </a:lnTo>
                <a:lnTo>
                  <a:pt x="3428746" y="166116"/>
                </a:lnTo>
                <a:lnTo>
                  <a:pt x="3396996" y="128905"/>
                </a:lnTo>
                <a:lnTo>
                  <a:pt x="3359404" y="97155"/>
                </a:lnTo>
                <a:lnTo>
                  <a:pt x="3317113" y="72644"/>
                </a:lnTo>
                <a:lnTo>
                  <a:pt x="3272028" y="57023"/>
                </a:lnTo>
                <a:lnTo>
                  <a:pt x="3225419" y="51435"/>
                </a:lnTo>
                <a:lnTo>
                  <a:pt x="3224149" y="95885"/>
                </a:lnTo>
                <a:lnTo>
                  <a:pt x="3234817" y="96139"/>
                </a:lnTo>
                <a:lnTo>
                  <a:pt x="3244088" y="97155"/>
                </a:lnTo>
                <a:lnTo>
                  <a:pt x="3281299" y="106045"/>
                </a:lnTo>
                <a:lnTo>
                  <a:pt x="3318002" y="123317"/>
                </a:lnTo>
                <a:lnTo>
                  <a:pt x="3351657" y="147320"/>
                </a:lnTo>
                <a:lnTo>
                  <a:pt x="3380867" y="176911"/>
                </a:lnTo>
                <a:lnTo>
                  <a:pt x="3404743" y="210693"/>
                </a:lnTo>
                <a:lnTo>
                  <a:pt x="3421507" y="247142"/>
                </a:lnTo>
                <a:lnTo>
                  <a:pt x="3430016" y="284353"/>
                </a:lnTo>
                <a:lnTo>
                  <a:pt x="3431159" y="303022"/>
                </a:lnTo>
                <a:lnTo>
                  <a:pt x="3430905" y="312547"/>
                </a:lnTo>
                <a:lnTo>
                  <a:pt x="3421253" y="360045"/>
                </a:lnTo>
                <a:lnTo>
                  <a:pt x="3405124" y="396367"/>
                </a:lnTo>
                <a:lnTo>
                  <a:pt x="3382518" y="429768"/>
                </a:lnTo>
                <a:lnTo>
                  <a:pt x="3356902" y="456857"/>
                </a:lnTo>
                <a:lnTo>
                  <a:pt x="3357715" y="456857"/>
                </a:lnTo>
                <a:lnTo>
                  <a:pt x="3417633" y="456857"/>
                </a:lnTo>
                <a:lnTo>
                  <a:pt x="3418332" y="456057"/>
                </a:lnTo>
                <a:lnTo>
                  <a:pt x="3418878" y="455295"/>
                </a:lnTo>
                <a:lnTo>
                  <a:pt x="3432556" y="436626"/>
                </a:lnTo>
                <a:lnTo>
                  <a:pt x="3455543" y="394462"/>
                </a:lnTo>
                <a:lnTo>
                  <a:pt x="3470275" y="349504"/>
                </a:lnTo>
                <a:lnTo>
                  <a:pt x="3475355" y="313690"/>
                </a:lnTo>
                <a:lnTo>
                  <a:pt x="3475609" y="301879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37916" y="1277111"/>
            <a:ext cx="2425065" cy="3429000"/>
            <a:chOff x="3137916" y="1277111"/>
            <a:chExt cx="2425065" cy="3429000"/>
          </a:xfrm>
        </p:grpSpPr>
        <p:sp>
          <p:nvSpPr>
            <p:cNvPr id="8" name="object 8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2979" y="2551048"/>
              <a:ext cx="251460" cy="949960"/>
            </a:xfrm>
            <a:custGeom>
              <a:avLst/>
              <a:gdLst/>
              <a:ahLst/>
              <a:cxnLst/>
              <a:rect l="l" t="t" r="r" b="b"/>
              <a:pathLst>
                <a:path w="251460" h="949960">
                  <a:moveTo>
                    <a:pt x="191554" y="864870"/>
                  </a:moveTo>
                  <a:lnTo>
                    <a:pt x="130429" y="864870"/>
                  </a:lnTo>
                  <a:lnTo>
                    <a:pt x="128422" y="864870"/>
                  </a:lnTo>
                  <a:lnTo>
                    <a:pt x="112903" y="825881"/>
                  </a:lnTo>
                  <a:lnTo>
                    <a:pt x="13335" y="936879"/>
                  </a:lnTo>
                  <a:lnTo>
                    <a:pt x="161925" y="949833"/>
                  </a:lnTo>
                  <a:lnTo>
                    <a:pt x="148463" y="915797"/>
                  </a:lnTo>
                  <a:lnTo>
                    <a:pt x="144780" y="906526"/>
                  </a:lnTo>
                  <a:lnTo>
                    <a:pt x="156210" y="900557"/>
                  </a:lnTo>
                  <a:lnTo>
                    <a:pt x="158242" y="899541"/>
                  </a:lnTo>
                  <a:lnTo>
                    <a:pt x="159893" y="898271"/>
                  </a:lnTo>
                  <a:lnTo>
                    <a:pt x="161544" y="896747"/>
                  </a:lnTo>
                  <a:lnTo>
                    <a:pt x="178562" y="879983"/>
                  </a:lnTo>
                  <a:lnTo>
                    <a:pt x="191554" y="864870"/>
                  </a:lnTo>
                  <a:close/>
                </a:path>
                <a:path w="251460" h="949960">
                  <a:moveTo>
                    <a:pt x="251460" y="707644"/>
                  </a:moveTo>
                  <a:lnTo>
                    <a:pt x="245618" y="659892"/>
                  </a:lnTo>
                  <a:lnTo>
                    <a:pt x="229235" y="613791"/>
                  </a:lnTo>
                  <a:lnTo>
                    <a:pt x="204597" y="571881"/>
                  </a:lnTo>
                  <a:lnTo>
                    <a:pt x="172847" y="534670"/>
                  </a:lnTo>
                  <a:lnTo>
                    <a:pt x="135255" y="502920"/>
                  </a:lnTo>
                  <a:lnTo>
                    <a:pt x="111912" y="488276"/>
                  </a:lnTo>
                  <a:lnTo>
                    <a:pt x="161925" y="492633"/>
                  </a:lnTo>
                  <a:lnTo>
                    <a:pt x="148463" y="458597"/>
                  </a:lnTo>
                  <a:lnTo>
                    <a:pt x="144780" y="449326"/>
                  </a:lnTo>
                  <a:lnTo>
                    <a:pt x="156210" y="443357"/>
                  </a:lnTo>
                  <a:lnTo>
                    <a:pt x="191554" y="407670"/>
                  </a:lnTo>
                  <a:lnTo>
                    <a:pt x="130429" y="407670"/>
                  </a:lnTo>
                  <a:lnTo>
                    <a:pt x="128422" y="407670"/>
                  </a:lnTo>
                  <a:lnTo>
                    <a:pt x="112903" y="368681"/>
                  </a:lnTo>
                  <a:lnTo>
                    <a:pt x="31292" y="459663"/>
                  </a:lnTo>
                  <a:lnTo>
                    <a:pt x="24257" y="458597"/>
                  </a:lnTo>
                  <a:lnTo>
                    <a:pt x="11938" y="457454"/>
                  </a:lnTo>
                  <a:lnTo>
                    <a:pt x="1270" y="457200"/>
                  </a:lnTo>
                  <a:lnTo>
                    <a:pt x="0" y="501650"/>
                  </a:lnTo>
                  <a:lnTo>
                    <a:pt x="10668" y="501904"/>
                  </a:lnTo>
                  <a:lnTo>
                    <a:pt x="19939" y="502920"/>
                  </a:lnTo>
                  <a:lnTo>
                    <a:pt x="57150" y="511810"/>
                  </a:lnTo>
                  <a:lnTo>
                    <a:pt x="93853" y="529082"/>
                  </a:lnTo>
                  <a:lnTo>
                    <a:pt x="127508" y="553085"/>
                  </a:lnTo>
                  <a:lnTo>
                    <a:pt x="156718" y="582676"/>
                  </a:lnTo>
                  <a:lnTo>
                    <a:pt x="180594" y="616458"/>
                  </a:lnTo>
                  <a:lnTo>
                    <a:pt x="197358" y="652907"/>
                  </a:lnTo>
                  <a:lnTo>
                    <a:pt x="205867" y="690118"/>
                  </a:lnTo>
                  <a:lnTo>
                    <a:pt x="207010" y="708787"/>
                  </a:lnTo>
                  <a:lnTo>
                    <a:pt x="206756" y="718312"/>
                  </a:lnTo>
                  <a:lnTo>
                    <a:pt x="197104" y="765810"/>
                  </a:lnTo>
                  <a:lnTo>
                    <a:pt x="180975" y="802132"/>
                  </a:lnTo>
                  <a:lnTo>
                    <a:pt x="158369" y="835533"/>
                  </a:lnTo>
                  <a:lnTo>
                    <a:pt x="132753" y="862622"/>
                  </a:lnTo>
                  <a:lnTo>
                    <a:pt x="133565" y="862622"/>
                  </a:lnTo>
                  <a:lnTo>
                    <a:pt x="193484" y="862622"/>
                  </a:lnTo>
                  <a:lnTo>
                    <a:pt x="194183" y="861822"/>
                  </a:lnTo>
                  <a:lnTo>
                    <a:pt x="194729" y="861060"/>
                  </a:lnTo>
                  <a:lnTo>
                    <a:pt x="208407" y="842391"/>
                  </a:lnTo>
                  <a:lnTo>
                    <a:pt x="231394" y="800227"/>
                  </a:lnTo>
                  <a:lnTo>
                    <a:pt x="246126" y="755269"/>
                  </a:lnTo>
                  <a:lnTo>
                    <a:pt x="251206" y="719455"/>
                  </a:lnTo>
                  <a:lnTo>
                    <a:pt x="251460" y="707644"/>
                  </a:lnTo>
                  <a:close/>
                </a:path>
                <a:path w="251460" h="949960">
                  <a:moveTo>
                    <a:pt x="251460" y="250444"/>
                  </a:moveTo>
                  <a:lnTo>
                    <a:pt x="245618" y="202692"/>
                  </a:lnTo>
                  <a:lnTo>
                    <a:pt x="229235" y="156591"/>
                  </a:lnTo>
                  <a:lnTo>
                    <a:pt x="204597" y="114681"/>
                  </a:lnTo>
                  <a:lnTo>
                    <a:pt x="172847" y="77470"/>
                  </a:lnTo>
                  <a:lnTo>
                    <a:pt x="135255" y="45720"/>
                  </a:lnTo>
                  <a:lnTo>
                    <a:pt x="92964" y="21209"/>
                  </a:lnTo>
                  <a:lnTo>
                    <a:pt x="47879" y="5588"/>
                  </a:lnTo>
                  <a:lnTo>
                    <a:pt x="1270" y="0"/>
                  </a:lnTo>
                  <a:lnTo>
                    <a:pt x="0" y="44450"/>
                  </a:lnTo>
                  <a:lnTo>
                    <a:pt x="10668" y="44704"/>
                  </a:lnTo>
                  <a:lnTo>
                    <a:pt x="19939" y="45720"/>
                  </a:lnTo>
                  <a:lnTo>
                    <a:pt x="57150" y="54610"/>
                  </a:lnTo>
                  <a:lnTo>
                    <a:pt x="93853" y="71882"/>
                  </a:lnTo>
                  <a:lnTo>
                    <a:pt x="127508" y="95885"/>
                  </a:lnTo>
                  <a:lnTo>
                    <a:pt x="156718" y="125476"/>
                  </a:lnTo>
                  <a:lnTo>
                    <a:pt x="180594" y="159258"/>
                  </a:lnTo>
                  <a:lnTo>
                    <a:pt x="197358" y="195707"/>
                  </a:lnTo>
                  <a:lnTo>
                    <a:pt x="205867" y="232918"/>
                  </a:lnTo>
                  <a:lnTo>
                    <a:pt x="207010" y="251587"/>
                  </a:lnTo>
                  <a:lnTo>
                    <a:pt x="206756" y="261112"/>
                  </a:lnTo>
                  <a:lnTo>
                    <a:pt x="197104" y="308610"/>
                  </a:lnTo>
                  <a:lnTo>
                    <a:pt x="180975" y="344932"/>
                  </a:lnTo>
                  <a:lnTo>
                    <a:pt x="158369" y="378333"/>
                  </a:lnTo>
                  <a:lnTo>
                    <a:pt x="132753" y="405422"/>
                  </a:lnTo>
                  <a:lnTo>
                    <a:pt x="133565" y="405422"/>
                  </a:lnTo>
                  <a:lnTo>
                    <a:pt x="193484" y="405422"/>
                  </a:lnTo>
                  <a:lnTo>
                    <a:pt x="194183" y="404622"/>
                  </a:lnTo>
                  <a:lnTo>
                    <a:pt x="194729" y="403860"/>
                  </a:lnTo>
                  <a:lnTo>
                    <a:pt x="208407" y="385191"/>
                  </a:lnTo>
                  <a:lnTo>
                    <a:pt x="231394" y="343027"/>
                  </a:lnTo>
                  <a:lnTo>
                    <a:pt x="246126" y="298069"/>
                  </a:lnTo>
                  <a:lnTo>
                    <a:pt x="251206" y="262255"/>
                  </a:lnTo>
                  <a:lnTo>
                    <a:pt x="251460" y="25044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068957" y="2515107"/>
            <a:ext cx="3475354" cy="1451610"/>
          </a:xfrm>
          <a:custGeom>
            <a:avLst/>
            <a:gdLst/>
            <a:ahLst/>
            <a:cxnLst/>
            <a:rect l="l" t="t" r="r" b="b"/>
            <a:pathLst>
              <a:path w="3475354" h="1451610">
                <a:moveTo>
                  <a:pt x="1341120" y="58166"/>
                </a:moveTo>
                <a:lnTo>
                  <a:pt x="1312443" y="47752"/>
                </a:lnTo>
                <a:lnTo>
                  <a:pt x="1180973" y="0"/>
                </a:lnTo>
                <a:lnTo>
                  <a:pt x="1187030" y="52044"/>
                </a:lnTo>
                <a:lnTo>
                  <a:pt x="1128903" y="65659"/>
                </a:lnTo>
                <a:lnTo>
                  <a:pt x="1071499" y="85852"/>
                </a:lnTo>
                <a:lnTo>
                  <a:pt x="1016254" y="110109"/>
                </a:lnTo>
                <a:lnTo>
                  <a:pt x="963676" y="138176"/>
                </a:lnTo>
                <a:lnTo>
                  <a:pt x="914019" y="169672"/>
                </a:lnTo>
                <a:lnTo>
                  <a:pt x="868172" y="204343"/>
                </a:lnTo>
                <a:lnTo>
                  <a:pt x="825881" y="241935"/>
                </a:lnTo>
                <a:lnTo>
                  <a:pt x="788162" y="281813"/>
                </a:lnTo>
                <a:lnTo>
                  <a:pt x="755396" y="324104"/>
                </a:lnTo>
                <a:lnTo>
                  <a:pt x="728091" y="368300"/>
                </a:lnTo>
                <a:lnTo>
                  <a:pt x="706755" y="414274"/>
                </a:lnTo>
                <a:lnTo>
                  <a:pt x="691769" y="461645"/>
                </a:lnTo>
                <a:lnTo>
                  <a:pt x="684149" y="509905"/>
                </a:lnTo>
                <a:lnTo>
                  <a:pt x="682498" y="552450"/>
                </a:lnTo>
                <a:lnTo>
                  <a:pt x="680085" y="572770"/>
                </a:lnTo>
                <a:lnTo>
                  <a:pt x="670560" y="613283"/>
                </a:lnTo>
                <a:lnTo>
                  <a:pt x="654812" y="653796"/>
                </a:lnTo>
                <a:lnTo>
                  <a:pt x="632968" y="693674"/>
                </a:lnTo>
                <a:lnTo>
                  <a:pt x="606044" y="732536"/>
                </a:lnTo>
                <a:lnTo>
                  <a:pt x="573786" y="770001"/>
                </a:lnTo>
                <a:lnTo>
                  <a:pt x="537083" y="805815"/>
                </a:lnTo>
                <a:lnTo>
                  <a:pt x="496062" y="839216"/>
                </a:lnTo>
                <a:lnTo>
                  <a:pt x="451485" y="870077"/>
                </a:lnTo>
                <a:lnTo>
                  <a:pt x="403733" y="897890"/>
                </a:lnTo>
                <a:lnTo>
                  <a:pt x="353187" y="922528"/>
                </a:lnTo>
                <a:lnTo>
                  <a:pt x="300482" y="943356"/>
                </a:lnTo>
                <a:lnTo>
                  <a:pt x="245872" y="960120"/>
                </a:lnTo>
                <a:lnTo>
                  <a:pt x="190119" y="972566"/>
                </a:lnTo>
                <a:lnTo>
                  <a:pt x="145338" y="978103"/>
                </a:lnTo>
                <a:lnTo>
                  <a:pt x="144360" y="974420"/>
                </a:lnTo>
                <a:lnTo>
                  <a:pt x="126568" y="951217"/>
                </a:lnTo>
                <a:lnTo>
                  <a:pt x="101371" y="936371"/>
                </a:lnTo>
                <a:lnTo>
                  <a:pt x="71374" y="932180"/>
                </a:lnTo>
                <a:lnTo>
                  <a:pt x="42176" y="940015"/>
                </a:lnTo>
                <a:lnTo>
                  <a:pt x="19011" y="957808"/>
                </a:lnTo>
                <a:lnTo>
                  <a:pt x="4178" y="982980"/>
                </a:lnTo>
                <a:lnTo>
                  <a:pt x="0" y="1012952"/>
                </a:lnTo>
                <a:lnTo>
                  <a:pt x="7772" y="1042200"/>
                </a:lnTo>
                <a:lnTo>
                  <a:pt x="25565" y="1065364"/>
                </a:lnTo>
                <a:lnTo>
                  <a:pt x="50761" y="1080160"/>
                </a:lnTo>
                <a:lnTo>
                  <a:pt x="80772" y="1084326"/>
                </a:lnTo>
                <a:lnTo>
                  <a:pt x="109956" y="1076553"/>
                </a:lnTo>
                <a:lnTo>
                  <a:pt x="133121" y="1058773"/>
                </a:lnTo>
                <a:lnTo>
                  <a:pt x="147929" y="1033653"/>
                </a:lnTo>
                <a:lnTo>
                  <a:pt x="148628" y="1028788"/>
                </a:lnTo>
                <a:lnTo>
                  <a:pt x="166497" y="1027557"/>
                </a:lnTo>
                <a:lnTo>
                  <a:pt x="197993" y="1022731"/>
                </a:lnTo>
                <a:lnTo>
                  <a:pt x="257937" y="1009396"/>
                </a:lnTo>
                <a:lnTo>
                  <a:pt x="316357" y="991501"/>
                </a:lnTo>
                <a:lnTo>
                  <a:pt x="372745" y="969276"/>
                </a:lnTo>
                <a:lnTo>
                  <a:pt x="426847" y="943229"/>
                </a:lnTo>
                <a:lnTo>
                  <a:pt x="477901" y="913511"/>
                </a:lnTo>
                <a:lnTo>
                  <a:pt x="525907" y="880364"/>
                </a:lnTo>
                <a:lnTo>
                  <a:pt x="569849" y="844423"/>
                </a:lnTo>
                <a:lnTo>
                  <a:pt x="609981" y="805688"/>
                </a:lnTo>
                <a:lnTo>
                  <a:pt x="645287" y="764667"/>
                </a:lnTo>
                <a:lnTo>
                  <a:pt x="675386" y="721614"/>
                </a:lnTo>
                <a:lnTo>
                  <a:pt x="700024" y="676783"/>
                </a:lnTo>
                <a:lnTo>
                  <a:pt x="718312" y="630428"/>
                </a:lnTo>
                <a:lnTo>
                  <a:pt x="729869" y="582803"/>
                </a:lnTo>
                <a:lnTo>
                  <a:pt x="734060" y="534416"/>
                </a:lnTo>
                <a:lnTo>
                  <a:pt x="734949" y="512064"/>
                </a:lnTo>
                <a:lnTo>
                  <a:pt x="737489" y="491871"/>
                </a:lnTo>
                <a:lnTo>
                  <a:pt x="747268" y="451485"/>
                </a:lnTo>
                <a:lnTo>
                  <a:pt x="763270" y="411226"/>
                </a:lnTo>
                <a:lnTo>
                  <a:pt x="784987" y="371602"/>
                </a:lnTo>
                <a:lnTo>
                  <a:pt x="812038" y="332867"/>
                </a:lnTo>
                <a:lnTo>
                  <a:pt x="844169" y="295656"/>
                </a:lnTo>
                <a:lnTo>
                  <a:pt x="880999" y="259969"/>
                </a:lnTo>
                <a:lnTo>
                  <a:pt x="922020" y="226695"/>
                </a:lnTo>
                <a:lnTo>
                  <a:pt x="966597" y="195834"/>
                </a:lnTo>
                <a:lnTo>
                  <a:pt x="1014349" y="168021"/>
                </a:lnTo>
                <a:lnTo>
                  <a:pt x="1064895" y="143637"/>
                </a:lnTo>
                <a:lnTo>
                  <a:pt x="1117727" y="122809"/>
                </a:lnTo>
                <a:lnTo>
                  <a:pt x="1172337" y="106172"/>
                </a:lnTo>
                <a:lnTo>
                  <a:pt x="1192923" y="102514"/>
                </a:lnTo>
                <a:lnTo>
                  <a:pt x="1198626" y="151384"/>
                </a:lnTo>
                <a:lnTo>
                  <a:pt x="1341120" y="58166"/>
                </a:lnTo>
                <a:close/>
              </a:path>
              <a:path w="3475354" h="1451610">
                <a:moveTo>
                  <a:pt x="3474974" y="1200785"/>
                </a:moveTo>
                <a:lnTo>
                  <a:pt x="3469132" y="1153033"/>
                </a:lnTo>
                <a:lnTo>
                  <a:pt x="3452876" y="1106932"/>
                </a:lnTo>
                <a:lnTo>
                  <a:pt x="3428111" y="1065022"/>
                </a:lnTo>
                <a:lnTo>
                  <a:pt x="3396488" y="1027811"/>
                </a:lnTo>
                <a:lnTo>
                  <a:pt x="3358769" y="996061"/>
                </a:lnTo>
                <a:lnTo>
                  <a:pt x="3316478" y="971550"/>
                </a:lnTo>
                <a:lnTo>
                  <a:pt x="3271393" y="955929"/>
                </a:lnTo>
                <a:lnTo>
                  <a:pt x="3224784" y="950341"/>
                </a:lnTo>
                <a:lnTo>
                  <a:pt x="3223641" y="994791"/>
                </a:lnTo>
                <a:lnTo>
                  <a:pt x="3234309" y="995045"/>
                </a:lnTo>
                <a:lnTo>
                  <a:pt x="3243453" y="996061"/>
                </a:lnTo>
                <a:lnTo>
                  <a:pt x="3280791" y="1004951"/>
                </a:lnTo>
                <a:lnTo>
                  <a:pt x="3317494" y="1022223"/>
                </a:lnTo>
                <a:lnTo>
                  <a:pt x="3351022" y="1046226"/>
                </a:lnTo>
                <a:lnTo>
                  <a:pt x="3380359" y="1075817"/>
                </a:lnTo>
                <a:lnTo>
                  <a:pt x="3404108" y="1109599"/>
                </a:lnTo>
                <a:lnTo>
                  <a:pt x="3420872" y="1146048"/>
                </a:lnTo>
                <a:lnTo>
                  <a:pt x="3429508" y="1183259"/>
                </a:lnTo>
                <a:lnTo>
                  <a:pt x="3430524" y="1201928"/>
                </a:lnTo>
                <a:lnTo>
                  <a:pt x="3430143" y="1211199"/>
                </a:lnTo>
                <a:lnTo>
                  <a:pt x="3423158" y="1248664"/>
                </a:lnTo>
                <a:lnTo>
                  <a:pt x="3402203" y="1294511"/>
                </a:lnTo>
                <a:lnTo>
                  <a:pt x="3377565" y="1328039"/>
                </a:lnTo>
                <a:lnTo>
                  <a:pt x="3349066" y="1355636"/>
                </a:lnTo>
                <a:lnTo>
                  <a:pt x="3335223" y="1362951"/>
                </a:lnTo>
                <a:lnTo>
                  <a:pt x="3322447" y="1324610"/>
                </a:lnTo>
                <a:lnTo>
                  <a:pt x="3217037" y="1430045"/>
                </a:lnTo>
                <a:lnTo>
                  <a:pt x="3364611" y="1451038"/>
                </a:lnTo>
                <a:lnTo>
                  <a:pt x="3352419" y="1414487"/>
                </a:lnTo>
                <a:lnTo>
                  <a:pt x="3349485" y="1405699"/>
                </a:lnTo>
                <a:lnTo>
                  <a:pt x="3372358" y="1393596"/>
                </a:lnTo>
                <a:lnTo>
                  <a:pt x="3373882" y="1392745"/>
                </a:lnTo>
                <a:lnTo>
                  <a:pt x="3375406" y="1391716"/>
                </a:lnTo>
                <a:lnTo>
                  <a:pt x="3376676" y="1390510"/>
                </a:lnTo>
                <a:lnTo>
                  <a:pt x="3395218" y="1373809"/>
                </a:lnTo>
                <a:lnTo>
                  <a:pt x="3410788" y="1357376"/>
                </a:lnTo>
                <a:lnTo>
                  <a:pt x="3412439" y="1355636"/>
                </a:lnTo>
                <a:lnTo>
                  <a:pt x="3413455" y="1354328"/>
                </a:lnTo>
                <a:lnTo>
                  <a:pt x="3441446" y="1315593"/>
                </a:lnTo>
                <a:lnTo>
                  <a:pt x="3462274" y="1271905"/>
                </a:lnTo>
                <a:lnTo>
                  <a:pt x="3473577" y="1224788"/>
                </a:lnTo>
                <a:lnTo>
                  <a:pt x="3474593" y="1212850"/>
                </a:lnTo>
                <a:lnTo>
                  <a:pt x="3474974" y="120078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897" y="487502"/>
            <a:ext cx="4649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75" dirty="0"/>
              <a:t> </a:t>
            </a:r>
            <a:r>
              <a:rPr spc="155" dirty="0"/>
              <a:t>PROBE</a:t>
            </a:r>
            <a:r>
              <a:rPr spc="27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 dirty="0">
              <a:latin typeface="Cambria"/>
              <a:cs typeface="Cambri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068829" y="3804665"/>
            <a:ext cx="1334770" cy="215900"/>
          </a:xfrm>
          <a:custGeom>
            <a:avLst/>
            <a:gdLst/>
            <a:ahLst/>
            <a:cxnLst/>
            <a:rect l="l" t="t" r="r" b="b"/>
            <a:pathLst>
              <a:path w="1334770" h="215900">
                <a:moveTo>
                  <a:pt x="1182496" y="63119"/>
                </a:moveTo>
                <a:lnTo>
                  <a:pt x="1182074" y="113830"/>
                </a:lnTo>
                <a:lnTo>
                  <a:pt x="1207516" y="114122"/>
                </a:lnTo>
                <a:lnTo>
                  <a:pt x="1207008" y="164922"/>
                </a:lnTo>
                <a:lnTo>
                  <a:pt x="1181648" y="164922"/>
                </a:lnTo>
                <a:lnTo>
                  <a:pt x="1181227" y="215506"/>
                </a:lnTo>
                <a:lnTo>
                  <a:pt x="1284556" y="164922"/>
                </a:lnTo>
                <a:lnTo>
                  <a:pt x="1207008" y="164922"/>
                </a:lnTo>
                <a:lnTo>
                  <a:pt x="1181651" y="164627"/>
                </a:lnTo>
                <a:lnTo>
                  <a:pt x="1285157" y="164627"/>
                </a:lnTo>
                <a:lnTo>
                  <a:pt x="1334261" y="140589"/>
                </a:lnTo>
                <a:lnTo>
                  <a:pt x="1182496" y="63119"/>
                </a:lnTo>
                <a:close/>
              </a:path>
              <a:path w="1334770" h="215900">
                <a:moveTo>
                  <a:pt x="1182074" y="113830"/>
                </a:moveTo>
                <a:lnTo>
                  <a:pt x="1181651" y="164627"/>
                </a:lnTo>
                <a:lnTo>
                  <a:pt x="1207008" y="164922"/>
                </a:lnTo>
                <a:lnTo>
                  <a:pt x="1207516" y="114122"/>
                </a:lnTo>
                <a:lnTo>
                  <a:pt x="1182074" y="113830"/>
                </a:lnTo>
                <a:close/>
              </a:path>
              <a:path w="1334770" h="215900">
                <a:moveTo>
                  <a:pt x="687624" y="127689"/>
                </a:moveTo>
                <a:lnTo>
                  <a:pt x="732408" y="142443"/>
                </a:lnTo>
                <a:lnTo>
                  <a:pt x="801751" y="149618"/>
                </a:lnTo>
                <a:lnTo>
                  <a:pt x="857884" y="153555"/>
                </a:lnTo>
                <a:lnTo>
                  <a:pt x="923163" y="156997"/>
                </a:lnTo>
                <a:lnTo>
                  <a:pt x="1048131" y="161785"/>
                </a:lnTo>
                <a:lnTo>
                  <a:pt x="1181651" y="164627"/>
                </a:lnTo>
                <a:lnTo>
                  <a:pt x="1181943" y="129489"/>
                </a:lnTo>
                <a:lnTo>
                  <a:pt x="693674" y="129489"/>
                </a:lnTo>
                <a:lnTo>
                  <a:pt x="692029" y="128917"/>
                </a:lnTo>
                <a:lnTo>
                  <a:pt x="691642" y="128917"/>
                </a:lnTo>
                <a:lnTo>
                  <a:pt x="691007" y="128562"/>
                </a:lnTo>
                <a:lnTo>
                  <a:pt x="687624" y="127689"/>
                </a:lnTo>
                <a:close/>
              </a:path>
              <a:path w="1334770" h="215900">
                <a:moveTo>
                  <a:pt x="76581" y="0"/>
                </a:moveTo>
                <a:lnTo>
                  <a:pt x="46862" y="5828"/>
                </a:lnTo>
                <a:lnTo>
                  <a:pt x="22574" y="22053"/>
                </a:lnTo>
                <a:lnTo>
                  <a:pt x="6143" y="46212"/>
                </a:lnTo>
                <a:lnTo>
                  <a:pt x="0" y="75844"/>
                </a:lnTo>
                <a:lnTo>
                  <a:pt x="5828" y="105528"/>
                </a:lnTo>
                <a:lnTo>
                  <a:pt x="22050" y="129824"/>
                </a:lnTo>
                <a:lnTo>
                  <a:pt x="46202" y="146269"/>
                </a:lnTo>
                <a:lnTo>
                  <a:pt x="75818" y="152400"/>
                </a:lnTo>
                <a:lnTo>
                  <a:pt x="105537" y="146553"/>
                </a:lnTo>
                <a:lnTo>
                  <a:pt x="129825" y="130336"/>
                </a:lnTo>
                <a:lnTo>
                  <a:pt x="146256" y="106190"/>
                </a:lnTo>
                <a:lnTo>
                  <a:pt x="147112" y="102061"/>
                </a:lnTo>
                <a:lnTo>
                  <a:pt x="76072" y="101600"/>
                </a:lnTo>
                <a:lnTo>
                  <a:pt x="76326" y="50800"/>
                </a:lnTo>
                <a:lnTo>
                  <a:pt x="147346" y="50800"/>
                </a:lnTo>
                <a:lnTo>
                  <a:pt x="146571" y="46852"/>
                </a:lnTo>
                <a:lnTo>
                  <a:pt x="130349" y="22571"/>
                </a:lnTo>
                <a:lnTo>
                  <a:pt x="106197" y="6143"/>
                </a:lnTo>
                <a:lnTo>
                  <a:pt x="76581" y="0"/>
                </a:lnTo>
                <a:close/>
              </a:path>
              <a:path w="1334770" h="215900">
                <a:moveTo>
                  <a:pt x="690998" y="128295"/>
                </a:moveTo>
                <a:lnTo>
                  <a:pt x="691423" y="128706"/>
                </a:lnTo>
                <a:lnTo>
                  <a:pt x="693674" y="129489"/>
                </a:lnTo>
                <a:lnTo>
                  <a:pt x="690998" y="128295"/>
                </a:lnTo>
                <a:close/>
              </a:path>
              <a:path w="1334770" h="215900">
                <a:moveTo>
                  <a:pt x="1182020" y="120332"/>
                </a:moveTo>
                <a:lnTo>
                  <a:pt x="682751" y="120332"/>
                </a:lnTo>
                <a:lnTo>
                  <a:pt x="690998" y="128295"/>
                </a:lnTo>
                <a:lnTo>
                  <a:pt x="693674" y="129489"/>
                </a:lnTo>
                <a:lnTo>
                  <a:pt x="1181943" y="129489"/>
                </a:lnTo>
                <a:lnTo>
                  <a:pt x="1182020" y="120332"/>
                </a:lnTo>
                <a:close/>
              </a:path>
              <a:path w="1334770" h="215900">
                <a:moveTo>
                  <a:pt x="691039" y="128573"/>
                </a:moveTo>
                <a:lnTo>
                  <a:pt x="691642" y="128917"/>
                </a:lnTo>
                <a:lnTo>
                  <a:pt x="691423" y="128706"/>
                </a:lnTo>
                <a:lnTo>
                  <a:pt x="691039" y="128573"/>
                </a:lnTo>
                <a:close/>
              </a:path>
              <a:path w="1334770" h="215900">
                <a:moveTo>
                  <a:pt x="691423" y="128706"/>
                </a:moveTo>
                <a:lnTo>
                  <a:pt x="691642" y="128917"/>
                </a:lnTo>
                <a:lnTo>
                  <a:pt x="692029" y="128917"/>
                </a:lnTo>
                <a:lnTo>
                  <a:pt x="691423" y="128706"/>
                </a:lnTo>
                <a:close/>
              </a:path>
              <a:path w="1334770" h="215900">
                <a:moveTo>
                  <a:pt x="688975" y="127393"/>
                </a:moveTo>
                <a:lnTo>
                  <a:pt x="691039" y="128573"/>
                </a:lnTo>
                <a:lnTo>
                  <a:pt x="691423" y="128706"/>
                </a:lnTo>
                <a:lnTo>
                  <a:pt x="690998" y="128295"/>
                </a:lnTo>
                <a:lnTo>
                  <a:pt x="688975" y="127393"/>
                </a:lnTo>
                <a:close/>
              </a:path>
              <a:path w="1334770" h="215900">
                <a:moveTo>
                  <a:pt x="682751" y="120332"/>
                </a:moveTo>
                <a:lnTo>
                  <a:pt x="683640" y="121856"/>
                </a:lnTo>
                <a:lnTo>
                  <a:pt x="684657" y="123380"/>
                </a:lnTo>
                <a:lnTo>
                  <a:pt x="686815" y="126936"/>
                </a:lnTo>
                <a:lnTo>
                  <a:pt x="687624" y="127689"/>
                </a:lnTo>
                <a:lnTo>
                  <a:pt x="691039" y="128573"/>
                </a:lnTo>
                <a:lnTo>
                  <a:pt x="688975" y="127393"/>
                </a:lnTo>
                <a:lnTo>
                  <a:pt x="690063" y="127393"/>
                </a:lnTo>
                <a:lnTo>
                  <a:pt x="682751" y="120332"/>
                </a:lnTo>
                <a:close/>
              </a:path>
              <a:path w="1334770" h="215900">
                <a:moveTo>
                  <a:pt x="690063" y="127393"/>
                </a:moveTo>
                <a:lnTo>
                  <a:pt x="688975" y="127393"/>
                </a:lnTo>
                <a:lnTo>
                  <a:pt x="690998" y="128295"/>
                </a:lnTo>
                <a:lnTo>
                  <a:pt x="690063" y="127393"/>
                </a:lnTo>
                <a:close/>
              </a:path>
              <a:path w="1334770" h="215900">
                <a:moveTo>
                  <a:pt x="147437" y="51261"/>
                </a:moveTo>
                <a:lnTo>
                  <a:pt x="152400" y="76555"/>
                </a:lnTo>
                <a:lnTo>
                  <a:pt x="147112" y="102061"/>
                </a:lnTo>
                <a:lnTo>
                  <a:pt x="193420" y="102362"/>
                </a:lnTo>
                <a:lnTo>
                  <a:pt x="306705" y="104355"/>
                </a:lnTo>
                <a:lnTo>
                  <a:pt x="437514" y="108445"/>
                </a:lnTo>
                <a:lnTo>
                  <a:pt x="549528" y="113944"/>
                </a:lnTo>
                <a:lnTo>
                  <a:pt x="635381" y="120459"/>
                </a:lnTo>
                <a:lnTo>
                  <a:pt x="679576" y="125971"/>
                </a:lnTo>
                <a:lnTo>
                  <a:pt x="687624" y="127689"/>
                </a:lnTo>
                <a:lnTo>
                  <a:pt x="686815" y="126936"/>
                </a:lnTo>
                <a:lnTo>
                  <a:pt x="684563" y="123240"/>
                </a:lnTo>
                <a:lnTo>
                  <a:pt x="683633" y="121843"/>
                </a:lnTo>
                <a:lnTo>
                  <a:pt x="682751" y="120332"/>
                </a:lnTo>
                <a:lnTo>
                  <a:pt x="1182020" y="120332"/>
                </a:lnTo>
                <a:lnTo>
                  <a:pt x="1182074" y="113830"/>
                </a:lnTo>
                <a:lnTo>
                  <a:pt x="1049782" y="111010"/>
                </a:lnTo>
                <a:lnTo>
                  <a:pt x="925702" y="106273"/>
                </a:lnTo>
                <a:lnTo>
                  <a:pt x="841628" y="101638"/>
                </a:lnTo>
                <a:lnTo>
                  <a:pt x="790067" y="97663"/>
                </a:lnTo>
                <a:lnTo>
                  <a:pt x="776449" y="96456"/>
                </a:lnTo>
                <a:lnTo>
                  <a:pt x="727709" y="96456"/>
                </a:lnTo>
                <a:lnTo>
                  <a:pt x="719450" y="88479"/>
                </a:lnTo>
                <a:lnTo>
                  <a:pt x="716788" y="87299"/>
                </a:lnTo>
                <a:lnTo>
                  <a:pt x="720907" y="87299"/>
                </a:lnTo>
                <a:lnTo>
                  <a:pt x="677544" y="74256"/>
                </a:lnTo>
                <a:lnTo>
                  <a:pt x="624713" y="68453"/>
                </a:lnTo>
                <a:lnTo>
                  <a:pt x="552322" y="63246"/>
                </a:lnTo>
                <a:lnTo>
                  <a:pt x="439419" y="57658"/>
                </a:lnTo>
                <a:lnTo>
                  <a:pt x="307720" y="53594"/>
                </a:lnTo>
                <a:lnTo>
                  <a:pt x="193675" y="51562"/>
                </a:lnTo>
                <a:lnTo>
                  <a:pt x="147437" y="51261"/>
                </a:lnTo>
                <a:close/>
              </a:path>
              <a:path w="1334770" h="215900">
                <a:moveTo>
                  <a:pt x="76326" y="50800"/>
                </a:moveTo>
                <a:lnTo>
                  <a:pt x="76072" y="101600"/>
                </a:lnTo>
                <a:lnTo>
                  <a:pt x="147112" y="102061"/>
                </a:lnTo>
                <a:lnTo>
                  <a:pt x="152400" y="76555"/>
                </a:lnTo>
                <a:lnTo>
                  <a:pt x="147437" y="51261"/>
                </a:lnTo>
                <a:lnTo>
                  <a:pt x="76326" y="50800"/>
                </a:lnTo>
                <a:close/>
              </a:path>
              <a:path w="1334770" h="215900">
                <a:moveTo>
                  <a:pt x="719450" y="88479"/>
                </a:moveTo>
                <a:lnTo>
                  <a:pt x="727709" y="96456"/>
                </a:lnTo>
                <a:lnTo>
                  <a:pt x="726820" y="94932"/>
                </a:lnTo>
                <a:lnTo>
                  <a:pt x="725805" y="93408"/>
                </a:lnTo>
                <a:lnTo>
                  <a:pt x="723645" y="89852"/>
                </a:lnTo>
                <a:lnTo>
                  <a:pt x="723141" y="89382"/>
                </a:lnTo>
                <a:lnTo>
                  <a:pt x="721487" y="89382"/>
                </a:lnTo>
                <a:lnTo>
                  <a:pt x="719450" y="88479"/>
                </a:lnTo>
                <a:close/>
              </a:path>
              <a:path w="1334770" h="215900">
                <a:moveTo>
                  <a:pt x="722871" y="89130"/>
                </a:moveTo>
                <a:lnTo>
                  <a:pt x="723645" y="89852"/>
                </a:lnTo>
                <a:lnTo>
                  <a:pt x="725932" y="93599"/>
                </a:lnTo>
                <a:lnTo>
                  <a:pt x="726843" y="94970"/>
                </a:lnTo>
                <a:lnTo>
                  <a:pt x="727709" y="96456"/>
                </a:lnTo>
                <a:lnTo>
                  <a:pt x="776449" y="96456"/>
                </a:lnTo>
                <a:lnTo>
                  <a:pt x="775588" y="96380"/>
                </a:lnTo>
                <a:lnTo>
                  <a:pt x="762253" y="94970"/>
                </a:lnTo>
                <a:lnTo>
                  <a:pt x="750443" y="93599"/>
                </a:lnTo>
                <a:lnTo>
                  <a:pt x="740156" y="92240"/>
                </a:lnTo>
                <a:lnTo>
                  <a:pt x="732027" y="90995"/>
                </a:lnTo>
                <a:lnTo>
                  <a:pt x="725551" y="89750"/>
                </a:lnTo>
                <a:lnTo>
                  <a:pt x="722871" y="89130"/>
                </a:lnTo>
                <a:close/>
              </a:path>
              <a:path w="1334770" h="215900">
                <a:moveTo>
                  <a:pt x="718973" y="88019"/>
                </a:moveTo>
                <a:lnTo>
                  <a:pt x="719450" y="88479"/>
                </a:lnTo>
                <a:lnTo>
                  <a:pt x="721487" y="89382"/>
                </a:lnTo>
                <a:lnTo>
                  <a:pt x="719232" y="88105"/>
                </a:lnTo>
                <a:lnTo>
                  <a:pt x="718973" y="88019"/>
                </a:lnTo>
                <a:close/>
              </a:path>
              <a:path w="1334770" h="215900">
                <a:moveTo>
                  <a:pt x="719232" y="88105"/>
                </a:moveTo>
                <a:lnTo>
                  <a:pt x="721487" y="89382"/>
                </a:lnTo>
                <a:lnTo>
                  <a:pt x="723141" y="89382"/>
                </a:lnTo>
                <a:lnTo>
                  <a:pt x="722871" y="89130"/>
                </a:lnTo>
                <a:lnTo>
                  <a:pt x="721106" y="88722"/>
                </a:lnTo>
                <a:lnTo>
                  <a:pt x="719232" y="88105"/>
                </a:lnTo>
                <a:close/>
              </a:path>
              <a:path w="1334770" h="215900">
                <a:moveTo>
                  <a:pt x="721520" y="87871"/>
                </a:moveTo>
                <a:lnTo>
                  <a:pt x="718819" y="87871"/>
                </a:lnTo>
                <a:lnTo>
                  <a:pt x="719232" y="88105"/>
                </a:lnTo>
                <a:lnTo>
                  <a:pt x="721106" y="88722"/>
                </a:lnTo>
                <a:lnTo>
                  <a:pt x="722871" y="89130"/>
                </a:lnTo>
                <a:lnTo>
                  <a:pt x="721520" y="87871"/>
                </a:lnTo>
                <a:close/>
              </a:path>
              <a:path w="1334770" h="215900">
                <a:moveTo>
                  <a:pt x="716788" y="87299"/>
                </a:moveTo>
                <a:lnTo>
                  <a:pt x="719450" y="88479"/>
                </a:lnTo>
                <a:lnTo>
                  <a:pt x="718973" y="88019"/>
                </a:lnTo>
                <a:lnTo>
                  <a:pt x="716788" y="87299"/>
                </a:lnTo>
                <a:close/>
              </a:path>
              <a:path w="1334770" h="215900">
                <a:moveTo>
                  <a:pt x="718819" y="87871"/>
                </a:moveTo>
                <a:lnTo>
                  <a:pt x="718973" y="88019"/>
                </a:lnTo>
                <a:lnTo>
                  <a:pt x="719232" y="88105"/>
                </a:lnTo>
                <a:lnTo>
                  <a:pt x="718819" y="87871"/>
                </a:lnTo>
                <a:close/>
              </a:path>
              <a:path w="1334770" h="215900">
                <a:moveTo>
                  <a:pt x="720907" y="87299"/>
                </a:moveTo>
                <a:lnTo>
                  <a:pt x="716788" y="87299"/>
                </a:lnTo>
                <a:lnTo>
                  <a:pt x="718973" y="88019"/>
                </a:lnTo>
                <a:lnTo>
                  <a:pt x="718819" y="87871"/>
                </a:lnTo>
                <a:lnTo>
                  <a:pt x="721520" y="87871"/>
                </a:lnTo>
                <a:lnTo>
                  <a:pt x="720907" y="87299"/>
                </a:lnTo>
                <a:close/>
              </a:path>
              <a:path w="1334770" h="215900">
                <a:moveTo>
                  <a:pt x="147346" y="50800"/>
                </a:moveTo>
                <a:lnTo>
                  <a:pt x="76326" y="50800"/>
                </a:lnTo>
                <a:lnTo>
                  <a:pt x="147437" y="51261"/>
                </a:lnTo>
                <a:lnTo>
                  <a:pt x="147346" y="508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5359" y="3922661"/>
            <a:ext cx="251460" cy="492759"/>
          </a:xfrm>
          <a:custGeom>
            <a:avLst/>
            <a:gdLst/>
            <a:ahLst/>
            <a:cxnLst/>
            <a:rect l="l" t="t" r="r" b="b"/>
            <a:pathLst>
              <a:path w="251460" h="492760">
                <a:moveTo>
                  <a:pt x="112902" y="368668"/>
                </a:moveTo>
                <a:lnTo>
                  <a:pt x="13335" y="479691"/>
                </a:lnTo>
                <a:lnTo>
                  <a:pt x="161925" y="492671"/>
                </a:lnTo>
                <a:lnTo>
                  <a:pt x="148434" y="458546"/>
                </a:lnTo>
                <a:lnTo>
                  <a:pt x="127000" y="458546"/>
                </a:lnTo>
                <a:lnTo>
                  <a:pt x="106425" y="419138"/>
                </a:lnTo>
                <a:lnTo>
                  <a:pt x="128349" y="407739"/>
                </a:lnTo>
                <a:lnTo>
                  <a:pt x="112902" y="368668"/>
                </a:lnTo>
                <a:close/>
              </a:path>
              <a:path w="251460" h="492760">
                <a:moveTo>
                  <a:pt x="128349" y="407739"/>
                </a:moveTo>
                <a:lnTo>
                  <a:pt x="106425" y="419138"/>
                </a:lnTo>
                <a:lnTo>
                  <a:pt x="127000" y="458546"/>
                </a:lnTo>
                <a:lnTo>
                  <a:pt x="144769" y="449275"/>
                </a:lnTo>
                <a:lnTo>
                  <a:pt x="128349" y="407739"/>
                </a:lnTo>
                <a:close/>
              </a:path>
              <a:path w="251460" h="492760">
                <a:moveTo>
                  <a:pt x="144769" y="449275"/>
                </a:moveTo>
                <a:lnTo>
                  <a:pt x="127000" y="458546"/>
                </a:lnTo>
                <a:lnTo>
                  <a:pt x="148434" y="458546"/>
                </a:lnTo>
                <a:lnTo>
                  <a:pt x="144769" y="449275"/>
                </a:lnTo>
                <a:close/>
              </a:path>
              <a:path w="251460" h="492760">
                <a:moveTo>
                  <a:pt x="194739" y="403885"/>
                </a:moveTo>
                <a:lnTo>
                  <a:pt x="135762" y="403885"/>
                </a:lnTo>
                <a:lnTo>
                  <a:pt x="130428" y="407695"/>
                </a:lnTo>
                <a:lnTo>
                  <a:pt x="128434" y="407695"/>
                </a:lnTo>
                <a:lnTo>
                  <a:pt x="144769" y="449275"/>
                </a:lnTo>
                <a:lnTo>
                  <a:pt x="156210" y="443306"/>
                </a:lnTo>
                <a:lnTo>
                  <a:pt x="158241" y="442302"/>
                </a:lnTo>
                <a:lnTo>
                  <a:pt x="159892" y="441020"/>
                </a:lnTo>
                <a:lnTo>
                  <a:pt x="161543" y="439496"/>
                </a:lnTo>
                <a:lnTo>
                  <a:pt x="178562" y="422744"/>
                </a:lnTo>
                <a:lnTo>
                  <a:pt x="191552" y="407695"/>
                </a:lnTo>
                <a:lnTo>
                  <a:pt x="130428" y="407695"/>
                </a:lnTo>
                <a:lnTo>
                  <a:pt x="132752" y="405450"/>
                </a:lnTo>
                <a:lnTo>
                  <a:pt x="193489" y="405450"/>
                </a:lnTo>
                <a:lnTo>
                  <a:pt x="194182" y="404647"/>
                </a:lnTo>
                <a:lnTo>
                  <a:pt x="194739" y="403885"/>
                </a:lnTo>
                <a:close/>
              </a:path>
              <a:path w="251460" h="492760">
                <a:moveTo>
                  <a:pt x="135762" y="403885"/>
                </a:moveTo>
                <a:lnTo>
                  <a:pt x="132752" y="405450"/>
                </a:lnTo>
                <a:lnTo>
                  <a:pt x="130428" y="407695"/>
                </a:lnTo>
                <a:lnTo>
                  <a:pt x="135762" y="403885"/>
                </a:lnTo>
                <a:close/>
              </a:path>
              <a:path w="251460" h="492760">
                <a:moveTo>
                  <a:pt x="1269" y="0"/>
                </a:moveTo>
                <a:lnTo>
                  <a:pt x="0" y="44424"/>
                </a:lnTo>
                <a:lnTo>
                  <a:pt x="10667" y="44716"/>
                </a:lnTo>
                <a:lnTo>
                  <a:pt x="19938" y="45669"/>
                </a:lnTo>
                <a:lnTo>
                  <a:pt x="57150" y="54648"/>
                </a:lnTo>
                <a:lnTo>
                  <a:pt x="93852" y="71882"/>
                </a:lnTo>
                <a:lnTo>
                  <a:pt x="127507" y="95872"/>
                </a:lnTo>
                <a:lnTo>
                  <a:pt x="156717" y="125463"/>
                </a:lnTo>
                <a:lnTo>
                  <a:pt x="180593" y="159296"/>
                </a:lnTo>
                <a:lnTo>
                  <a:pt x="197357" y="195745"/>
                </a:lnTo>
                <a:lnTo>
                  <a:pt x="205866" y="232905"/>
                </a:lnTo>
                <a:lnTo>
                  <a:pt x="207010" y="251587"/>
                </a:lnTo>
                <a:lnTo>
                  <a:pt x="206755" y="261073"/>
                </a:lnTo>
                <a:lnTo>
                  <a:pt x="197103" y="308571"/>
                </a:lnTo>
                <a:lnTo>
                  <a:pt x="180975" y="344944"/>
                </a:lnTo>
                <a:lnTo>
                  <a:pt x="158368" y="378345"/>
                </a:lnTo>
                <a:lnTo>
                  <a:pt x="132752" y="405450"/>
                </a:lnTo>
                <a:lnTo>
                  <a:pt x="135762" y="403885"/>
                </a:lnTo>
                <a:lnTo>
                  <a:pt x="194739" y="403885"/>
                </a:lnTo>
                <a:lnTo>
                  <a:pt x="208406" y="385178"/>
                </a:lnTo>
                <a:lnTo>
                  <a:pt x="231393" y="342950"/>
                </a:lnTo>
                <a:lnTo>
                  <a:pt x="246125" y="297992"/>
                </a:lnTo>
                <a:lnTo>
                  <a:pt x="251460" y="250418"/>
                </a:lnTo>
                <a:lnTo>
                  <a:pt x="251078" y="238061"/>
                </a:lnTo>
                <a:lnTo>
                  <a:pt x="242442" y="190792"/>
                </a:lnTo>
                <a:lnTo>
                  <a:pt x="217931" y="135255"/>
                </a:lnTo>
                <a:lnTo>
                  <a:pt x="189483" y="95364"/>
                </a:lnTo>
                <a:lnTo>
                  <a:pt x="154812" y="60756"/>
                </a:lnTo>
                <a:lnTo>
                  <a:pt x="114680" y="32550"/>
                </a:lnTo>
                <a:lnTo>
                  <a:pt x="71119" y="12446"/>
                </a:lnTo>
                <a:lnTo>
                  <a:pt x="24256" y="1422"/>
                </a:lnTo>
                <a:lnTo>
                  <a:pt x="11937" y="279"/>
                </a:lnTo>
                <a:lnTo>
                  <a:pt x="1269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68829" y="1277111"/>
            <a:ext cx="3493770" cy="3429000"/>
            <a:chOff x="2068829" y="1277111"/>
            <a:chExt cx="3493770" cy="3429000"/>
          </a:xfrm>
        </p:grpSpPr>
        <p:sp>
          <p:nvSpPr>
            <p:cNvPr id="8" name="object 8"/>
            <p:cNvSpPr/>
            <p:nvPr/>
          </p:nvSpPr>
          <p:spPr>
            <a:xfrm>
              <a:off x="3137915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8829" y="2501391"/>
              <a:ext cx="1341755" cy="367030"/>
            </a:xfrm>
            <a:custGeom>
              <a:avLst/>
              <a:gdLst/>
              <a:ahLst/>
              <a:cxnLst/>
              <a:rect l="l" t="t" r="r" b="b"/>
              <a:pathLst>
                <a:path w="1341754" h="367030">
                  <a:moveTo>
                    <a:pt x="75056" y="214121"/>
                  </a:moveTo>
                  <a:lnTo>
                    <a:pt x="45452" y="220563"/>
                  </a:lnTo>
                  <a:lnTo>
                    <a:pt x="21478" y="237267"/>
                  </a:lnTo>
                  <a:lnTo>
                    <a:pt x="5530" y="261735"/>
                  </a:lnTo>
                  <a:lnTo>
                    <a:pt x="0" y="291464"/>
                  </a:lnTo>
                  <a:lnTo>
                    <a:pt x="6441" y="321016"/>
                  </a:lnTo>
                  <a:lnTo>
                    <a:pt x="23145" y="344995"/>
                  </a:lnTo>
                  <a:lnTo>
                    <a:pt x="47613" y="360973"/>
                  </a:lnTo>
                  <a:lnTo>
                    <a:pt x="77343" y="366521"/>
                  </a:lnTo>
                  <a:lnTo>
                    <a:pt x="106947" y="360078"/>
                  </a:lnTo>
                  <a:lnTo>
                    <a:pt x="130921" y="343360"/>
                  </a:lnTo>
                  <a:lnTo>
                    <a:pt x="146869" y="318855"/>
                  </a:lnTo>
                  <a:lnTo>
                    <a:pt x="147450" y="315721"/>
                  </a:lnTo>
                  <a:lnTo>
                    <a:pt x="76707" y="315721"/>
                  </a:lnTo>
                  <a:lnTo>
                    <a:pt x="75692" y="264921"/>
                  </a:lnTo>
                  <a:lnTo>
                    <a:pt x="146802" y="263391"/>
                  </a:lnTo>
                  <a:lnTo>
                    <a:pt x="146028" y="259841"/>
                  </a:lnTo>
                  <a:lnTo>
                    <a:pt x="145917" y="259460"/>
                  </a:lnTo>
                  <a:lnTo>
                    <a:pt x="129254" y="235585"/>
                  </a:lnTo>
                  <a:lnTo>
                    <a:pt x="104786" y="219650"/>
                  </a:lnTo>
                  <a:lnTo>
                    <a:pt x="75056" y="214121"/>
                  </a:lnTo>
                  <a:close/>
                </a:path>
                <a:path w="1341754" h="367030">
                  <a:moveTo>
                    <a:pt x="146802" y="263391"/>
                  </a:moveTo>
                  <a:lnTo>
                    <a:pt x="75692" y="264921"/>
                  </a:lnTo>
                  <a:lnTo>
                    <a:pt x="76707" y="315721"/>
                  </a:lnTo>
                  <a:lnTo>
                    <a:pt x="147734" y="314192"/>
                  </a:lnTo>
                  <a:lnTo>
                    <a:pt x="152400" y="289051"/>
                  </a:lnTo>
                  <a:lnTo>
                    <a:pt x="146802" y="263391"/>
                  </a:lnTo>
                  <a:close/>
                </a:path>
                <a:path w="1341754" h="367030">
                  <a:moveTo>
                    <a:pt x="147734" y="314192"/>
                  </a:moveTo>
                  <a:lnTo>
                    <a:pt x="76707" y="315721"/>
                  </a:lnTo>
                  <a:lnTo>
                    <a:pt x="147450" y="315721"/>
                  </a:lnTo>
                  <a:lnTo>
                    <a:pt x="147734" y="314192"/>
                  </a:lnTo>
                  <a:close/>
                </a:path>
                <a:path w="1341754" h="367030">
                  <a:moveTo>
                    <a:pt x="682363" y="178799"/>
                  </a:moveTo>
                  <a:lnTo>
                    <a:pt x="645921" y="197231"/>
                  </a:lnTo>
                  <a:lnTo>
                    <a:pt x="603376" y="210565"/>
                  </a:lnTo>
                  <a:lnTo>
                    <a:pt x="548767" y="223265"/>
                  </a:lnTo>
                  <a:lnTo>
                    <a:pt x="506983" y="231139"/>
                  </a:lnTo>
                  <a:lnTo>
                    <a:pt x="437261" y="241807"/>
                  </a:lnTo>
                  <a:lnTo>
                    <a:pt x="386842" y="247903"/>
                  </a:lnTo>
                  <a:lnTo>
                    <a:pt x="306705" y="255650"/>
                  </a:lnTo>
                  <a:lnTo>
                    <a:pt x="250697" y="259460"/>
                  </a:lnTo>
                  <a:lnTo>
                    <a:pt x="193675" y="262381"/>
                  </a:lnTo>
                  <a:lnTo>
                    <a:pt x="146802" y="263391"/>
                  </a:lnTo>
                  <a:lnTo>
                    <a:pt x="152400" y="289051"/>
                  </a:lnTo>
                  <a:lnTo>
                    <a:pt x="147734" y="314192"/>
                  </a:lnTo>
                  <a:lnTo>
                    <a:pt x="194690" y="313181"/>
                  </a:lnTo>
                  <a:lnTo>
                    <a:pt x="253364" y="310260"/>
                  </a:lnTo>
                  <a:lnTo>
                    <a:pt x="310261" y="306324"/>
                  </a:lnTo>
                  <a:lnTo>
                    <a:pt x="392302" y="298450"/>
                  </a:lnTo>
                  <a:lnTo>
                    <a:pt x="443611" y="292100"/>
                  </a:lnTo>
                  <a:lnTo>
                    <a:pt x="515238" y="281305"/>
                  </a:lnTo>
                  <a:lnTo>
                    <a:pt x="558545" y="273176"/>
                  </a:lnTo>
                  <a:lnTo>
                    <a:pt x="615695" y="259841"/>
                  </a:lnTo>
                  <a:lnTo>
                    <a:pt x="662813" y="245237"/>
                  </a:lnTo>
                  <a:lnTo>
                    <a:pt x="698753" y="228853"/>
                  </a:lnTo>
                  <a:lnTo>
                    <a:pt x="719836" y="213106"/>
                  </a:lnTo>
                  <a:lnTo>
                    <a:pt x="724281" y="208025"/>
                  </a:lnTo>
                  <a:lnTo>
                    <a:pt x="725551" y="206501"/>
                  </a:lnTo>
                  <a:lnTo>
                    <a:pt x="726694" y="204977"/>
                  </a:lnTo>
                  <a:lnTo>
                    <a:pt x="727582" y="203200"/>
                  </a:lnTo>
                  <a:lnTo>
                    <a:pt x="730250" y="198119"/>
                  </a:lnTo>
                  <a:lnTo>
                    <a:pt x="731519" y="195833"/>
                  </a:lnTo>
                  <a:lnTo>
                    <a:pt x="732282" y="193420"/>
                  </a:lnTo>
                  <a:lnTo>
                    <a:pt x="732789" y="190881"/>
                  </a:lnTo>
                  <a:lnTo>
                    <a:pt x="733323" y="187832"/>
                  </a:lnTo>
                  <a:lnTo>
                    <a:pt x="732155" y="187832"/>
                  </a:lnTo>
                  <a:lnTo>
                    <a:pt x="732244" y="187578"/>
                  </a:lnTo>
                  <a:lnTo>
                    <a:pt x="731519" y="187578"/>
                  </a:lnTo>
                  <a:lnTo>
                    <a:pt x="733014" y="185383"/>
                  </a:lnTo>
                  <a:lnTo>
                    <a:pt x="734338" y="181609"/>
                  </a:lnTo>
                  <a:lnTo>
                    <a:pt x="682878" y="181609"/>
                  </a:lnTo>
                  <a:lnTo>
                    <a:pt x="683190" y="179831"/>
                  </a:lnTo>
                  <a:lnTo>
                    <a:pt x="681482" y="179831"/>
                  </a:lnTo>
                  <a:lnTo>
                    <a:pt x="682363" y="178799"/>
                  </a:lnTo>
                  <a:close/>
                </a:path>
                <a:path w="1341754" h="367030">
                  <a:moveTo>
                    <a:pt x="733440" y="185383"/>
                  </a:moveTo>
                  <a:lnTo>
                    <a:pt x="732728" y="186197"/>
                  </a:lnTo>
                  <a:lnTo>
                    <a:pt x="732155" y="187832"/>
                  </a:lnTo>
                  <a:lnTo>
                    <a:pt x="733440" y="185383"/>
                  </a:lnTo>
                  <a:close/>
                </a:path>
                <a:path w="1341754" h="367030">
                  <a:moveTo>
                    <a:pt x="733852" y="184913"/>
                  </a:moveTo>
                  <a:lnTo>
                    <a:pt x="733421" y="185419"/>
                  </a:lnTo>
                  <a:lnTo>
                    <a:pt x="732155" y="187832"/>
                  </a:lnTo>
                  <a:lnTo>
                    <a:pt x="733323" y="187832"/>
                  </a:lnTo>
                  <a:lnTo>
                    <a:pt x="733852" y="184913"/>
                  </a:lnTo>
                  <a:close/>
                </a:path>
                <a:path w="1341754" h="367030">
                  <a:moveTo>
                    <a:pt x="733006" y="185406"/>
                  </a:moveTo>
                  <a:lnTo>
                    <a:pt x="731519" y="187578"/>
                  </a:lnTo>
                  <a:lnTo>
                    <a:pt x="732728" y="186197"/>
                  </a:lnTo>
                  <a:lnTo>
                    <a:pt x="733006" y="185406"/>
                  </a:lnTo>
                  <a:close/>
                </a:path>
                <a:path w="1341754" h="367030">
                  <a:moveTo>
                    <a:pt x="732728" y="186197"/>
                  </a:moveTo>
                  <a:lnTo>
                    <a:pt x="731519" y="187578"/>
                  </a:lnTo>
                  <a:lnTo>
                    <a:pt x="732244" y="187578"/>
                  </a:lnTo>
                  <a:lnTo>
                    <a:pt x="732728" y="186197"/>
                  </a:lnTo>
                  <a:close/>
                </a:path>
                <a:path w="1341754" h="367030">
                  <a:moveTo>
                    <a:pt x="733715" y="184860"/>
                  </a:moveTo>
                  <a:lnTo>
                    <a:pt x="733044" y="185419"/>
                  </a:lnTo>
                  <a:lnTo>
                    <a:pt x="732728" y="186197"/>
                  </a:lnTo>
                  <a:lnTo>
                    <a:pt x="733440" y="185383"/>
                  </a:lnTo>
                  <a:lnTo>
                    <a:pt x="733715" y="184860"/>
                  </a:lnTo>
                  <a:close/>
                </a:path>
                <a:path w="1341754" h="367030">
                  <a:moveTo>
                    <a:pt x="734055" y="183873"/>
                  </a:moveTo>
                  <a:lnTo>
                    <a:pt x="733001" y="185419"/>
                  </a:lnTo>
                  <a:lnTo>
                    <a:pt x="733839" y="184624"/>
                  </a:lnTo>
                  <a:lnTo>
                    <a:pt x="733949" y="184415"/>
                  </a:lnTo>
                  <a:lnTo>
                    <a:pt x="734055" y="183873"/>
                  </a:lnTo>
                  <a:close/>
                </a:path>
                <a:path w="1341754" h="367030">
                  <a:moveTo>
                    <a:pt x="733839" y="184624"/>
                  </a:moveTo>
                  <a:lnTo>
                    <a:pt x="733044" y="185419"/>
                  </a:lnTo>
                  <a:lnTo>
                    <a:pt x="733715" y="184860"/>
                  </a:lnTo>
                  <a:lnTo>
                    <a:pt x="733839" y="184624"/>
                  </a:lnTo>
                  <a:close/>
                </a:path>
                <a:path w="1341754" h="367030">
                  <a:moveTo>
                    <a:pt x="734694" y="180594"/>
                  </a:moveTo>
                  <a:lnTo>
                    <a:pt x="733006" y="185406"/>
                  </a:lnTo>
                  <a:lnTo>
                    <a:pt x="734055" y="183873"/>
                  </a:lnTo>
                  <a:lnTo>
                    <a:pt x="734694" y="180594"/>
                  </a:lnTo>
                  <a:close/>
                </a:path>
                <a:path w="1341754" h="367030">
                  <a:moveTo>
                    <a:pt x="733891" y="184714"/>
                  </a:moveTo>
                  <a:lnTo>
                    <a:pt x="733715" y="184860"/>
                  </a:lnTo>
                  <a:lnTo>
                    <a:pt x="733440" y="185383"/>
                  </a:lnTo>
                  <a:lnTo>
                    <a:pt x="733852" y="184913"/>
                  </a:lnTo>
                  <a:lnTo>
                    <a:pt x="733891" y="184714"/>
                  </a:lnTo>
                  <a:close/>
                </a:path>
                <a:path w="1341754" h="367030">
                  <a:moveTo>
                    <a:pt x="734392" y="184296"/>
                  </a:moveTo>
                  <a:lnTo>
                    <a:pt x="733891" y="184714"/>
                  </a:lnTo>
                  <a:lnTo>
                    <a:pt x="733852" y="184913"/>
                  </a:lnTo>
                  <a:lnTo>
                    <a:pt x="734392" y="184296"/>
                  </a:lnTo>
                  <a:close/>
                </a:path>
                <a:path w="1341754" h="367030">
                  <a:moveTo>
                    <a:pt x="733925" y="184538"/>
                  </a:moveTo>
                  <a:lnTo>
                    <a:pt x="733715" y="184860"/>
                  </a:lnTo>
                  <a:lnTo>
                    <a:pt x="733891" y="184714"/>
                  </a:lnTo>
                  <a:lnTo>
                    <a:pt x="733925" y="184538"/>
                  </a:lnTo>
                  <a:close/>
                </a:path>
                <a:path w="1341754" h="367030">
                  <a:moveTo>
                    <a:pt x="735964" y="182499"/>
                  </a:moveTo>
                  <a:lnTo>
                    <a:pt x="733925" y="184538"/>
                  </a:lnTo>
                  <a:lnTo>
                    <a:pt x="733891" y="184714"/>
                  </a:lnTo>
                  <a:lnTo>
                    <a:pt x="734392" y="184296"/>
                  </a:lnTo>
                  <a:lnTo>
                    <a:pt x="735964" y="182499"/>
                  </a:lnTo>
                  <a:close/>
                </a:path>
                <a:path w="1341754" h="367030">
                  <a:moveTo>
                    <a:pt x="735711" y="182752"/>
                  </a:moveTo>
                  <a:lnTo>
                    <a:pt x="734821" y="182752"/>
                  </a:lnTo>
                  <a:lnTo>
                    <a:pt x="734011" y="184296"/>
                  </a:lnTo>
                  <a:lnTo>
                    <a:pt x="733925" y="184538"/>
                  </a:lnTo>
                  <a:lnTo>
                    <a:pt x="735711" y="182752"/>
                  </a:lnTo>
                  <a:close/>
                </a:path>
                <a:path w="1341754" h="367030">
                  <a:moveTo>
                    <a:pt x="734821" y="182752"/>
                  </a:moveTo>
                  <a:lnTo>
                    <a:pt x="734055" y="183873"/>
                  </a:lnTo>
                  <a:lnTo>
                    <a:pt x="733949" y="184415"/>
                  </a:lnTo>
                  <a:lnTo>
                    <a:pt x="734821" y="182752"/>
                  </a:lnTo>
                  <a:close/>
                </a:path>
                <a:path w="1341754" h="367030">
                  <a:moveTo>
                    <a:pt x="736549" y="182499"/>
                  </a:moveTo>
                  <a:lnTo>
                    <a:pt x="735964" y="182499"/>
                  </a:lnTo>
                  <a:lnTo>
                    <a:pt x="734392" y="184296"/>
                  </a:lnTo>
                  <a:lnTo>
                    <a:pt x="736549" y="182499"/>
                  </a:lnTo>
                  <a:close/>
                </a:path>
                <a:path w="1341754" h="367030">
                  <a:moveTo>
                    <a:pt x="738835" y="180594"/>
                  </a:moveTo>
                  <a:lnTo>
                    <a:pt x="734694" y="180594"/>
                  </a:lnTo>
                  <a:lnTo>
                    <a:pt x="734055" y="183873"/>
                  </a:lnTo>
                  <a:lnTo>
                    <a:pt x="734821" y="182752"/>
                  </a:lnTo>
                  <a:lnTo>
                    <a:pt x="735711" y="182752"/>
                  </a:lnTo>
                  <a:lnTo>
                    <a:pt x="735964" y="182499"/>
                  </a:lnTo>
                  <a:lnTo>
                    <a:pt x="736549" y="182499"/>
                  </a:lnTo>
                  <a:lnTo>
                    <a:pt x="738835" y="180594"/>
                  </a:lnTo>
                  <a:close/>
                </a:path>
                <a:path w="1341754" h="367030">
                  <a:moveTo>
                    <a:pt x="684445" y="176910"/>
                  </a:moveTo>
                  <a:lnTo>
                    <a:pt x="684276" y="177037"/>
                  </a:lnTo>
                  <a:lnTo>
                    <a:pt x="683473" y="178210"/>
                  </a:lnTo>
                  <a:lnTo>
                    <a:pt x="682878" y="181609"/>
                  </a:lnTo>
                  <a:lnTo>
                    <a:pt x="684445" y="176910"/>
                  </a:lnTo>
                  <a:close/>
                </a:path>
                <a:path w="1341754" h="367030">
                  <a:moveTo>
                    <a:pt x="749357" y="174625"/>
                  </a:moveTo>
                  <a:lnTo>
                    <a:pt x="685926" y="174625"/>
                  </a:lnTo>
                  <a:lnTo>
                    <a:pt x="684523" y="176676"/>
                  </a:lnTo>
                  <a:lnTo>
                    <a:pt x="682878" y="181609"/>
                  </a:lnTo>
                  <a:lnTo>
                    <a:pt x="734338" y="181609"/>
                  </a:lnTo>
                  <a:lnTo>
                    <a:pt x="734694" y="180594"/>
                  </a:lnTo>
                  <a:lnTo>
                    <a:pt x="738835" y="180594"/>
                  </a:lnTo>
                  <a:lnTo>
                    <a:pt x="739139" y="180339"/>
                  </a:lnTo>
                  <a:lnTo>
                    <a:pt x="744346" y="177291"/>
                  </a:lnTo>
                  <a:lnTo>
                    <a:pt x="749357" y="174625"/>
                  </a:lnTo>
                  <a:close/>
                </a:path>
                <a:path w="1341754" h="367030">
                  <a:moveTo>
                    <a:pt x="683538" y="177711"/>
                  </a:moveTo>
                  <a:lnTo>
                    <a:pt x="682363" y="178799"/>
                  </a:lnTo>
                  <a:lnTo>
                    <a:pt x="681482" y="179831"/>
                  </a:lnTo>
                  <a:lnTo>
                    <a:pt x="683467" y="177846"/>
                  </a:lnTo>
                  <a:lnTo>
                    <a:pt x="683538" y="177711"/>
                  </a:lnTo>
                  <a:close/>
                </a:path>
                <a:path w="1341754" h="367030">
                  <a:moveTo>
                    <a:pt x="683467" y="177846"/>
                  </a:moveTo>
                  <a:lnTo>
                    <a:pt x="681482" y="179831"/>
                  </a:lnTo>
                  <a:lnTo>
                    <a:pt x="683190" y="179831"/>
                  </a:lnTo>
                  <a:lnTo>
                    <a:pt x="683256" y="179450"/>
                  </a:lnTo>
                  <a:lnTo>
                    <a:pt x="682625" y="179450"/>
                  </a:lnTo>
                  <a:lnTo>
                    <a:pt x="683467" y="177846"/>
                  </a:lnTo>
                  <a:close/>
                </a:path>
                <a:path w="1341754" h="367030">
                  <a:moveTo>
                    <a:pt x="683552" y="177761"/>
                  </a:moveTo>
                  <a:lnTo>
                    <a:pt x="682625" y="179450"/>
                  </a:lnTo>
                  <a:lnTo>
                    <a:pt x="683473" y="178210"/>
                  </a:lnTo>
                  <a:lnTo>
                    <a:pt x="683552" y="177761"/>
                  </a:lnTo>
                  <a:close/>
                </a:path>
                <a:path w="1341754" h="367030">
                  <a:moveTo>
                    <a:pt x="683473" y="178210"/>
                  </a:moveTo>
                  <a:lnTo>
                    <a:pt x="682625" y="179450"/>
                  </a:lnTo>
                  <a:lnTo>
                    <a:pt x="683256" y="179450"/>
                  </a:lnTo>
                  <a:lnTo>
                    <a:pt x="683473" y="178210"/>
                  </a:lnTo>
                  <a:close/>
                </a:path>
                <a:path w="1341754" h="367030">
                  <a:moveTo>
                    <a:pt x="683630" y="177315"/>
                  </a:moveTo>
                  <a:lnTo>
                    <a:pt x="682363" y="178799"/>
                  </a:lnTo>
                  <a:lnTo>
                    <a:pt x="683484" y="177761"/>
                  </a:lnTo>
                  <a:lnTo>
                    <a:pt x="683630" y="177315"/>
                  </a:lnTo>
                  <a:close/>
                </a:path>
                <a:path w="1341754" h="367030">
                  <a:moveTo>
                    <a:pt x="684276" y="177037"/>
                  </a:moveTo>
                  <a:lnTo>
                    <a:pt x="683552" y="177761"/>
                  </a:lnTo>
                  <a:lnTo>
                    <a:pt x="683473" y="178210"/>
                  </a:lnTo>
                  <a:lnTo>
                    <a:pt x="684276" y="177037"/>
                  </a:lnTo>
                  <a:close/>
                </a:path>
                <a:path w="1341754" h="367030">
                  <a:moveTo>
                    <a:pt x="684293" y="177012"/>
                  </a:moveTo>
                  <a:lnTo>
                    <a:pt x="683609" y="177645"/>
                  </a:lnTo>
                  <a:lnTo>
                    <a:pt x="684293" y="177012"/>
                  </a:lnTo>
                  <a:close/>
                </a:path>
                <a:path w="1341754" h="367030">
                  <a:moveTo>
                    <a:pt x="684746" y="176008"/>
                  </a:moveTo>
                  <a:lnTo>
                    <a:pt x="683975" y="176910"/>
                  </a:lnTo>
                  <a:lnTo>
                    <a:pt x="683565" y="177686"/>
                  </a:lnTo>
                  <a:lnTo>
                    <a:pt x="684265" y="177037"/>
                  </a:lnTo>
                  <a:lnTo>
                    <a:pt x="684523" y="176676"/>
                  </a:lnTo>
                  <a:lnTo>
                    <a:pt x="684746" y="176008"/>
                  </a:lnTo>
                  <a:close/>
                </a:path>
                <a:path w="1341754" h="367030">
                  <a:moveTo>
                    <a:pt x="683931" y="176962"/>
                  </a:moveTo>
                  <a:lnTo>
                    <a:pt x="683650" y="177291"/>
                  </a:lnTo>
                  <a:lnTo>
                    <a:pt x="683572" y="177645"/>
                  </a:lnTo>
                  <a:lnTo>
                    <a:pt x="683931" y="176962"/>
                  </a:lnTo>
                  <a:close/>
                </a:path>
                <a:path w="1341754" h="367030">
                  <a:moveTo>
                    <a:pt x="1188261" y="51000"/>
                  </a:moveTo>
                  <a:lnTo>
                    <a:pt x="1106932" y="56006"/>
                  </a:lnTo>
                  <a:lnTo>
                    <a:pt x="1025017" y="63753"/>
                  </a:lnTo>
                  <a:lnTo>
                    <a:pt x="973582" y="70103"/>
                  </a:lnTo>
                  <a:lnTo>
                    <a:pt x="924813" y="77215"/>
                  </a:lnTo>
                  <a:lnTo>
                    <a:pt x="858393" y="89153"/>
                  </a:lnTo>
                  <a:lnTo>
                    <a:pt x="819276" y="97916"/>
                  </a:lnTo>
                  <a:lnTo>
                    <a:pt x="768350" y="112268"/>
                  </a:lnTo>
                  <a:lnTo>
                    <a:pt x="727837" y="128396"/>
                  </a:lnTo>
                  <a:lnTo>
                    <a:pt x="693165" y="154305"/>
                  </a:lnTo>
                  <a:lnTo>
                    <a:pt x="691895" y="155701"/>
                  </a:lnTo>
                  <a:lnTo>
                    <a:pt x="684783" y="171322"/>
                  </a:lnTo>
                  <a:lnTo>
                    <a:pt x="683630" y="177315"/>
                  </a:lnTo>
                  <a:lnTo>
                    <a:pt x="683958" y="176910"/>
                  </a:lnTo>
                  <a:lnTo>
                    <a:pt x="685292" y="174370"/>
                  </a:lnTo>
                  <a:lnTo>
                    <a:pt x="749834" y="174370"/>
                  </a:lnTo>
                  <a:lnTo>
                    <a:pt x="799338" y="155828"/>
                  </a:lnTo>
                  <a:lnTo>
                    <a:pt x="849757" y="143001"/>
                  </a:lnTo>
                  <a:lnTo>
                    <a:pt x="889507" y="134874"/>
                  </a:lnTo>
                  <a:lnTo>
                    <a:pt x="933322" y="127253"/>
                  </a:lnTo>
                  <a:lnTo>
                    <a:pt x="1005332" y="117220"/>
                  </a:lnTo>
                  <a:lnTo>
                    <a:pt x="1057020" y="111506"/>
                  </a:lnTo>
                  <a:lnTo>
                    <a:pt x="1167257" y="102615"/>
                  </a:lnTo>
                  <a:lnTo>
                    <a:pt x="1189701" y="101786"/>
                  </a:lnTo>
                  <a:lnTo>
                    <a:pt x="1188261" y="51000"/>
                  </a:lnTo>
                  <a:close/>
                </a:path>
                <a:path w="1341754" h="367030">
                  <a:moveTo>
                    <a:pt x="684402" y="176910"/>
                  </a:moveTo>
                  <a:close/>
                </a:path>
                <a:path w="1341754" h="367030">
                  <a:moveTo>
                    <a:pt x="685292" y="174370"/>
                  </a:moveTo>
                  <a:lnTo>
                    <a:pt x="683931" y="176962"/>
                  </a:lnTo>
                  <a:lnTo>
                    <a:pt x="684746" y="176008"/>
                  </a:lnTo>
                  <a:lnTo>
                    <a:pt x="685292" y="174370"/>
                  </a:lnTo>
                  <a:close/>
                </a:path>
                <a:path w="1341754" h="367030">
                  <a:moveTo>
                    <a:pt x="684523" y="176676"/>
                  </a:moveTo>
                  <a:lnTo>
                    <a:pt x="684362" y="176910"/>
                  </a:lnTo>
                  <a:lnTo>
                    <a:pt x="684523" y="176676"/>
                  </a:lnTo>
                  <a:close/>
                </a:path>
                <a:path w="1341754" h="367030">
                  <a:moveTo>
                    <a:pt x="685926" y="174625"/>
                  </a:moveTo>
                  <a:lnTo>
                    <a:pt x="684746" y="176008"/>
                  </a:lnTo>
                  <a:lnTo>
                    <a:pt x="684523" y="176676"/>
                  </a:lnTo>
                  <a:lnTo>
                    <a:pt x="685926" y="174625"/>
                  </a:lnTo>
                  <a:close/>
                </a:path>
                <a:path w="1341754" h="367030">
                  <a:moveTo>
                    <a:pt x="749834" y="174370"/>
                  </a:moveTo>
                  <a:lnTo>
                    <a:pt x="685292" y="174370"/>
                  </a:lnTo>
                  <a:lnTo>
                    <a:pt x="684746" y="176008"/>
                  </a:lnTo>
                  <a:lnTo>
                    <a:pt x="685926" y="174625"/>
                  </a:lnTo>
                  <a:lnTo>
                    <a:pt x="749357" y="174625"/>
                  </a:lnTo>
                  <a:lnTo>
                    <a:pt x="749834" y="174370"/>
                  </a:lnTo>
                  <a:close/>
                </a:path>
                <a:path w="1341754" h="367030">
                  <a:moveTo>
                    <a:pt x="1294317" y="50037"/>
                  </a:moveTo>
                  <a:lnTo>
                    <a:pt x="1213358" y="50037"/>
                  </a:lnTo>
                  <a:lnTo>
                    <a:pt x="1215390" y="100837"/>
                  </a:lnTo>
                  <a:lnTo>
                    <a:pt x="1189701" y="101786"/>
                  </a:lnTo>
                  <a:lnTo>
                    <a:pt x="1191133" y="152272"/>
                  </a:lnTo>
                  <a:lnTo>
                    <a:pt x="1341246" y="71881"/>
                  </a:lnTo>
                  <a:lnTo>
                    <a:pt x="1294317" y="50037"/>
                  </a:lnTo>
                  <a:close/>
                </a:path>
                <a:path w="1341754" h="367030">
                  <a:moveTo>
                    <a:pt x="1213358" y="50037"/>
                  </a:moveTo>
                  <a:lnTo>
                    <a:pt x="1188261" y="51000"/>
                  </a:lnTo>
                  <a:lnTo>
                    <a:pt x="1189701" y="101786"/>
                  </a:lnTo>
                  <a:lnTo>
                    <a:pt x="1215390" y="100837"/>
                  </a:lnTo>
                  <a:lnTo>
                    <a:pt x="1213358" y="50037"/>
                  </a:lnTo>
                  <a:close/>
                </a:path>
                <a:path w="1341754" h="367030">
                  <a:moveTo>
                    <a:pt x="1186815" y="0"/>
                  </a:moveTo>
                  <a:lnTo>
                    <a:pt x="1188261" y="51000"/>
                  </a:lnTo>
                  <a:lnTo>
                    <a:pt x="1213358" y="50037"/>
                  </a:lnTo>
                  <a:lnTo>
                    <a:pt x="1294317" y="50037"/>
                  </a:lnTo>
                  <a:lnTo>
                    <a:pt x="118681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2851" y="2551048"/>
              <a:ext cx="252095" cy="503555"/>
            </a:xfrm>
            <a:custGeom>
              <a:avLst/>
              <a:gdLst/>
              <a:ahLst/>
              <a:cxnLst/>
              <a:rect l="l" t="t" r="r" b="b"/>
              <a:pathLst>
                <a:path w="252095" h="503555">
                  <a:moveTo>
                    <a:pt x="104012" y="377951"/>
                  </a:moveTo>
                  <a:lnTo>
                    <a:pt x="1015" y="485648"/>
                  </a:lnTo>
                  <a:lnTo>
                    <a:pt x="149098" y="503427"/>
                  </a:lnTo>
                  <a:lnTo>
                    <a:pt x="136275" y="467740"/>
                  </a:lnTo>
                  <a:lnTo>
                    <a:pt x="116205" y="467740"/>
                  </a:lnTo>
                  <a:lnTo>
                    <a:pt x="95123" y="428625"/>
                  </a:lnTo>
                  <a:lnTo>
                    <a:pt x="117836" y="416425"/>
                  </a:lnTo>
                  <a:lnTo>
                    <a:pt x="104012" y="377951"/>
                  </a:lnTo>
                  <a:close/>
                </a:path>
                <a:path w="252095" h="503555">
                  <a:moveTo>
                    <a:pt x="117836" y="416425"/>
                  </a:moveTo>
                  <a:lnTo>
                    <a:pt x="95123" y="428625"/>
                  </a:lnTo>
                  <a:lnTo>
                    <a:pt x="116205" y="467740"/>
                  </a:lnTo>
                  <a:lnTo>
                    <a:pt x="133018" y="458678"/>
                  </a:lnTo>
                  <a:lnTo>
                    <a:pt x="117836" y="416425"/>
                  </a:lnTo>
                  <a:close/>
                </a:path>
                <a:path w="252095" h="503555">
                  <a:moveTo>
                    <a:pt x="133018" y="458678"/>
                  </a:moveTo>
                  <a:lnTo>
                    <a:pt x="116205" y="467740"/>
                  </a:lnTo>
                  <a:lnTo>
                    <a:pt x="136275" y="467740"/>
                  </a:lnTo>
                  <a:lnTo>
                    <a:pt x="133018" y="458678"/>
                  </a:lnTo>
                  <a:close/>
                </a:path>
                <a:path w="252095" h="503555">
                  <a:moveTo>
                    <a:pt x="128367" y="410769"/>
                  </a:moveTo>
                  <a:lnTo>
                    <a:pt x="117836" y="416425"/>
                  </a:lnTo>
                  <a:lnTo>
                    <a:pt x="133018" y="458678"/>
                  </a:lnTo>
                  <a:lnTo>
                    <a:pt x="152019" y="448437"/>
                  </a:lnTo>
                  <a:lnTo>
                    <a:pt x="153797" y="447548"/>
                  </a:lnTo>
                  <a:lnTo>
                    <a:pt x="155321" y="446405"/>
                  </a:lnTo>
                  <a:lnTo>
                    <a:pt x="156718" y="445134"/>
                  </a:lnTo>
                  <a:lnTo>
                    <a:pt x="174751" y="428244"/>
                  </a:lnTo>
                  <a:lnTo>
                    <a:pt x="188745" y="412623"/>
                  </a:lnTo>
                  <a:lnTo>
                    <a:pt x="126364" y="412623"/>
                  </a:lnTo>
                  <a:lnTo>
                    <a:pt x="128367" y="410769"/>
                  </a:lnTo>
                  <a:close/>
                </a:path>
                <a:path w="252095" h="503555">
                  <a:moveTo>
                    <a:pt x="131063" y="409320"/>
                  </a:moveTo>
                  <a:lnTo>
                    <a:pt x="128367" y="410769"/>
                  </a:lnTo>
                  <a:lnTo>
                    <a:pt x="126364" y="412623"/>
                  </a:lnTo>
                  <a:lnTo>
                    <a:pt x="131063" y="409320"/>
                  </a:lnTo>
                  <a:close/>
                </a:path>
                <a:path w="252095" h="503555">
                  <a:moveTo>
                    <a:pt x="191619" y="409320"/>
                  </a:moveTo>
                  <a:lnTo>
                    <a:pt x="131063" y="409320"/>
                  </a:lnTo>
                  <a:lnTo>
                    <a:pt x="126364" y="412623"/>
                  </a:lnTo>
                  <a:lnTo>
                    <a:pt x="188745" y="412623"/>
                  </a:lnTo>
                  <a:lnTo>
                    <a:pt x="191135" y="409956"/>
                  </a:lnTo>
                  <a:lnTo>
                    <a:pt x="191619" y="409320"/>
                  </a:lnTo>
                  <a:close/>
                </a:path>
                <a:path w="252095" h="503555">
                  <a:moveTo>
                    <a:pt x="1524" y="0"/>
                  </a:moveTo>
                  <a:lnTo>
                    <a:pt x="0" y="44450"/>
                  </a:lnTo>
                  <a:lnTo>
                    <a:pt x="10795" y="44831"/>
                  </a:lnTo>
                  <a:lnTo>
                    <a:pt x="20193" y="45719"/>
                  </a:lnTo>
                  <a:lnTo>
                    <a:pt x="57403" y="54737"/>
                  </a:lnTo>
                  <a:lnTo>
                    <a:pt x="94107" y="72262"/>
                  </a:lnTo>
                  <a:lnTo>
                    <a:pt x="127635" y="96519"/>
                  </a:lnTo>
                  <a:lnTo>
                    <a:pt x="157099" y="126618"/>
                  </a:lnTo>
                  <a:lnTo>
                    <a:pt x="180848" y="160781"/>
                  </a:lnTo>
                  <a:lnTo>
                    <a:pt x="197738" y="197865"/>
                  </a:lnTo>
                  <a:lnTo>
                    <a:pt x="206375" y="235584"/>
                  </a:lnTo>
                  <a:lnTo>
                    <a:pt x="207390" y="254507"/>
                  </a:lnTo>
                  <a:lnTo>
                    <a:pt x="207137" y="264287"/>
                  </a:lnTo>
                  <a:lnTo>
                    <a:pt x="200278" y="302259"/>
                  </a:lnTo>
                  <a:lnTo>
                    <a:pt x="179959" y="348869"/>
                  </a:lnTo>
                  <a:lnTo>
                    <a:pt x="155956" y="382777"/>
                  </a:lnTo>
                  <a:lnTo>
                    <a:pt x="128367" y="410769"/>
                  </a:lnTo>
                  <a:lnTo>
                    <a:pt x="131063" y="409320"/>
                  </a:lnTo>
                  <a:lnTo>
                    <a:pt x="191619" y="409320"/>
                  </a:lnTo>
                  <a:lnTo>
                    <a:pt x="206248" y="390144"/>
                  </a:lnTo>
                  <a:lnTo>
                    <a:pt x="230632" y="347344"/>
                  </a:lnTo>
                  <a:lnTo>
                    <a:pt x="246252" y="301625"/>
                  </a:lnTo>
                  <a:lnTo>
                    <a:pt x="251840" y="253364"/>
                  </a:lnTo>
                  <a:lnTo>
                    <a:pt x="251460" y="240919"/>
                  </a:lnTo>
                  <a:lnTo>
                    <a:pt x="242824" y="193294"/>
                  </a:lnTo>
                  <a:lnTo>
                    <a:pt x="218439" y="136906"/>
                  </a:lnTo>
                  <a:lnTo>
                    <a:pt x="189992" y="96519"/>
                  </a:lnTo>
                  <a:lnTo>
                    <a:pt x="155194" y="61594"/>
                  </a:lnTo>
                  <a:lnTo>
                    <a:pt x="115062" y="33019"/>
                  </a:lnTo>
                  <a:lnTo>
                    <a:pt x="71374" y="12573"/>
                  </a:lnTo>
                  <a:lnTo>
                    <a:pt x="24130" y="1396"/>
                  </a:lnTo>
                  <a:lnTo>
                    <a:pt x="12319" y="381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71786" y="1442085"/>
          <a:ext cx="187960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326">
                      <a:solidFill>
                        <a:srgbClr val="EE3D42"/>
                      </a:solidFill>
                      <a:prstDash val="solid"/>
                    </a:lnL>
                    <a:lnR w="76326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00555" y="2606039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20"/>
                </a:lnTo>
                <a:lnTo>
                  <a:pt x="164591" y="274320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20" y="1246915"/>
            <a:ext cx="2238375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1445260">
              <a:lnSpc>
                <a:spcPct val="100000"/>
              </a:lnSpc>
              <a:spcBef>
                <a:spcPts val="835"/>
              </a:spcBef>
            </a:pP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1455420">
              <a:lnSpc>
                <a:spcPct val="100000"/>
              </a:lnSpc>
            </a:pP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  <a:p>
            <a:pPr marL="1438910" indent="-1426845">
              <a:lnSpc>
                <a:spcPct val="100000"/>
              </a:lnSpc>
              <a:tabLst>
                <a:tab pos="145097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	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1458595" marR="589280" indent="-19685" algn="just">
              <a:lnSpc>
                <a:spcPct val="98300"/>
              </a:lnSpc>
              <a:spcBef>
                <a:spcPts val="9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478" y="1246915"/>
            <a:ext cx="1656714" cy="17005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69315" marR="596265" indent="-6350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829" y="2962782"/>
            <a:ext cx="1341755" cy="276225"/>
          </a:xfrm>
          <a:custGeom>
            <a:avLst/>
            <a:gdLst/>
            <a:ahLst/>
            <a:cxnLst/>
            <a:rect l="l" t="t" r="r" b="b"/>
            <a:pathLst>
              <a:path w="1341754" h="276225">
                <a:moveTo>
                  <a:pt x="75564" y="123443"/>
                </a:moveTo>
                <a:lnTo>
                  <a:pt x="45916" y="129698"/>
                </a:lnTo>
                <a:lnTo>
                  <a:pt x="21828" y="146240"/>
                </a:lnTo>
                <a:lnTo>
                  <a:pt x="5716" y="170592"/>
                </a:lnTo>
                <a:lnTo>
                  <a:pt x="0" y="200279"/>
                </a:lnTo>
                <a:lnTo>
                  <a:pt x="6254" y="229873"/>
                </a:lnTo>
                <a:lnTo>
                  <a:pt x="22796" y="253968"/>
                </a:lnTo>
                <a:lnTo>
                  <a:pt x="47148" y="270109"/>
                </a:lnTo>
                <a:lnTo>
                  <a:pt x="76834" y="275844"/>
                </a:lnTo>
                <a:lnTo>
                  <a:pt x="106483" y="269587"/>
                </a:lnTo>
                <a:lnTo>
                  <a:pt x="130571" y="253031"/>
                </a:lnTo>
                <a:lnTo>
                  <a:pt x="146683" y="228641"/>
                </a:lnTo>
                <a:lnTo>
                  <a:pt x="147374" y="225044"/>
                </a:lnTo>
                <a:lnTo>
                  <a:pt x="76453" y="225044"/>
                </a:lnTo>
                <a:lnTo>
                  <a:pt x="75945" y="174244"/>
                </a:lnTo>
                <a:lnTo>
                  <a:pt x="147011" y="173402"/>
                </a:lnTo>
                <a:lnTo>
                  <a:pt x="146145" y="169306"/>
                </a:lnTo>
                <a:lnTo>
                  <a:pt x="129603" y="145256"/>
                </a:lnTo>
                <a:lnTo>
                  <a:pt x="105251" y="129158"/>
                </a:lnTo>
                <a:lnTo>
                  <a:pt x="75564" y="123443"/>
                </a:lnTo>
                <a:close/>
              </a:path>
              <a:path w="1341754" h="276225">
                <a:moveTo>
                  <a:pt x="147011" y="173402"/>
                </a:moveTo>
                <a:lnTo>
                  <a:pt x="75945" y="174244"/>
                </a:lnTo>
                <a:lnTo>
                  <a:pt x="76453" y="225044"/>
                </a:lnTo>
                <a:lnTo>
                  <a:pt x="147550" y="224126"/>
                </a:lnTo>
                <a:lnTo>
                  <a:pt x="152400" y="198881"/>
                </a:lnTo>
                <a:lnTo>
                  <a:pt x="147011" y="173402"/>
                </a:lnTo>
                <a:close/>
              </a:path>
              <a:path w="1341754" h="276225">
                <a:moveTo>
                  <a:pt x="147550" y="224126"/>
                </a:moveTo>
                <a:lnTo>
                  <a:pt x="76453" y="225044"/>
                </a:lnTo>
                <a:lnTo>
                  <a:pt x="147374" y="225044"/>
                </a:lnTo>
                <a:lnTo>
                  <a:pt x="147550" y="224126"/>
                </a:lnTo>
                <a:close/>
              </a:path>
              <a:path w="1341754" h="276225">
                <a:moveTo>
                  <a:pt x="686114" y="124493"/>
                </a:moveTo>
                <a:lnTo>
                  <a:pt x="649351" y="134874"/>
                </a:lnTo>
                <a:lnTo>
                  <a:pt x="605917" y="142748"/>
                </a:lnTo>
                <a:lnTo>
                  <a:pt x="550799" y="150114"/>
                </a:lnTo>
                <a:lnTo>
                  <a:pt x="508762" y="154686"/>
                </a:lnTo>
                <a:lnTo>
                  <a:pt x="438657" y="160909"/>
                </a:lnTo>
                <a:lnTo>
                  <a:pt x="334771" y="167512"/>
                </a:lnTo>
                <a:lnTo>
                  <a:pt x="193928" y="172847"/>
                </a:lnTo>
                <a:lnTo>
                  <a:pt x="147011" y="173402"/>
                </a:lnTo>
                <a:lnTo>
                  <a:pt x="152400" y="198881"/>
                </a:lnTo>
                <a:lnTo>
                  <a:pt x="147550" y="224126"/>
                </a:lnTo>
                <a:lnTo>
                  <a:pt x="194563" y="223519"/>
                </a:lnTo>
                <a:lnTo>
                  <a:pt x="252730" y="221869"/>
                </a:lnTo>
                <a:lnTo>
                  <a:pt x="337312" y="218186"/>
                </a:lnTo>
                <a:lnTo>
                  <a:pt x="417068" y="213360"/>
                </a:lnTo>
                <a:lnTo>
                  <a:pt x="466978" y="209550"/>
                </a:lnTo>
                <a:lnTo>
                  <a:pt x="513461" y="205231"/>
                </a:lnTo>
                <a:lnTo>
                  <a:pt x="595376" y="195706"/>
                </a:lnTo>
                <a:lnTo>
                  <a:pt x="645287" y="187579"/>
                </a:lnTo>
                <a:lnTo>
                  <a:pt x="684021" y="178689"/>
                </a:lnTo>
                <a:lnTo>
                  <a:pt x="714756" y="166750"/>
                </a:lnTo>
                <a:lnTo>
                  <a:pt x="719201" y="163830"/>
                </a:lnTo>
                <a:lnTo>
                  <a:pt x="720978" y="162687"/>
                </a:lnTo>
                <a:lnTo>
                  <a:pt x="722630" y="161290"/>
                </a:lnTo>
                <a:lnTo>
                  <a:pt x="724026" y="159639"/>
                </a:lnTo>
                <a:lnTo>
                  <a:pt x="729107" y="154050"/>
                </a:lnTo>
                <a:lnTo>
                  <a:pt x="730326" y="152019"/>
                </a:lnTo>
                <a:lnTo>
                  <a:pt x="726439" y="152019"/>
                </a:lnTo>
                <a:lnTo>
                  <a:pt x="727756" y="150875"/>
                </a:lnTo>
                <a:lnTo>
                  <a:pt x="729440" y="149413"/>
                </a:lnTo>
                <a:lnTo>
                  <a:pt x="733932" y="141605"/>
                </a:lnTo>
                <a:lnTo>
                  <a:pt x="755085" y="141605"/>
                </a:lnTo>
                <a:lnTo>
                  <a:pt x="768984" y="138303"/>
                </a:lnTo>
                <a:lnTo>
                  <a:pt x="796544" y="133096"/>
                </a:lnTo>
                <a:lnTo>
                  <a:pt x="803883" y="131953"/>
                </a:lnTo>
                <a:lnTo>
                  <a:pt x="683768" y="131953"/>
                </a:lnTo>
                <a:lnTo>
                  <a:pt x="684657" y="128905"/>
                </a:lnTo>
                <a:lnTo>
                  <a:pt x="685672" y="125984"/>
                </a:lnTo>
                <a:lnTo>
                  <a:pt x="686114" y="124493"/>
                </a:lnTo>
                <a:close/>
              </a:path>
              <a:path w="1341754" h="276225">
                <a:moveTo>
                  <a:pt x="1292874" y="50418"/>
                </a:moveTo>
                <a:lnTo>
                  <a:pt x="1213993" y="50418"/>
                </a:lnTo>
                <a:lnTo>
                  <a:pt x="1215135" y="101218"/>
                </a:lnTo>
                <a:lnTo>
                  <a:pt x="1189570" y="101822"/>
                </a:lnTo>
                <a:lnTo>
                  <a:pt x="1190370" y="152400"/>
                </a:lnTo>
                <a:lnTo>
                  <a:pt x="1341500" y="73787"/>
                </a:lnTo>
                <a:lnTo>
                  <a:pt x="1292874" y="50418"/>
                </a:lnTo>
                <a:close/>
              </a:path>
              <a:path w="1341754" h="276225">
                <a:moveTo>
                  <a:pt x="728917" y="150322"/>
                </a:moveTo>
                <a:lnTo>
                  <a:pt x="727868" y="150803"/>
                </a:lnTo>
                <a:lnTo>
                  <a:pt x="726439" y="152019"/>
                </a:lnTo>
                <a:lnTo>
                  <a:pt x="728854" y="150432"/>
                </a:lnTo>
                <a:close/>
              </a:path>
              <a:path w="1341754" h="276225">
                <a:moveTo>
                  <a:pt x="728854" y="150432"/>
                </a:moveTo>
                <a:lnTo>
                  <a:pt x="726439" y="152019"/>
                </a:lnTo>
                <a:lnTo>
                  <a:pt x="730326" y="152019"/>
                </a:lnTo>
                <a:lnTo>
                  <a:pt x="731012" y="150875"/>
                </a:lnTo>
                <a:lnTo>
                  <a:pt x="728599" y="150875"/>
                </a:lnTo>
                <a:lnTo>
                  <a:pt x="728854" y="150432"/>
                </a:lnTo>
                <a:close/>
              </a:path>
              <a:path w="1341754" h="276225">
                <a:moveTo>
                  <a:pt x="727807" y="150831"/>
                </a:moveTo>
                <a:close/>
              </a:path>
              <a:path w="1341754" h="276225">
                <a:moveTo>
                  <a:pt x="729166" y="150227"/>
                </a:moveTo>
                <a:lnTo>
                  <a:pt x="728854" y="150432"/>
                </a:lnTo>
                <a:lnTo>
                  <a:pt x="728599" y="150875"/>
                </a:lnTo>
                <a:lnTo>
                  <a:pt x="729166" y="150227"/>
                </a:lnTo>
                <a:close/>
              </a:path>
              <a:path w="1341754" h="276225">
                <a:moveTo>
                  <a:pt x="731530" y="149124"/>
                </a:moveTo>
                <a:lnTo>
                  <a:pt x="729261" y="150164"/>
                </a:lnTo>
                <a:lnTo>
                  <a:pt x="728599" y="150875"/>
                </a:lnTo>
                <a:lnTo>
                  <a:pt x="731012" y="150875"/>
                </a:lnTo>
                <a:lnTo>
                  <a:pt x="731530" y="149124"/>
                </a:lnTo>
                <a:close/>
              </a:path>
              <a:path w="1341754" h="276225">
                <a:moveTo>
                  <a:pt x="729021" y="150141"/>
                </a:moveTo>
                <a:lnTo>
                  <a:pt x="727807" y="150831"/>
                </a:lnTo>
                <a:lnTo>
                  <a:pt x="728917" y="150322"/>
                </a:lnTo>
                <a:lnTo>
                  <a:pt x="729021" y="150141"/>
                </a:lnTo>
                <a:close/>
              </a:path>
              <a:path w="1341754" h="276225">
                <a:moveTo>
                  <a:pt x="729440" y="149413"/>
                </a:moveTo>
                <a:lnTo>
                  <a:pt x="727840" y="150803"/>
                </a:lnTo>
                <a:lnTo>
                  <a:pt x="728979" y="150164"/>
                </a:lnTo>
                <a:lnTo>
                  <a:pt x="729440" y="149413"/>
                </a:lnTo>
                <a:close/>
              </a:path>
              <a:path w="1341754" h="276225">
                <a:moveTo>
                  <a:pt x="729194" y="150195"/>
                </a:moveTo>
                <a:lnTo>
                  <a:pt x="728917" y="150322"/>
                </a:lnTo>
                <a:lnTo>
                  <a:pt x="729194" y="150195"/>
                </a:lnTo>
                <a:close/>
              </a:path>
              <a:path w="1341754" h="276225">
                <a:moveTo>
                  <a:pt x="729453" y="149899"/>
                </a:moveTo>
                <a:lnTo>
                  <a:pt x="729021" y="150141"/>
                </a:lnTo>
                <a:lnTo>
                  <a:pt x="728917" y="150322"/>
                </a:lnTo>
                <a:lnTo>
                  <a:pt x="729125" y="150227"/>
                </a:lnTo>
                <a:lnTo>
                  <a:pt x="729265" y="150114"/>
                </a:lnTo>
                <a:lnTo>
                  <a:pt x="729453" y="149899"/>
                </a:lnTo>
                <a:close/>
              </a:path>
              <a:path w="1341754" h="276225">
                <a:moveTo>
                  <a:pt x="730884" y="149098"/>
                </a:moveTo>
                <a:lnTo>
                  <a:pt x="729453" y="149899"/>
                </a:lnTo>
                <a:lnTo>
                  <a:pt x="729194" y="150195"/>
                </a:lnTo>
                <a:lnTo>
                  <a:pt x="730884" y="149098"/>
                </a:lnTo>
                <a:close/>
              </a:path>
              <a:path w="1341754" h="276225">
                <a:moveTo>
                  <a:pt x="731538" y="149098"/>
                </a:moveTo>
                <a:lnTo>
                  <a:pt x="730884" y="149098"/>
                </a:lnTo>
                <a:lnTo>
                  <a:pt x="729261" y="150164"/>
                </a:lnTo>
                <a:lnTo>
                  <a:pt x="731530" y="149124"/>
                </a:lnTo>
                <a:close/>
              </a:path>
              <a:path w="1341754" h="276225">
                <a:moveTo>
                  <a:pt x="731265" y="147828"/>
                </a:moveTo>
                <a:lnTo>
                  <a:pt x="729440" y="149413"/>
                </a:lnTo>
                <a:lnTo>
                  <a:pt x="729021" y="150141"/>
                </a:lnTo>
                <a:lnTo>
                  <a:pt x="729453" y="149899"/>
                </a:lnTo>
                <a:lnTo>
                  <a:pt x="731265" y="147828"/>
                </a:lnTo>
                <a:close/>
              </a:path>
              <a:path w="1341754" h="276225">
                <a:moveTo>
                  <a:pt x="731915" y="147828"/>
                </a:moveTo>
                <a:lnTo>
                  <a:pt x="731265" y="147828"/>
                </a:lnTo>
                <a:lnTo>
                  <a:pt x="729453" y="149899"/>
                </a:lnTo>
                <a:lnTo>
                  <a:pt x="730884" y="149098"/>
                </a:lnTo>
                <a:lnTo>
                  <a:pt x="731538" y="149098"/>
                </a:lnTo>
                <a:lnTo>
                  <a:pt x="731915" y="147828"/>
                </a:lnTo>
                <a:close/>
              </a:path>
              <a:path w="1341754" h="276225">
                <a:moveTo>
                  <a:pt x="733932" y="141605"/>
                </a:moveTo>
                <a:lnTo>
                  <a:pt x="729440" y="149413"/>
                </a:lnTo>
                <a:lnTo>
                  <a:pt x="731265" y="147828"/>
                </a:lnTo>
                <a:lnTo>
                  <a:pt x="731915" y="147828"/>
                </a:lnTo>
                <a:lnTo>
                  <a:pt x="732027" y="147447"/>
                </a:lnTo>
                <a:lnTo>
                  <a:pt x="733044" y="144525"/>
                </a:lnTo>
                <a:lnTo>
                  <a:pt x="733932" y="141605"/>
                </a:lnTo>
                <a:close/>
              </a:path>
              <a:path w="1341754" h="276225">
                <a:moveTo>
                  <a:pt x="755085" y="141605"/>
                </a:moveTo>
                <a:lnTo>
                  <a:pt x="733932" y="141605"/>
                </a:lnTo>
                <a:lnTo>
                  <a:pt x="733044" y="144525"/>
                </a:lnTo>
                <a:lnTo>
                  <a:pt x="731952" y="147700"/>
                </a:lnTo>
                <a:lnTo>
                  <a:pt x="731530" y="149124"/>
                </a:lnTo>
                <a:lnTo>
                  <a:pt x="733806" y="148081"/>
                </a:lnTo>
                <a:lnTo>
                  <a:pt x="739520" y="146050"/>
                </a:lnTo>
                <a:lnTo>
                  <a:pt x="747776" y="143383"/>
                </a:lnTo>
                <a:lnTo>
                  <a:pt x="755085" y="141605"/>
                </a:lnTo>
                <a:close/>
              </a:path>
              <a:path w="1341754" h="276225">
                <a:moveTo>
                  <a:pt x="688525" y="123287"/>
                </a:moveTo>
                <a:lnTo>
                  <a:pt x="686180" y="124460"/>
                </a:lnTo>
                <a:lnTo>
                  <a:pt x="685672" y="125984"/>
                </a:lnTo>
                <a:lnTo>
                  <a:pt x="684582" y="129158"/>
                </a:lnTo>
                <a:lnTo>
                  <a:pt x="683768" y="131953"/>
                </a:lnTo>
                <a:lnTo>
                  <a:pt x="687421" y="125603"/>
                </a:lnTo>
                <a:lnTo>
                  <a:pt x="686434" y="125603"/>
                </a:lnTo>
                <a:lnTo>
                  <a:pt x="687478" y="124460"/>
                </a:lnTo>
                <a:lnTo>
                  <a:pt x="686815" y="124460"/>
                </a:lnTo>
                <a:lnTo>
                  <a:pt x="688525" y="123287"/>
                </a:lnTo>
                <a:close/>
              </a:path>
              <a:path w="1341754" h="276225">
                <a:moveTo>
                  <a:pt x="873653" y="122555"/>
                </a:moveTo>
                <a:lnTo>
                  <a:pt x="689990" y="122555"/>
                </a:lnTo>
                <a:lnTo>
                  <a:pt x="689798" y="122681"/>
                </a:lnTo>
                <a:lnTo>
                  <a:pt x="688406" y="123890"/>
                </a:lnTo>
                <a:lnTo>
                  <a:pt x="683768" y="131953"/>
                </a:lnTo>
                <a:lnTo>
                  <a:pt x="803883" y="131953"/>
                </a:lnTo>
                <a:lnTo>
                  <a:pt x="829309" y="128143"/>
                </a:lnTo>
                <a:lnTo>
                  <a:pt x="867278" y="123302"/>
                </a:lnTo>
                <a:lnTo>
                  <a:pt x="873653" y="122555"/>
                </a:lnTo>
                <a:close/>
              </a:path>
              <a:path w="1341754" h="276225">
                <a:moveTo>
                  <a:pt x="688744" y="123302"/>
                </a:moveTo>
                <a:lnTo>
                  <a:pt x="688281" y="123580"/>
                </a:lnTo>
                <a:lnTo>
                  <a:pt x="686434" y="125603"/>
                </a:lnTo>
                <a:lnTo>
                  <a:pt x="688406" y="123890"/>
                </a:lnTo>
                <a:lnTo>
                  <a:pt x="688744" y="123302"/>
                </a:lnTo>
                <a:close/>
              </a:path>
              <a:path w="1341754" h="276225">
                <a:moveTo>
                  <a:pt x="688406" y="123890"/>
                </a:moveTo>
                <a:lnTo>
                  <a:pt x="686434" y="125603"/>
                </a:lnTo>
                <a:lnTo>
                  <a:pt x="687421" y="125603"/>
                </a:lnTo>
                <a:lnTo>
                  <a:pt x="688406" y="123890"/>
                </a:lnTo>
                <a:close/>
              </a:path>
              <a:path w="1341754" h="276225">
                <a:moveTo>
                  <a:pt x="1188765" y="51002"/>
                </a:moveTo>
                <a:lnTo>
                  <a:pt x="1107947" y="53848"/>
                </a:lnTo>
                <a:lnTo>
                  <a:pt x="1026413" y="58293"/>
                </a:lnTo>
                <a:lnTo>
                  <a:pt x="950594" y="63881"/>
                </a:lnTo>
                <a:lnTo>
                  <a:pt x="881888" y="70485"/>
                </a:lnTo>
                <a:lnTo>
                  <a:pt x="840994" y="75311"/>
                </a:lnTo>
                <a:lnTo>
                  <a:pt x="787272" y="83185"/>
                </a:lnTo>
                <a:lnTo>
                  <a:pt x="744727" y="91821"/>
                </a:lnTo>
                <a:lnTo>
                  <a:pt x="706119" y="104902"/>
                </a:lnTo>
                <a:lnTo>
                  <a:pt x="686114" y="124493"/>
                </a:lnTo>
                <a:lnTo>
                  <a:pt x="688588" y="123244"/>
                </a:lnTo>
                <a:lnTo>
                  <a:pt x="689101" y="122681"/>
                </a:lnTo>
                <a:lnTo>
                  <a:pt x="689408" y="122681"/>
                </a:lnTo>
                <a:lnTo>
                  <a:pt x="691261" y="121412"/>
                </a:lnTo>
                <a:lnTo>
                  <a:pt x="883398" y="121412"/>
                </a:lnTo>
                <a:lnTo>
                  <a:pt x="887730" y="120904"/>
                </a:lnTo>
                <a:lnTo>
                  <a:pt x="931671" y="116586"/>
                </a:lnTo>
                <a:lnTo>
                  <a:pt x="1004188" y="110743"/>
                </a:lnTo>
                <a:lnTo>
                  <a:pt x="1083056" y="105918"/>
                </a:lnTo>
                <a:lnTo>
                  <a:pt x="1166749" y="102362"/>
                </a:lnTo>
                <a:lnTo>
                  <a:pt x="1189570" y="101822"/>
                </a:lnTo>
                <a:lnTo>
                  <a:pt x="1188765" y="51002"/>
                </a:lnTo>
                <a:close/>
              </a:path>
              <a:path w="1341754" h="276225">
                <a:moveTo>
                  <a:pt x="688568" y="123266"/>
                </a:moveTo>
                <a:lnTo>
                  <a:pt x="686815" y="124460"/>
                </a:lnTo>
                <a:lnTo>
                  <a:pt x="688281" y="123580"/>
                </a:lnTo>
                <a:lnTo>
                  <a:pt x="688568" y="123266"/>
                </a:lnTo>
                <a:close/>
              </a:path>
              <a:path w="1341754" h="276225">
                <a:moveTo>
                  <a:pt x="688281" y="123580"/>
                </a:moveTo>
                <a:lnTo>
                  <a:pt x="686815" y="124460"/>
                </a:lnTo>
                <a:lnTo>
                  <a:pt x="687478" y="124460"/>
                </a:lnTo>
                <a:lnTo>
                  <a:pt x="688281" y="123580"/>
                </a:lnTo>
                <a:close/>
              </a:path>
              <a:path w="1341754" h="276225">
                <a:moveTo>
                  <a:pt x="689841" y="122644"/>
                </a:moveTo>
                <a:lnTo>
                  <a:pt x="688769" y="123287"/>
                </a:lnTo>
                <a:lnTo>
                  <a:pt x="688406" y="123890"/>
                </a:lnTo>
                <a:lnTo>
                  <a:pt x="689841" y="122644"/>
                </a:lnTo>
                <a:close/>
              </a:path>
              <a:path w="1341754" h="276225">
                <a:moveTo>
                  <a:pt x="688845" y="123127"/>
                </a:moveTo>
                <a:lnTo>
                  <a:pt x="688611" y="123244"/>
                </a:lnTo>
                <a:lnTo>
                  <a:pt x="688281" y="123580"/>
                </a:lnTo>
                <a:lnTo>
                  <a:pt x="688720" y="123317"/>
                </a:lnTo>
                <a:lnTo>
                  <a:pt x="688845" y="123127"/>
                </a:lnTo>
                <a:close/>
              </a:path>
              <a:path w="1341754" h="276225">
                <a:moveTo>
                  <a:pt x="689882" y="122609"/>
                </a:moveTo>
                <a:lnTo>
                  <a:pt x="688845" y="123127"/>
                </a:lnTo>
                <a:lnTo>
                  <a:pt x="688744" y="123302"/>
                </a:lnTo>
                <a:lnTo>
                  <a:pt x="689882" y="122609"/>
                </a:lnTo>
                <a:close/>
              </a:path>
              <a:path w="1341754" h="276225">
                <a:moveTo>
                  <a:pt x="688902" y="123029"/>
                </a:moveTo>
                <a:lnTo>
                  <a:pt x="688568" y="123266"/>
                </a:lnTo>
                <a:lnTo>
                  <a:pt x="688845" y="123127"/>
                </a:lnTo>
                <a:close/>
              </a:path>
              <a:path w="1341754" h="276225">
                <a:moveTo>
                  <a:pt x="689101" y="122681"/>
                </a:moveTo>
                <a:lnTo>
                  <a:pt x="688588" y="123244"/>
                </a:lnTo>
                <a:lnTo>
                  <a:pt x="688902" y="123029"/>
                </a:lnTo>
                <a:lnTo>
                  <a:pt x="689101" y="122681"/>
                </a:lnTo>
                <a:close/>
              </a:path>
              <a:path w="1341754" h="276225">
                <a:moveTo>
                  <a:pt x="691261" y="121412"/>
                </a:moveTo>
                <a:lnTo>
                  <a:pt x="688902" y="123029"/>
                </a:lnTo>
                <a:lnTo>
                  <a:pt x="689882" y="122609"/>
                </a:lnTo>
                <a:lnTo>
                  <a:pt x="691261" y="121412"/>
                </a:lnTo>
                <a:close/>
              </a:path>
              <a:path w="1341754" h="276225">
                <a:moveTo>
                  <a:pt x="689408" y="122681"/>
                </a:moveTo>
                <a:lnTo>
                  <a:pt x="689101" y="122681"/>
                </a:lnTo>
                <a:lnTo>
                  <a:pt x="688902" y="123029"/>
                </a:lnTo>
                <a:lnTo>
                  <a:pt x="689408" y="122681"/>
                </a:lnTo>
                <a:close/>
              </a:path>
              <a:path w="1341754" h="276225">
                <a:moveTo>
                  <a:pt x="883398" y="121412"/>
                </a:moveTo>
                <a:lnTo>
                  <a:pt x="691261" y="121412"/>
                </a:lnTo>
                <a:lnTo>
                  <a:pt x="689882" y="122609"/>
                </a:lnTo>
                <a:lnTo>
                  <a:pt x="873653" y="122555"/>
                </a:lnTo>
                <a:lnTo>
                  <a:pt x="883398" y="121412"/>
                </a:lnTo>
                <a:close/>
              </a:path>
              <a:path w="1341754" h="276225">
                <a:moveTo>
                  <a:pt x="1213993" y="50418"/>
                </a:moveTo>
                <a:lnTo>
                  <a:pt x="1188765" y="51002"/>
                </a:lnTo>
                <a:lnTo>
                  <a:pt x="1189570" y="101822"/>
                </a:lnTo>
                <a:lnTo>
                  <a:pt x="1215135" y="101218"/>
                </a:lnTo>
                <a:lnTo>
                  <a:pt x="1213993" y="50418"/>
                </a:lnTo>
                <a:close/>
              </a:path>
              <a:path w="1341754" h="276225">
                <a:moveTo>
                  <a:pt x="1187958" y="0"/>
                </a:moveTo>
                <a:lnTo>
                  <a:pt x="1188765" y="51002"/>
                </a:lnTo>
                <a:lnTo>
                  <a:pt x="1213993" y="50418"/>
                </a:lnTo>
                <a:lnTo>
                  <a:pt x="1292874" y="50418"/>
                </a:lnTo>
                <a:lnTo>
                  <a:pt x="118795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2383" y="2927095"/>
            <a:ext cx="227329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750" marR="5080" indent="-19685">
              <a:lnSpc>
                <a:spcPts val="2840"/>
              </a:lnSpc>
              <a:spcBef>
                <a:spcPts val="225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00425" y="1442085"/>
          <a:ext cx="188341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91549" y="2876344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4" h="319405">
                <a:moveTo>
                  <a:pt x="48270" y="235847"/>
                </a:moveTo>
                <a:lnTo>
                  <a:pt x="0" y="284118"/>
                </a:lnTo>
                <a:lnTo>
                  <a:pt x="35058" y="319178"/>
                </a:lnTo>
                <a:lnTo>
                  <a:pt x="83628" y="270610"/>
                </a:lnTo>
                <a:lnTo>
                  <a:pt x="73630" y="263151"/>
                </a:lnTo>
                <a:lnTo>
                  <a:pt x="64388" y="254855"/>
                </a:lnTo>
                <a:lnTo>
                  <a:pt x="55926" y="245745"/>
                </a:lnTo>
                <a:lnTo>
                  <a:pt x="48270" y="235847"/>
                </a:lnTo>
                <a:close/>
              </a:path>
              <a:path w="319404" h="319405">
                <a:moveTo>
                  <a:pt x="270785" y="235724"/>
                </a:moveTo>
                <a:lnTo>
                  <a:pt x="263131" y="245623"/>
                </a:lnTo>
                <a:lnTo>
                  <a:pt x="254670" y="254732"/>
                </a:lnTo>
                <a:lnTo>
                  <a:pt x="245429" y="263028"/>
                </a:lnTo>
                <a:lnTo>
                  <a:pt x="235433" y="270486"/>
                </a:lnTo>
                <a:lnTo>
                  <a:pt x="284123" y="319178"/>
                </a:lnTo>
                <a:lnTo>
                  <a:pt x="319179" y="284118"/>
                </a:lnTo>
                <a:lnTo>
                  <a:pt x="270785" y="235724"/>
                </a:lnTo>
                <a:close/>
              </a:path>
              <a:path w="319404" h="319405">
                <a:moveTo>
                  <a:pt x="170402" y="282299"/>
                </a:moveTo>
                <a:lnTo>
                  <a:pt x="148968" y="282299"/>
                </a:lnTo>
                <a:lnTo>
                  <a:pt x="148968" y="300284"/>
                </a:lnTo>
                <a:lnTo>
                  <a:pt x="156005" y="300789"/>
                </a:lnTo>
                <a:lnTo>
                  <a:pt x="163372" y="300785"/>
                </a:lnTo>
                <a:lnTo>
                  <a:pt x="170402" y="300270"/>
                </a:lnTo>
                <a:lnTo>
                  <a:pt x="170402" y="282299"/>
                </a:lnTo>
                <a:close/>
              </a:path>
              <a:path w="319404" h="319405">
                <a:moveTo>
                  <a:pt x="159588" y="45010"/>
                </a:moveTo>
                <a:lnTo>
                  <a:pt x="115716" y="53867"/>
                </a:lnTo>
                <a:lnTo>
                  <a:pt x="79889" y="78022"/>
                </a:lnTo>
                <a:lnTo>
                  <a:pt x="55734" y="113849"/>
                </a:lnTo>
                <a:lnTo>
                  <a:pt x="46876" y="157724"/>
                </a:lnTo>
                <a:lnTo>
                  <a:pt x="51763" y="190654"/>
                </a:lnTo>
                <a:lnTo>
                  <a:pt x="65460" y="219742"/>
                </a:lnTo>
                <a:lnTo>
                  <a:pt x="86519" y="243543"/>
                </a:lnTo>
                <a:lnTo>
                  <a:pt x="113490" y="260606"/>
                </a:lnTo>
                <a:lnTo>
                  <a:pt x="113493" y="288189"/>
                </a:lnTo>
                <a:lnTo>
                  <a:pt x="116243" y="292799"/>
                </a:lnTo>
                <a:lnTo>
                  <a:pt x="123790" y="296129"/>
                </a:lnTo>
                <a:lnTo>
                  <a:pt x="133474" y="298183"/>
                </a:lnTo>
                <a:lnTo>
                  <a:pt x="133474" y="282299"/>
                </a:lnTo>
                <a:lnTo>
                  <a:pt x="205684" y="282299"/>
                </a:lnTo>
                <a:lnTo>
                  <a:pt x="205684" y="260606"/>
                </a:lnTo>
                <a:lnTo>
                  <a:pt x="232660" y="243542"/>
                </a:lnTo>
                <a:lnTo>
                  <a:pt x="246187" y="228255"/>
                </a:lnTo>
                <a:lnTo>
                  <a:pt x="136560" y="228255"/>
                </a:lnTo>
                <a:lnTo>
                  <a:pt x="157041" y="199939"/>
                </a:lnTo>
                <a:lnTo>
                  <a:pt x="110201" y="199939"/>
                </a:lnTo>
                <a:lnTo>
                  <a:pt x="96245" y="197121"/>
                </a:lnTo>
                <a:lnTo>
                  <a:pt x="84847" y="189436"/>
                </a:lnTo>
                <a:lnTo>
                  <a:pt x="77163" y="178039"/>
                </a:lnTo>
                <a:lnTo>
                  <a:pt x="74344" y="164083"/>
                </a:lnTo>
                <a:lnTo>
                  <a:pt x="77163" y="150125"/>
                </a:lnTo>
                <a:lnTo>
                  <a:pt x="84847" y="138727"/>
                </a:lnTo>
                <a:lnTo>
                  <a:pt x="96245" y="131044"/>
                </a:lnTo>
                <a:lnTo>
                  <a:pt x="110201" y="128227"/>
                </a:lnTo>
                <a:lnTo>
                  <a:pt x="266349" y="128227"/>
                </a:lnTo>
                <a:lnTo>
                  <a:pt x="263445" y="113846"/>
                </a:lnTo>
                <a:lnTo>
                  <a:pt x="239291" y="78021"/>
                </a:lnTo>
                <a:lnTo>
                  <a:pt x="203464" y="53867"/>
                </a:lnTo>
                <a:lnTo>
                  <a:pt x="159588" y="45010"/>
                </a:lnTo>
                <a:close/>
              </a:path>
              <a:path w="319404" h="319405">
                <a:moveTo>
                  <a:pt x="205684" y="282299"/>
                </a:moveTo>
                <a:lnTo>
                  <a:pt x="185896" y="282299"/>
                </a:lnTo>
                <a:lnTo>
                  <a:pt x="185896" y="298141"/>
                </a:lnTo>
                <a:lnTo>
                  <a:pt x="195490" y="296083"/>
                </a:lnTo>
                <a:lnTo>
                  <a:pt x="202959" y="292768"/>
                </a:lnTo>
                <a:lnTo>
                  <a:pt x="205683" y="288189"/>
                </a:lnTo>
                <a:lnTo>
                  <a:pt x="205684" y="282299"/>
                </a:lnTo>
                <a:close/>
              </a:path>
              <a:path w="319404" h="319405">
                <a:moveTo>
                  <a:pt x="194057" y="195427"/>
                </a:moveTo>
                <a:lnTo>
                  <a:pt x="160350" y="195427"/>
                </a:lnTo>
                <a:lnTo>
                  <a:pt x="184166" y="228255"/>
                </a:lnTo>
                <a:lnTo>
                  <a:pt x="246187" y="228255"/>
                </a:lnTo>
                <a:lnTo>
                  <a:pt x="253720" y="219741"/>
                </a:lnTo>
                <a:lnTo>
                  <a:pt x="263043" y="199939"/>
                </a:lnTo>
                <a:lnTo>
                  <a:pt x="210526" y="199939"/>
                </a:lnTo>
                <a:lnTo>
                  <a:pt x="196570" y="197121"/>
                </a:lnTo>
                <a:lnTo>
                  <a:pt x="194057" y="195427"/>
                </a:lnTo>
                <a:close/>
              </a:path>
              <a:path w="319404" h="319405">
                <a:moveTo>
                  <a:pt x="210526" y="128227"/>
                </a:moveTo>
                <a:lnTo>
                  <a:pt x="110201" y="128227"/>
                </a:lnTo>
                <a:lnTo>
                  <a:pt x="124156" y="131044"/>
                </a:lnTo>
                <a:lnTo>
                  <a:pt x="135554" y="138727"/>
                </a:lnTo>
                <a:lnTo>
                  <a:pt x="143239" y="150125"/>
                </a:lnTo>
                <a:lnTo>
                  <a:pt x="146057" y="164083"/>
                </a:lnTo>
                <a:lnTo>
                  <a:pt x="143240" y="178039"/>
                </a:lnTo>
                <a:lnTo>
                  <a:pt x="135556" y="189436"/>
                </a:lnTo>
                <a:lnTo>
                  <a:pt x="124159" y="197121"/>
                </a:lnTo>
                <a:lnTo>
                  <a:pt x="110201" y="199939"/>
                </a:lnTo>
                <a:lnTo>
                  <a:pt x="157041" y="199939"/>
                </a:lnTo>
                <a:lnTo>
                  <a:pt x="160305" y="195427"/>
                </a:lnTo>
                <a:lnTo>
                  <a:pt x="194057" y="195427"/>
                </a:lnTo>
                <a:lnTo>
                  <a:pt x="185172" y="189436"/>
                </a:lnTo>
                <a:lnTo>
                  <a:pt x="177488" y="178039"/>
                </a:lnTo>
                <a:lnTo>
                  <a:pt x="174669" y="164083"/>
                </a:lnTo>
                <a:lnTo>
                  <a:pt x="177488" y="150125"/>
                </a:lnTo>
                <a:lnTo>
                  <a:pt x="185172" y="138727"/>
                </a:lnTo>
                <a:lnTo>
                  <a:pt x="196570" y="131044"/>
                </a:lnTo>
                <a:lnTo>
                  <a:pt x="210526" y="128227"/>
                </a:lnTo>
                <a:close/>
              </a:path>
              <a:path w="319404" h="319405">
                <a:moveTo>
                  <a:pt x="266349" y="128227"/>
                </a:moveTo>
                <a:lnTo>
                  <a:pt x="210526" y="128227"/>
                </a:lnTo>
                <a:lnTo>
                  <a:pt x="224484" y="131044"/>
                </a:lnTo>
                <a:lnTo>
                  <a:pt x="235881" y="138727"/>
                </a:lnTo>
                <a:lnTo>
                  <a:pt x="243565" y="150125"/>
                </a:lnTo>
                <a:lnTo>
                  <a:pt x="246382" y="164083"/>
                </a:lnTo>
                <a:lnTo>
                  <a:pt x="243565" y="178039"/>
                </a:lnTo>
                <a:lnTo>
                  <a:pt x="235881" y="189436"/>
                </a:lnTo>
                <a:lnTo>
                  <a:pt x="224484" y="197121"/>
                </a:lnTo>
                <a:lnTo>
                  <a:pt x="210526" y="199939"/>
                </a:lnTo>
                <a:lnTo>
                  <a:pt x="263043" y="199939"/>
                </a:lnTo>
                <a:lnTo>
                  <a:pt x="267416" y="190651"/>
                </a:lnTo>
                <a:lnTo>
                  <a:pt x="272302" y="157718"/>
                </a:lnTo>
                <a:lnTo>
                  <a:pt x="266349" y="128227"/>
                </a:lnTo>
                <a:close/>
              </a:path>
              <a:path w="319404" h="319405">
                <a:moveTo>
                  <a:pt x="160350" y="195427"/>
                </a:moveTo>
                <a:close/>
              </a:path>
              <a:path w="319404" h="319405">
                <a:moveTo>
                  <a:pt x="284117" y="0"/>
                </a:moveTo>
                <a:lnTo>
                  <a:pt x="237679" y="46437"/>
                </a:lnTo>
                <a:lnTo>
                  <a:pt x="247545" y="54098"/>
                </a:lnTo>
                <a:lnTo>
                  <a:pt x="256637" y="62567"/>
                </a:lnTo>
                <a:lnTo>
                  <a:pt x="264930" y="71821"/>
                </a:lnTo>
                <a:lnTo>
                  <a:pt x="272399" y="81835"/>
                </a:lnTo>
                <a:lnTo>
                  <a:pt x="319179" y="35055"/>
                </a:lnTo>
                <a:lnTo>
                  <a:pt x="284117" y="0"/>
                </a:lnTo>
                <a:close/>
              </a:path>
              <a:path w="319404" h="319405">
                <a:moveTo>
                  <a:pt x="35060" y="0"/>
                </a:moveTo>
                <a:lnTo>
                  <a:pt x="0" y="35055"/>
                </a:lnTo>
                <a:lnTo>
                  <a:pt x="46720" y="81777"/>
                </a:lnTo>
                <a:lnTo>
                  <a:pt x="54190" y="71762"/>
                </a:lnTo>
                <a:lnTo>
                  <a:pt x="62482" y="62507"/>
                </a:lnTo>
                <a:lnTo>
                  <a:pt x="71573" y="54037"/>
                </a:lnTo>
                <a:lnTo>
                  <a:pt x="81440" y="46379"/>
                </a:lnTo>
                <a:lnTo>
                  <a:pt x="3506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2936" y="29885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5195" y="2935300"/>
            <a:ext cx="482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585858"/>
                </a:solidFill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63361" y="2472689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335"/>
              </a:spcBef>
            </a:pPr>
            <a:r>
              <a:rPr sz="2400" spc="7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63361" y="1399794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345"/>
              </a:spcBef>
            </a:pP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361" y="1936242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Ope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ator</a:t>
            </a:r>
            <a:r>
              <a:rPr sz="24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361" y="3007614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45"/>
              </a:spcBef>
            </a:pP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24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Man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361" y="3551682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40"/>
              </a:spcBef>
            </a:pP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Disk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2400" spc="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1998" y="487502"/>
            <a:ext cx="30372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COURSE</a:t>
            </a:r>
            <a:r>
              <a:rPr spc="229" dirty="0"/>
              <a:t> </a:t>
            </a:r>
            <a:r>
              <a:rPr spc="105" dirty="0"/>
              <a:t>STATUS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328165"/>
            <a:ext cx="4497705" cy="2248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95" dirty="0">
                <a:solidFill>
                  <a:srgbClr val="585858"/>
                </a:solidFill>
                <a:latin typeface="Times New Roman"/>
                <a:cs typeface="Times New Roman"/>
              </a:rPr>
              <a:t>We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now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going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talk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about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how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support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DBMS'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exe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ution 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engine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read/write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pages.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2180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Two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types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structures: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Tables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Trees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DA4610-D162-4FED-B0E8-90D879306DDA}"/>
              </a:ext>
            </a:extLst>
          </p:cNvPr>
          <p:cNvSpPr/>
          <p:nvPr/>
        </p:nvSpPr>
        <p:spPr>
          <a:xfrm>
            <a:off x="5563361" y="2472689"/>
            <a:ext cx="3048000" cy="46228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8428" y="1346453"/>
            <a:ext cx="320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Times New Roman"/>
                <a:cs typeface="Times New Roman"/>
              </a:rPr>
              <a:t>A</a:t>
            </a:r>
            <a:r>
              <a:rPr sz="2400" b="1" spc="-25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proach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#1: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Move</a:t>
            </a:r>
            <a:r>
              <a:rPr sz="2400" b="1" spc="40" dirty="0">
                <a:latin typeface="Times New Roman"/>
                <a:cs typeface="Times New Roman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1733245"/>
            <a:ext cx="29927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→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</a:t>
            </a:r>
            <a:r>
              <a:rPr sz="2000" spc="-25" dirty="0">
                <a:latin typeface="Times New Roman"/>
                <a:cs typeface="Times New Roman"/>
              </a:rPr>
              <a:t>h</a:t>
            </a:r>
            <a:r>
              <a:rPr sz="2000" spc="-35" dirty="0">
                <a:latin typeface="Times New Roman"/>
                <a:cs typeface="Times New Roman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key</a:t>
            </a:r>
            <a:r>
              <a:rPr sz="2000" spc="-55" dirty="0">
                <a:latin typeface="Times New Roman"/>
                <a:cs typeface="Times New Roman"/>
              </a:rPr>
              <a:t>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until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</a:t>
            </a:r>
            <a:r>
              <a:rPr sz="2000" spc="-35" dirty="0">
                <a:latin typeface="Times New Roman"/>
                <a:cs typeface="Times New Roman"/>
              </a:rPr>
              <a:t>u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find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first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empty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slot.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obody</a:t>
            </a:r>
            <a:r>
              <a:rPr sz="2000" spc="-55" dirty="0">
                <a:latin typeface="Times New Roman"/>
                <a:cs typeface="Times New Roman"/>
              </a:rPr>
              <a:t> actually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does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478" y="1246915"/>
            <a:ext cx="1656714" cy="17005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69315" marR="596265" indent="-6350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8829" y="2962782"/>
            <a:ext cx="1341755" cy="276225"/>
          </a:xfrm>
          <a:custGeom>
            <a:avLst/>
            <a:gdLst/>
            <a:ahLst/>
            <a:cxnLst/>
            <a:rect l="l" t="t" r="r" b="b"/>
            <a:pathLst>
              <a:path w="1341754" h="276225">
                <a:moveTo>
                  <a:pt x="75564" y="123443"/>
                </a:moveTo>
                <a:lnTo>
                  <a:pt x="45916" y="129698"/>
                </a:lnTo>
                <a:lnTo>
                  <a:pt x="21828" y="146240"/>
                </a:lnTo>
                <a:lnTo>
                  <a:pt x="5716" y="170592"/>
                </a:lnTo>
                <a:lnTo>
                  <a:pt x="0" y="200279"/>
                </a:lnTo>
                <a:lnTo>
                  <a:pt x="6254" y="229873"/>
                </a:lnTo>
                <a:lnTo>
                  <a:pt x="22796" y="253968"/>
                </a:lnTo>
                <a:lnTo>
                  <a:pt x="47148" y="270109"/>
                </a:lnTo>
                <a:lnTo>
                  <a:pt x="76834" y="275844"/>
                </a:lnTo>
                <a:lnTo>
                  <a:pt x="106483" y="269587"/>
                </a:lnTo>
                <a:lnTo>
                  <a:pt x="130571" y="253031"/>
                </a:lnTo>
                <a:lnTo>
                  <a:pt x="146683" y="228641"/>
                </a:lnTo>
                <a:lnTo>
                  <a:pt x="147374" y="225044"/>
                </a:lnTo>
                <a:lnTo>
                  <a:pt x="76453" y="225044"/>
                </a:lnTo>
                <a:lnTo>
                  <a:pt x="75945" y="174244"/>
                </a:lnTo>
                <a:lnTo>
                  <a:pt x="147011" y="173402"/>
                </a:lnTo>
                <a:lnTo>
                  <a:pt x="146145" y="169306"/>
                </a:lnTo>
                <a:lnTo>
                  <a:pt x="129603" y="145256"/>
                </a:lnTo>
                <a:lnTo>
                  <a:pt x="105251" y="129158"/>
                </a:lnTo>
                <a:lnTo>
                  <a:pt x="75564" y="123443"/>
                </a:lnTo>
                <a:close/>
              </a:path>
              <a:path w="1341754" h="276225">
                <a:moveTo>
                  <a:pt x="147011" y="173402"/>
                </a:moveTo>
                <a:lnTo>
                  <a:pt x="75945" y="174244"/>
                </a:lnTo>
                <a:lnTo>
                  <a:pt x="76453" y="225044"/>
                </a:lnTo>
                <a:lnTo>
                  <a:pt x="147550" y="224126"/>
                </a:lnTo>
                <a:lnTo>
                  <a:pt x="152400" y="198881"/>
                </a:lnTo>
                <a:lnTo>
                  <a:pt x="147011" y="173402"/>
                </a:lnTo>
                <a:close/>
              </a:path>
              <a:path w="1341754" h="276225">
                <a:moveTo>
                  <a:pt x="147550" y="224126"/>
                </a:moveTo>
                <a:lnTo>
                  <a:pt x="76453" y="225044"/>
                </a:lnTo>
                <a:lnTo>
                  <a:pt x="147374" y="225044"/>
                </a:lnTo>
                <a:lnTo>
                  <a:pt x="147550" y="224126"/>
                </a:lnTo>
                <a:close/>
              </a:path>
              <a:path w="1341754" h="276225">
                <a:moveTo>
                  <a:pt x="686114" y="124493"/>
                </a:moveTo>
                <a:lnTo>
                  <a:pt x="649351" y="134874"/>
                </a:lnTo>
                <a:lnTo>
                  <a:pt x="605917" y="142748"/>
                </a:lnTo>
                <a:lnTo>
                  <a:pt x="550799" y="150114"/>
                </a:lnTo>
                <a:lnTo>
                  <a:pt x="508762" y="154686"/>
                </a:lnTo>
                <a:lnTo>
                  <a:pt x="438657" y="160909"/>
                </a:lnTo>
                <a:lnTo>
                  <a:pt x="334771" y="167512"/>
                </a:lnTo>
                <a:lnTo>
                  <a:pt x="193928" y="172847"/>
                </a:lnTo>
                <a:lnTo>
                  <a:pt x="147011" y="173402"/>
                </a:lnTo>
                <a:lnTo>
                  <a:pt x="152400" y="198881"/>
                </a:lnTo>
                <a:lnTo>
                  <a:pt x="147550" y="224126"/>
                </a:lnTo>
                <a:lnTo>
                  <a:pt x="194563" y="223519"/>
                </a:lnTo>
                <a:lnTo>
                  <a:pt x="252730" y="221869"/>
                </a:lnTo>
                <a:lnTo>
                  <a:pt x="337312" y="218186"/>
                </a:lnTo>
                <a:lnTo>
                  <a:pt x="417068" y="213360"/>
                </a:lnTo>
                <a:lnTo>
                  <a:pt x="466978" y="209550"/>
                </a:lnTo>
                <a:lnTo>
                  <a:pt x="513461" y="205231"/>
                </a:lnTo>
                <a:lnTo>
                  <a:pt x="595376" y="195706"/>
                </a:lnTo>
                <a:lnTo>
                  <a:pt x="645287" y="187579"/>
                </a:lnTo>
                <a:lnTo>
                  <a:pt x="684021" y="178689"/>
                </a:lnTo>
                <a:lnTo>
                  <a:pt x="714756" y="166750"/>
                </a:lnTo>
                <a:lnTo>
                  <a:pt x="719201" y="163830"/>
                </a:lnTo>
                <a:lnTo>
                  <a:pt x="720978" y="162687"/>
                </a:lnTo>
                <a:lnTo>
                  <a:pt x="722630" y="161290"/>
                </a:lnTo>
                <a:lnTo>
                  <a:pt x="724026" y="159639"/>
                </a:lnTo>
                <a:lnTo>
                  <a:pt x="729107" y="154050"/>
                </a:lnTo>
                <a:lnTo>
                  <a:pt x="730326" y="152019"/>
                </a:lnTo>
                <a:lnTo>
                  <a:pt x="726439" y="152019"/>
                </a:lnTo>
                <a:lnTo>
                  <a:pt x="727756" y="150875"/>
                </a:lnTo>
                <a:lnTo>
                  <a:pt x="729440" y="149413"/>
                </a:lnTo>
                <a:lnTo>
                  <a:pt x="733932" y="141605"/>
                </a:lnTo>
                <a:lnTo>
                  <a:pt x="755085" y="141605"/>
                </a:lnTo>
                <a:lnTo>
                  <a:pt x="768984" y="138303"/>
                </a:lnTo>
                <a:lnTo>
                  <a:pt x="796544" y="133096"/>
                </a:lnTo>
                <a:lnTo>
                  <a:pt x="803883" y="131953"/>
                </a:lnTo>
                <a:lnTo>
                  <a:pt x="683768" y="131953"/>
                </a:lnTo>
                <a:lnTo>
                  <a:pt x="684657" y="128905"/>
                </a:lnTo>
                <a:lnTo>
                  <a:pt x="685672" y="125984"/>
                </a:lnTo>
                <a:lnTo>
                  <a:pt x="686114" y="124493"/>
                </a:lnTo>
                <a:close/>
              </a:path>
              <a:path w="1341754" h="276225">
                <a:moveTo>
                  <a:pt x="1292874" y="50418"/>
                </a:moveTo>
                <a:lnTo>
                  <a:pt x="1213993" y="50418"/>
                </a:lnTo>
                <a:lnTo>
                  <a:pt x="1215135" y="101218"/>
                </a:lnTo>
                <a:lnTo>
                  <a:pt x="1189570" y="101822"/>
                </a:lnTo>
                <a:lnTo>
                  <a:pt x="1190370" y="152400"/>
                </a:lnTo>
                <a:lnTo>
                  <a:pt x="1341500" y="73787"/>
                </a:lnTo>
                <a:lnTo>
                  <a:pt x="1292874" y="50418"/>
                </a:lnTo>
                <a:close/>
              </a:path>
              <a:path w="1341754" h="276225">
                <a:moveTo>
                  <a:pt x="728917" y="150322"/>
                </a:moveTo>
                <a:lnTo>
                  <a:pt x="727868" y="150803"/>
                </a:lnTo>
                <a:lnTo>
                  <a:pt x="726439" y="152019"/>
                </a:lnTo>
                <a:lnTo>
                  <a:pt x="728854" y="150432"/>
                </a:lnTo>
                <a:close/>
              </a:path>
              <a:path w="1341754" h="276225">
                <a:moveTo>
                  <a:pt x="728854" y="150432"/>
                </a:moveTo>
                <a:lnTo>
                  <a:pt x="726439" y="152019"/>
                </a:lnTo>
                <a:lnTo>
                  <a:pt x="730326" y="152019"/>
                </a:lnTo>
                <a:lnTo>
                  <a:pt x="731012" y="150875"/>
                </a:lnTo>
                <a:lnTo>
                  <a:pt x="728599" y="150875"/>
                </a:lnTo>
                <a:lnTo>
                  <a:pt x="728854" y="150432"/>
                </a:lnTo>
                <a:close/>
              </a:path>
              <a:path w="1341754" h="276225">
                <a:moveTo>
                  <a:pt x="727807" y="150831"/>
                </a:moveTo>
                <a:close/>
              </a:path>
              <a:path w="1341754" h="276225">
                <a:moveTo>
                  <a:pt x="729166" y="150227"/>
                </a:moveTo>
                <a:lnTo>
                  <a:pt x="728854" y="150432"/>
                </a:lnTo>
                <a:lnTo>
                  <a:pt x="728599" y="150875"/>
                </a:lnTo>
                <a:lnTo>
                  <a:pt x="729166" y="150227"/>
                </a:lnTo>
                <a:close/>
              </a:path>
              <a:path w="1341754" h="276225">
                <a:moveTo>
                  <a:pt x="731530" y="149124"/>
                </a:moveTo>
                <a:lnTo>
                  <a:pt x="729261" y="150164"/>
                </a:lnTo>
                <a:lnTo>
                  <a:pt x="728599" y="150875"/>
                </a:lnTo>
                <a:lnTo>
                  <a:pt x="731012" y="150875"/>
                </a:lnTo>
                <a:lnTo>
                  <a:pt x="731530" y="149124"/>
                </a:lnTo>
                <a:close/>
              </a:path>
              <a:path w="1341754" h="276225">
                <a:moveTo>
                  <a:pt x="729021" y="150141"/>
                </a:moveTo>
                <a:lnTo>
                  <a:pt x="727807" y="150831"/>
                </a:lnTo>
                <a:lnTo>
                  <a:pt x="728917" y="150322"/>
                </a:lnTo>
                <a:lnTo>
                  <a:pt x="729021" y="150141"/>
                </a:lnTo>
                <a:close/>
              </a:path>
              <a:path w="1341754" h="276225">
                <a:moveTo>
                  <a:pt x="729440" y="149413"/>
                </a:moveTo>
                <a:lnTo>
                  <a:pt x="727840" y="150803"/>
                </a:lnTo>
                <a:lnTo>
                  <a:pt x="728979" y="150164"/>
                </a:lnTo>
                <a:lnTo>
                  <a:pt x="729440" y="149413"/>
                </a:lnTo>
                <a:close/>
              </a:path>
              <a:path w="1341754" h="276225">
                <a:moveTo>
                  <a:pt x="729194" y="150195"/>
                </a:moveTo>
                <a:lnTo>
                  <a:pt x="728917" y="150322"/>
                </a:lnTo>
                <a:lnTo>
                  <a:pt x="729194" y="150195"/>
                </a:lnTo>
                <a:close/>
              </a:path>
              <a:path w="1341754" h="276225">
                <a:moveTo>
                  <a:pt x="729453" y="149899"/>
                </a:moveTo>
                <a:lnTo>
                  <a:pt x="729021" y="150141"/>
                </a:lnTo>
                <a:lnTo>
                  <a:pt x="728917" y="150322"/>
                </a:lnTo>
                <a:lnTo>
                  <a:pt x="729125" y="150227"/>
                </a:lnTo>
                <a:lnTo>
                  <a:pt x="729265" y="150114"/>
                </a:lnTo>
                <a:lnTo>
                  <a:pt x="729453" y="149899"/>
                </a:lnTo>
                <a:close/>
              </a:path>
              <a:path w="1341754" h="276225">
                <a:moveTo>
                  <a:pt x="730884" y="149098"/>
                </a:moveTo>
                <a:lnTo>
                  <a:pt x="729453" y="149899"/>
                </a:lnTo>
                <a:lnTo>
                  <a:pt x="729194" y="150195"/>
                </a:lnTo>
                <a:lnTo>
                  <a:pt x="730884" y="149098"/>
                </a:lnTo>
                <a:close/>
              </a:path>
              <a:path w="1341754" h="276225">
                <a:moveTo>
                  <a:pt x="731538" y="149098"/>
                </a:moveTo>
                <a:lnTo>
                  <a:pt x="730884" y="149098"/>
                </a:lnTo>
                <a:lnTo>
                  <a:pt x="729261" y="150164"/>
                </a:lnTo>
                <a:lnTo>
                  <a:pt x="731530" y="149124"/>
                </a:lnTo>
                <a:close/>
              </a:path>
              <a:path w="1341754" h="276225">
                <a:moveTo>
                  <a:pt x="731265" y="147828"/>
                </a:moveTo>
                <a:lnTo>
                  <a:pt x="729440" y="149413"/>
                </a:lnTo>
                <a:lnTo>
                  <a:pt x="729021" y="150141"/>
                </a:lnTo>
                <a:lnTo>
                  <a:pt x="729453" y="149899"/>
                </a:lnTo>
                <a:lnTo>
                  <a:pt x="731265" y="147828"/>
                </a:lnTo>
                <a:close/>
              </a:path>
              <a:path w="1341754" h="276225">
                <a:moveTo>
                  <a:pt x="731915" y="147828"/>
                </a:moveTo>
                <a:lnTo>
                  <a:pt x="731265" y="147828"/>
                </a:lnTo>
                <a:lnTo>
                  <a:pt x="729453" y="149899"/>
                </a:lnTo>
                <a:lnTo>
                  <a:pt x="730884" y="149098"/>
                </a:lnTo>
                <a:lnTo>
                  <a:pt x="731538" y="149098"/>
                </a:lnTo>
                <a:lnTo>
                  <a:pt x="731915" y="147828"/>
                </a:lnTo>
                <a:close/>
              </a:path>
              <a:path w="1341754" h="276225">
                <a:moveTo>
                  <a:pt x="733932" y="141605"/>
                </a:moveTo>
                <a:lnTo>
                  <a:pt x="729440" y="149413"/>
                </a:lnTo>
                <a:lnTo>
                  <a:pt x="731265" y="147828"/>
                </a:lnTo>
                <a:lnTo>
                  <a:pt x="731915" y="147828"/>
                </a:lnTo>
                <a:lnTo>
                  <a:pt x="732027" y="147447"/>
                </a:lnTo>
                <a:lnTo>
                  <a:pt x="733044" y="144525"/>
                </a:lnTo>
                <a:lnTo>
                  <a:pt x="733932" y="141605"/>
                </a:lnTo>
                <a:close/>
              </a:path>
              <a:path w="1341754" h="276225">
                <a:moveTo>
                  <a:pt x="755085" y="141605"/>
                </a:moveTo>
                <a:lnTo>
                  <a:pt x="733932" y="141605"/>
                </a:lnTo>
                <a:lnTo>
                  <a:pt x="733044" y="144525"/>
                </a:lnTo>
                <a:lnTo>
                  <a:pt x="731952" y="147700"/>
                </a:lnTo>
                <a:lnTo>
                  <a:pt x="731530" y="149124"/>
                </a:lnTo>
                <a:lnTo>
                  <a:pt x="733806" y="148081"/>
                </a:lnTo>
                <a:lnTo>
                  <a:pt x="739520" y="146050"/>
                </a:lnTo>
                <a:lnTo>
                  <a:pt x="747776" y="143383"/>
                </a:lnTo>
                <a:lnTo>
                  <a:pt x="755085" y="141605"/>
                </a:lnTo>
                <a:close/>
              </a:path>
              <a:path w="1341754" h="276225">
                <a:moveTo>
                  <a:pt x="688525" y="123287"/>
                </a:moveTo>
                <a:lnTo>
                  <a:pt x="686180" y="124460"/>
                </a:lnTo>
                <a:lnTo>
                  <a:pt x="685672" y="125984"/>
                </a:lnTo>
                <a:lnTo>
                  <a:pt x="684582" y="129158"/>
                </a:lnTo>
                <a:lnTo>
                  <a:pt x="683768" y="131953"/>
                </a:lnTo>
                <a:lnTo>
                  <a:pt x="687421" y="125603"/>
                </a:lnTo>
                <a:lnTo>
                  <a:pt x="686434" y="125603"/>
                </a:lnTo>
                <a:lnTo>
                  <a:pt x="687478" y="124460"/>
                </a:lnTo>
                <a:lnTo>
                  <a:pt x="686815" y="124460"/>
                </a:lnTo>
                <a:lnTo>
                  <a:pt x="688525" y="123287"/>
                </a:lnTo>
                <a:close/>
              </a:path>
              <a:path w="1341754" h="276225">
                <a:moveTo>
                  <a:pt x="873653" y="122555"/>
                </a:moveTo>
                <a:lnTo>
                  <a:pt x="689990" y="122555"/>
                </a:lnTo>
                <a:lnTo>
                  <a:pt x="689798" y="122681"/>
                </a:lnTo>
                <a:lnTo>
                  <a:pt x="688406" y="123890"/>
                </a:lnTo>
                <a:lnTo>
                  <a:pt x="683768" y="131953"/>
                </a:lnTo>
                <a:lnTo>
                  <a:pt x="803883" y="131953"/>
                </a:lnTo>
                <a:lnTo>
                  <a:pt x="829309" y="128143"/>
                </a:lnTo>
                <a:lnTo>
                  <a:pt x="867278" y="123302"/>
                </a:lnTo>
                <a:lnTo>
                  <a:pt x="873653" y="122555"/>
                </a:lnTo>
                <a:close/>
              </a:path>
              <a:path w="1341754" h="276225">
                <a:moveTo>
                  <a:pt x="688744" y="123302"/>
                </a:moveTo>
                <a:lnTo>
                  <a:pt x="688281" y="123580"/>
                </a:lnTo>
                <a:lnTo>
                  <a:pt x="686434" y="125603"/>
                </a:lnTo>
                <a:lnTo>
                  <a:pt x="688406" y="123890"/>
                </a:lnTo>
                <a:lnTo>
                  <a:pt x="688744" y="123302"/>
                </a:lnTo>
                <a:close/>
              </a:path>
              <a:path w="1341754" h="276225">
                <a:moveTo>
                  <a:pt x="688406" y="123890"/>
                </a:moveTo>
                <a:lnTo>
                  <a:pt x="686434" y="125603"/>
                </a:lnTo>
                <a:lnTo>
                  <a:pt x="687421" y="125603"/>
                </a:lnTo>
                <a:lnTo>
                  <a:pt x="688406" y="123890"/>
                </a:lnTo>
                <a:close/>
              </a:path>
              <a:path w="1341754" h="276225">
                <a:moveTo>
                  <a:pt x="1188765" y="51002"/>
                </a:moveTo>
                <a:lnTo>
                  <a:pt x="1107947" y="53848"/>
                </a:lnTo>
                <a:lnTo>
                  <a:pt x="1026413" y="58293"/>
                </a:lnTo>
                <a:lnTo>
                  <a:pt x="950594" y="63881"/>
                </a:lnTo>
                <a:lnTo>
                  <a:pt x="881888" y="70485"/>
                </a:lnTo>
                <a:lnTo>
                  <a:pt x="840994" y="75311"/>
                </a:lnTo>
                <a:lnTo>
                  <a:pt x="787272" y="83185"/>
                </a:lnTo>
                <a:lnTo>
                  <a:pt x="744727" y="91821"/>
                </a:lnTo>
                <a:lnTo>
                  <a:pt x="706119" y="104902"/>
                </a:lnTo>
                <a:lnTo>
                  <a:pt x="686114" y="124493"/>
                </a:lnTo>
                <a:lnTo>
                  <a:pt x="688588" y="123244"/>
                </a:lnTo>
                <a:lnTo>
                  <a:pt x="689101" y="122681"/>
                </a:lnTo>
                <a:lnTo>
                  <a:pt x="689408" y="122681"/>
                </a:lnTo>
                <a:lnTo>
                  <a:pt x="691261" y="121412"/>
                </a:lnTo>
                <a:lnTo>
                  <a:pt x="883398" y="121412"/>
                </a:lnTo>
                <a:lnTo>
                  <a:pt x="887730" y="120904"/>
                </a:lnTo>
                <a:lnTo>
                  <a:pt x="931671" y="116586"/>
                </a:lnTo>
                <a:lnTo>
                  <a:pt x="1004188" y="110743"/>
                </a:lnTo>
                <a:lnTo>
                  <a:pt x="1083056" y="105918"/>
                </a:lnTo>
                <a:lnTo>
                  <a:pt x="1166749" y="102362"/>
                </a:lnTo>
                <a:lnTo>
                  <a:pt x="1189570" y="101822"/>
                </a:lnTo>
                <a:lnTo>
                  <a:pt x="1188765" y="51002"/>
                </a:lnTo>
                <a:close/>
              </a:path>
              <a:path w="1341754" h="276225">
                <a:moveTo>
                  <a:pt x="688568" y="123266"/>
                </a:moveTo>
                <a:lnTo>
                  <a:pt x="686815" y="124460"/>
                </a:lnTo>
                <a:lnTo>
                  <a:pt x="688281" y="123580"/>
                </a:lnTo>
                <a:lnTo>
                  <a:pt x="688568" y="123266"/>
                </a:lnTo>
                <a:close/>
              </a:path>
              <a:path w="1341754" h="276225">
                <a:moveTo>
                  <a:pt x="688281" y="123580"/>
                </a:moveTo>
                <a:lnTo>
                  <a:pt x="686815" y="124460"/>
                </a:lnTo>
                <a:lnTo>
                  <a:pt x="687478" y="124460"/>
                </a:lnTo>
                <a:lnTo>
                  <a:pt x="688281" y="123580"/>
                </a:lnTo>
                <a:close/>
              </a:path>
              <a:path w="1341754" h="276225">
                <a:moveTo>
                  <a:pt x="689841" y="122644"/>
                </a:moveTo>
                <a:lnTo>
                  <a:pt x="688769" y="123287"/>
                </a:lnTo>
                <a:lnTo>
                  <a:pt x="688406" y="123890"/>
                </a:lnTo>
                <a:lnTo>
                  <a:pt x="689841" y="122644"/>
                </a:lnTo>
                <a:close/>
              </a:path>
              <a:path w="1341754" h="276225">
                <a:moveTo>
                  <a:pt x="688845" y="123127"/>
                </a:moveTo>
                <a:lnTo>
                  <a:pt x="688611" y="123244"/>
                </a:lnTo>
                <a:lnTo>
                  <a:pt x="688281" y="123580"/>
                </a:lnTo>
                <a:lnTo>
                  <a:pt x="688720" y="123317"/>
                </a:lnTo>
                <a:lnTo>
                  <a:pt x="688845" y="123127"/>
                </a:lnTo>
                <a:close/>
              </a:path>
              <a:path w="1341754" h="276225">
                <a:moveTo>
                  <a:pt x="689882" y="122609"/>
                </a:moveTo>
                <a:lnTo>
                  <a:pt x="688845" y="123127"/>
                </a:lnTo>
                <a:lnTo>
                  <a:pt x="688744" y="123302"/>
                </a:lnTo>
                <a:lnTo>
                  <a:pt x="689882" y="122609"/>
                </a:lnTo>
                <a:close/>
              </a:path>
              <a:path w="1341754" h="276225">
                <a:moveTo>
                  <a:pt x="688902" y="123029"/>
                </a:moveTo>
                <a:lnTo>
                  <a:pt x="688568" y="123266"/>
                </a:lnTo>
                <a:lnTo>
                  <a:pt x="688845" y="123127"/>
                </a:lnTo>
                <a:close/>
              </a:path>
              <a:path w="1341754" h="276225">
                <a:moveTo>
                  <a:pt x="689101" y="122681"/>
                </a:moveTo>
                <a:lnTo>
                  <a:pt x="688588" y="123244"/>
                </a:lnTo>
                <a:lnTo>
                  <a:pt x="688902" y="123029"/>
                </a:lnTo>
                <a:lnTo>
                  <a:pt x="689101" y="122681"/>
                </a:lnTo>
                <a:close/>
              </a:path>
              <a:path w="1341754" h="276225">
                <a:moveTo>
                  <a:pt x="691261" y="121412"/>
                </a:moveTo>
                <a:lnTo>
                  <a:pt x="688902" y="123029"/>
                </a:lnTo>
                <a:lnTo>
                  <a:pt x="689882" y="122609"/>
                </a:lnTo>
                <a:lnTo>
                  <a:pt x="691261" y="121412"/>
                </a:lnTo>
                <a:close/>
              </a:path>
              <a:path w="1341754" h="276225">
                <a:moveTo>
                  <a:pt x="689408" y="122681"/>
                </a:moveTo>
                <a:lnTo>
                  <a:pt x="689101" y="122681"/>
                </a:lnTo>
                <a:lnTo>
                  <a:pt x="688902" y="123029"/>
                </a:lnTo>
                <a:lnTo>
                  <a:pt x="689408" y="122681"/>
                </a:lnTo>
                <a:close/>
              </a:path>
              <a:path w="1341754" h="276225">
                <a:moveTo>
                  <a:pt x="883398" y="121412"/>
                </a:moveTo>
                <a:lnTo>
                  <a:pt x="691261" y="121412"/>
                </a:lnTo>
                <a:lnTo>
                  <a:pt x="689882" y="122609"/>
                </a:lnTo>
                <a:lnTo>
                  <a:pt x="873653" y="122555"/>
                </a:lnTo>
                <a:lnTo>
                  <a:pt x="883398" y="121412"/>
                </a:lnTo>
                <a:close/>
              </a:path>
              <a:path w="1341754" h="276225">
                <a:moveTo>
                  <a:pt x="1213993" y="50418"/>
                </a:moveTo>
                <a:lnTo>
                  <a:pt x="1188765" y="51002"/>
                </a:lnTo>
                <a:lnTo>
                  <a:pt x="1189570" y="101822"/>
                </a:lnTo>
                <a:lnTo>
                  <a:pt x="1215135" y="101218"/>
                </a:lnTo>
                <a:lnTo>
                  <a:pt x="1213993" y="50418"/>
                </a:lnTo>
                <a:close/>
              </a:path>
              <a:path w="1341754" h="276225">
                <a:moveTo>
                  <a:pt x="1187958" y="0"/>
                </a:moveTo>
                <a:lnTo>
                  <a:pt x="1188765" y="51002"/>
                </a:lnTo>
                <a:lnTo>
                  <a:pt x="1213993" y="50418"/>
                </a:lnTo>
                <a:lnTo>
                  <a:pt x="1292874" y="50418"/>
                </a:lnTo>
                <a:lnTo>
                  <a:pt x="118795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2383" y="2927095"/>
            <a:ext cx="227329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750" marR="5080" indent="-19685">
              <a:lnSpc>
                <a:spcPts val="2840"/>
              </a:lnSpc>
              <a:spcBef>
                <a:spcPts val="225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00425" y="1442085"/>
          <a:ext cx="188341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392936" y="29885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195" y="2935300"/>
            <a:ext cx="482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585858"/>
                </a:solidFill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8830" y="2515107"/>
            <a:ext cx="1341755" cy="1505585"/>
          </a:xfrm>
          <a:custGeom>
            <a:avLst/>
            <a:gdLst/>
            <a:ahLst/>
            <a:cxnLst/>
            <a:rect l="l" t="t" r="r" b="b"/>
            <a:pathLst>
              <a:path w="1341754" h="1505585">
                <a:moveTo>
                  <a:pt x="1284554" y="1454480"/>
                </a:moveTo>
                <a:lnTo>
                  <a:pt x="1207008" y="1454480"/>
                </a:lnTo>
                <a:lnTo>
                  <a:pt x="1181646" y="1454480"/>
                </a:lnTo>
                <a:lnTo>
                  <a:pt x="1181227" y="1505064"/>
                </a:lnTo>
                <a:lnTo>
                  <a:pt x="1284554" y="1454480"/>
                </a:lnTo>
                <a:close/>
              </a:path>
              <a:path w="1341754" h="1505585">
                <a:moveTo>
                  <a:pt x="1334262" y="1430147"/>
                </a:moveTo>
                <a:lnTo>
                  <a:pt x="1182497" y="1352677"/>
                </a:lnTo>
                <a:lnTo>
                  <a:pt x="1182065" y="1403400"/>
                </a:lnTo>
                <a:lnTo>
                  <a:pt x="1049782" y="1400568"/>
                </a:lnTo>
                <a:lnTo>
                  <a:pt x="925703" y="1395831"/>
                </a:lnTo>
                <a:lnTo>
                  <a:pt x="841629" y="1391196"/>
                </a:lnTo>
                <a:lnTo>
                  <a:pt x="790067" y="1387221"/>
                </a:lnTo>
                <a:lnTo>
                  <a:pt x="750443" y="1383157"/>
                </a:lnTo>
                <a:lnTo>
                  <a:pt x="720471" y="1376451"/>
                </a:lnTo>
                <a:lnTo>
                  <a:pt x="716915" y="1374368"/>
                </a:lnTo>
                <a:lnTo>
                  <a:pt x="691642" y="1366177"/>
                </a:lnTo>
                <a:lnTo>
                  <a:pt x="691642" y="1418475"/>
                </a:lnTo>
                <a:lnTo>
                  <a:pt x="691019" y="1418132"/>
                </a:lnTo>
                <a:lnTo>
                  <a:pt x="691642" y="1418475"/>
                </a:lnTo>
                <a:lnTo>
                  <a:pt x="691642" y="1366177"/>
                </a:lnTo>
                <a:lnTo>
                  <a:pt x="687324" y="1365326"/>
                </a:lnTo>
                <a:lnTo>
                  <a:pt x="686816" y="1365250"/>
                </a:lnTo>
                <a:lnTo>
                  <a:pt x="686816" y="1416494"/>
                </a:lnTo>
                <a:lnTo>
                  <a:pt x="684555" y="1412798"/>
                </a:lnTo>
                <a:lnTo>
                  <a:pt x="683628" y="1411401"/>
                </a:lnTo>
                <a:lnTo>
                  <a:pt x="684555" y="1412798"/>
                </a:lnTo>
                <a:lnTo>
                  <a:pt x="684657" y="1412938"/>
                </a:lnTo>
                <a:lnTo>
                  <a:pt x="686816" y="1416494"/>
                </a:lnTo>
                <a:lnTo>
                  <a:pt x="686816" y="1365250"/>
                </a:lnTo>
                <a:lnTo>
                  <a:pt x="639826" y="1359408"/>
                </a:lnTo>
                <a:lnTo>
                  <a:pt x="590931" y="1355344"/>
                </a:lnTo>
                <a:lnTo>
                  <a:pt x="552323" y="1352804"/>
                </a:lnTo>
                <a:lnTo>
                  <a:pt x="439420" y="1347216"/>
                </a:lnTo>
                <a:lnTo>
                  <a:pt x="307721" y="1343152"/>
                </a:lnTo>
                <a:lnTo>
                  <a:pt x="193675" y="1341120"/>
                </a:lnTo>
                <a:lnTo>
                  <a:pt x="147434" y="1340827"/>
                </a:lnTo>
                <a:lnTo>
                  <a:pt x="147345" y="1340358"/>
                </a:lnTo>
                <a:lnTo>
                  <a:pt x="146570" y="1336421"/>
                </a:lnTo>
                <a:lnTo>
                  <a:pt x="130340" y="1312138"/>
                </a:lnTo>
                <a:lnTo>
                  <a:pt x="106197" y="1295704"/>
                </a:lnTo>
                <a:lnTo>
                  <a:pt x="76581" y="1289558"/>
                </a:lnTo>
                <a:lnTo>
                  <a:pt x="46863" y="1295387"/>
                </a:lnTo>
                <a:lnTo>
                  <a:pt x="22567" y="1311617"/>
                </a:lnTo>
                <a:lnTo>
                  <a:pt x="6134" y="1335773"/>
                </a:lnTo>
                <a:lnTo>
                  <a:pt x="0" y="1365402"/>
                </a:lnTo>
                <a:lnTo>
                  <a:pt x="5816" y="1395095"/>
                </a:lnTo>
                <a:lnTo>
                  <a:pt x="22047" y="1419390"/>
                </a:lnTo>
                <a:lnTo>
                  <a:pt x="46189" y="1435836"/>
                </a:lnTo>
                <a:lnTo>
                  <a:pt x="75819" y="1441958"/>
                </a:lnTo>
                <a:lnTo>
                  <a:pt x="105537" y="1436116"/>
                </a:lnTo>
                <a:lnTo>
                  <a:pt x="129819" y="1419898"/>
                </a:lnTo>
                <a:lnTo>
                  <a:pt x="146253" y="1395755"/>
                </a:lnTo>
                <a:lnTo>
                  <a:pt x="147104" y="1391627"/>
                </a:lnTo>
                <a:lnTo>
                  <a:pt x="193421" y="1391920"/>
                </a:lnTo>
                <a:lnTo>
                  <a:pt x="306705" y="1393913"/>
                </a:lnTo>
                <a:lnTo>
                  <a:pt x="437515" y="1398003"/>
                </a:lnTo>
                <a:lnTo>
                  <a:pt x="549529" y="1403502"/>
                </a:lnTo>
                <a:lnTo>
                  <a:pt x="635381" y="1410017"/>
                </a:lnTo>
                <a:lnTo>
                  <a:pt x="679577" y="1415529"/>
                </a:lnTo>
                <a:lnTo>
                  <a:pt x="689991" y="1419453"/>
                </a:lnTo>
                <a:lnTo>
                  <a:pt x="693547" y="1421523"/>
                </a:lnTo>
                <a:lnTo>
                  <a:pt x="732409" y="1432001"/>
                </a:lnTo>
                <a:lnTo>
                  <a:pt x="801751" y="1439176"/>
                </a:lnTo>
                <a:lnTo>
                  <a:pt x="857885" y="1443113"/>
                </a:lnTo>
                <a:lnTo>
                  <a:pt x="923163" y="1446555"/>
                </a:lnTo>
                <a:lnTo>
                  <a:pt x="1048131" y="1451343"/>
                </a:lnTo>
                <a:lnTo>
                  <a:pt x="1181646" y="1454188"/>
                </a:lnTo>
                <a:lnTo>
                  <a:pt x="1207008" y="1454188"/>
                </a:lnTo>
                <a:lnTo>
                  <a:pt x="1285151" y="1454188"/>
                </a:lnTo>
                <a:lnTo>
                  <a:pt x="1334262" y="1430147"/>
                </a:lnTo>
                <a:close/>
              </a:path>
              <a:path w="1341754" h="1505585">
                <a:moveTo>
                  <a:pt x="1341247" y="58166"/>
                </a:moveTo>
                <a:lnTo>
                  <a:pt x="1312570" y="47752"/>
                </a:lnTo>
                <a:lnTo>
                  <a:pt x="1181100" y="0"/>
                </a:lnTo>
                <a:lnTo>
                  <a:pt x="1187157" y="52044"/>
                </a:lnTo>
                <a:lnTo>
                  <a:pt x="1129030" y="65659"/>
                </a:lnTo>
                <a:lnTo>
                  <a:pt x="1071626" y="85852"/>
                </a:lnTo>
                <a:lnTo>
                  <a:pt x="1016381" y="110109"/>
                </a:lnTo>
                <a:lnTo>
                  <a:pt x="963803" y="138176"/>
                </a:lnTo>
                <a:lnTo>
                  <a:pt x="914146" y="169672"/>
                </a:lnTo>
                <a:lnTo>
                  <a:pt x="868299" y="204343"/>
                </a:lnTo>
                <a:lnTo>
                  <a:pt x="826008" y="241935"/>
                </a:lnTo>
                <a:lnTo>
                  <a:pt x="788289" y="281813"/>
                </a:lnTo>
                <a:lnTo>
                  <a:pt x="755523" y="324104"/>
                </a:lnTo>
                <a:lnTo>
                  <a:pt x="728218" y="368300"/>
                </a:lnTo>
                <a:lnTo>
                  <a:pt x="706882" y="414274"/>
                </a:lnTo>
                <a:lnTo>
                  <a:pt x="691896" y="461645"/>
                </a:lnTo>
                <a:lnTo>
                  <a:pt x="684276" y="509905"/>
                </a:lnTo>
                <a:lnTo>
                  <a:pt x="682625" y="552450"/>
                </a:lnTo>
                <a:lnTo>
                  <a:pt x="680212" y="572770"/>
                </a:lnTo>
                <a:lnTo>
                  <a:pt x="670687" y="613283"/>
                </a:lnTo>
                <a:lnTo>
                  <a:pt x="654939" y="653796"/>
                </a:lnTo>
                <a:lnTo>
                  <a:pt x="633095" y="693674"/>
                </a:lnTo>
                <a:lnTo>
                  <a:pt x="606171" y="732536"/>
                </a:lnTo>
                <a:lnTo>
                  <a:pt x="573913" y="770001"/>
                </a:lnTo>
                <a:lnTo>
                  <a:pt x="537210" y="805815"/>
                </a:lnTo>
                <a:lnTo>
                  <a:pt x="496189" y="839216"/>
                </a:lnTo>
                <a:lnTo>
                  <a:pt x="451612" y="870077"/>
                </a:lnTo>
                <a:lnTo>
                  <a:pt x="403860" y="897890"/>
                </a:lnTo>
                <a:lnTo>
                  <a:pt x="353314" y="922528"/>
                </a:lnTo>
                <a:lnTo>
                  <a:pt x="300609" y="943356"/>
                </a:lnTo>
                <a:lnTo>
                  <a:pt x="245999" y="960120"/>
                </a:lnTo>
                <a:lnTo>
                  <a:pt x="190246" y="972566"/>
                </a:lnTo>
                <a:lnTo>
                  <a:pt x="145465" y="978103"/>
                </a:lnTo>
                <a:lnTo>
                  <a:pt x="144487" y="974420"/>
                </a:lnTo>
                <a:lnTo>
                  <a:pt x="126695" y="951217"/>
                </a:lnTo>
                <a:lnTo>
                  <a:pt x="101498" y="936371"/>
                </a:lnTo>
                <a:lnTo>
                  <a:pt x="71501" y="932180"/>
                </a:lnTo>
                <a:lnTo>
                  <a:pt x="42303" y="940015"/>
                </a:lnTo>
                <a:lnTo>
                  <a:pt x="19138" y="957808"/>
                </a:lnTo>
                <a:lnTo>
                  <a:pt x="4305" y="982980"/>
                </a:lnTo>
                <a:lnTo>
                  <a:pt x="127" y="1012952"/>
                </a:lnTo>
                <a:lnTo>
                  <a:pt x="7899" y="1042200"/>
                </a:lnTo>
                <a:lnTo>
                  <a:pt x="25692" y="1065364"/>
                </a:lnTo>
                <a:lnTo>
                  <a:pt x="50888" y="1080160"/>
                </a:lnTo>
                <a:lnTo>
                  <a:pt x="80899" y="1084326"/>
                </a:lnTo>
                <a:lnTo>
                  <a:pt x="110083" y="1076553"/>
                </a:lnTo>
                <a:lnTo>
                  <a:pt x="133248" y="1058773"/>
                </a:lnTo>
                <a:lnTo>
                  <a:pt x="148056" y="1033653"/>
                </a:lnTo>
                <a:lnTo>
                  <a:pt x="148755" y="1028788"/>
                </a:lnTo>
                <a:lnTo>
                  <a:pt x="166624" y="1027557"/>
                </a:lnTo>
                <a:lnTo>
                  <a:pt x="198120" y="1022731"/>
                </a:lnTo>
                <a:lnTo>
                  <a:pt x="258064" y="1009396"/>
                </a:lnTo>
                <a:lnTo>
                  <a:pt x="316484" y="991501"/>
                </a:lnTo>
                <a:lnTo>
                  <a:pt x="372872" y="969276"/>
                </a:lnTo>
                <a:lnTo>
                  <a:pt x="426974" y="943229"/>
                </a:lnTo>
                <a:lnTo>
                  <a:pt x="478028" y="913511"/>
                </a:lnTo>
                <a:lnTo>
                  <a:pt x="526034" y="880364"/>
                </a:lnTo>
                <a:lnTo>
                  <a:pt x="569976" y="844423"/>
                </a:lnTo>
                <a:lnTo>
                  <a:pt x="610108" y="805688"/>
                </a:lnTo>
                <a:lnTo>
                  <a:pt x="645414" y="764667"/>
                </a:lnTo>
                <a:lnTo>
                  <a:pt x="675513" y="721614"/>
                </a:lnTo>
                <a:lnTo>
                  <a:pt x="700151" y="676783"/>
                </a:lnTo>
                <a:lnTo>
                  <a:pt x="718439" y="630428"/>
                </a:lnTo>
                <a:lnTo>
                  <a:pt x="729996" y="582803"/>
                </a:lnTo>
                <a:lnTo>
                  <a:pt x="734187" y="534416"/>
                </a:lnTo>
                <a:lnTo>
                  <a:pt x="735076" y="512064"/>
                </a:lnTo>
                <a:lnTo>
                  <a:pt x="737616" y="491871"/>
                </a:lnTo>
                <a:lnTo>
                  <a:pt x="747395" y="451485"/>
                </a:lnTo>
                <a:lnTo>
                  <a:pt x="763397" y="411226"/>
                </a:lnTo>
                <a:lnTo>
                  <a:pt x="785114" y="371602"/>
                </a:lnTo>
                <a:lnTo>
                  <a:pt x="812165" y="332867"/>
                </a:lnTo>
                <a:lnTo>
                  <a:pt x="844296" y="295656"/>
                </a:lnTo>
                <a:lnTo>
                  <a:pt x="881126" y="259969"/>
                </a:lnTo>
                <a:lnTo>
                  <a:pt x="922147" y="226695"/>
                </a:lnTo>
                <a:lnTo>
                  <a:pt x="966724" y="195834"/>
                </a:lnTo>
                <a:lnTo>
                  <a:pt x="1014476" y="168021"/>
                </a:lnTo>
                <a:lnTo>
                  <a:pt x="1065022" y="143637"/>
                </a:lnTo>
                <a:lnTo>
                  <a:pt x="1117854" y="122809"/>
                </a:lnTo>
                <a:lnTo>
                  <a:pt x="1172464" y="106172"/>
                </a:lnTo>
                <a:lnTo>
                  <a:pt x="1193050" y="102514"/>
                </a:lnTo>
                <a:lnTo>
                  <a:pt x="1198753" y="151384"/>
                </a:lnTo>
                <a:lnTo>
                  <a:pt x="1341247" y="5816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8428" y="1346453"/>
            <a:ext cx="3294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Tom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stone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1733245"/>
            <a:ext cx="316420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Se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marker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indicate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 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entry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logicall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delet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  <a:p>
            <a:pPr marL="355600" marR="266700" indent="-3429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reus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 new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periodic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garbage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478" y="1246915"/>
            <a:ext cx="1656714" cy="13347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259079" algn="ctr">
              <a:lnSpc>
                <a:spcPct val="100000"/>
              </a:lnSpc>
              <a:spcBef>
                <a:spcPts val="835"/>
              </a:spcBef>
            </a:pP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258445" algn="ctr">
              <a:lnSpc>
                <a:spcPct val="100000"/>
              </a:lnSpc>
            </a:pP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71786" y="1442085"/>
          <a:ext cx="187960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76326">
                      <a:solidFill>
                        <a:srgbClr val="EE3D42"/>
                      </a:solidFill>
                      <a:prstDash val="solid"/>
                    </a:lnL>
                    <a:lnR w="76326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068829" y="2501392"/>
            <a:ext cx="3475990" cy="553085"/>
            <a:chOff x="2068829" y="2501392"/>
            <a:chExt cx="3475990" cy="553085"/>
          </a:xfrm>
        </p:grpSpPr>
        <p:sp>
          <p:nvSpPr>
            <p:cNvPr id="10" name="object 10"/>
            <p:cNvSpPr/>
            <p:nvPr/>
          </p:nvSpPr>
          <p:spPr>
            <a:xfrm>
              <a:off x="2068829" y="2501392"/>
              <a:ext cx="1341755" cy="367030"/>
            </a:xfrm>
            <a:custGeom>
              <a:avLst/>
              <a:gdLst/>
              <a:ahLst/>
              <a:cxnLst/>
              <a:rect l="l" t="t" r="r" b="b"/>
              <a:pathLst>
                <a:path w="1341754" h="367030">
                  <a:moveTo>
                    <a:pt x="75056" y="214121"/>
                  </a:moveTo>
                  <a:lnTo>
                    <a:pt x="45452" y="220563"/>
                  </a:lnTo>
                  <a:lnTo>
                    <a:pt x="21478" y="237267"/>
                  </a:lnTo>
                  <a:lnTo>
                    <a:pt x="5530" y="261735"/>
                  </a:lnTo>
                  <a:lnTo>
                    <a:pt x="0" y="291464"/>
                  </a:lnTo>
                  <a:lnTo>
                    <a:pt x="6441" y="321016"/>
                  </a:lnTo>
                  <a:lnTo>
                    <a:pt x="23145" y="344995"/>
                  </a:lnTo>
                  <a:lnTo>
                    <a:pt x="47613" y="360973"/>
                  </a:lnTo>
                  <a:lnTo>
                    <a:pt x="77343" y="366521"/>
                  </a:lnTo>
                  <a:lnTo>
                    <a:pt x="106947" y="360078"/>
                  </a:lnTo>
                  <a:lnTo>
                    <a:pt x="130921" y="343360"/>
                  </a:lnTo>
                  <a:lnTo>
                    <a:pt x="146869" y="318855"/>
                  </a:lnTo>
                  <a:lnTo>
                    <a:pt x="147450" y="315721"/>
                  </a:lnTo>
                  <a:lnTo>
                    <a:pt x="76707" y="315721"/>
                  </a:lnTo>
                  <a:lnTo>
                    <a:pt x="75692" y="264921"/>
                  </a:lnTo>
                  <a:lnTo>
                    <a:pt x="146802" y="263391"/>
                  </a:lnTo>
                  <a:lnTo>
                    <a:pt x="146028" y="259841"/>
                  </a:lnTo>
                  <a:lnTo>
                    <a:pt x="145917" y="259460"/>
                  </a:lnTo>
                  <a:lnTo>
                    <a:pt x="129254" y="235585"/>
                  </a:lnTo>
                  <a:lnTo>
                    <a:pt x="104786" y="219650"/>
                  </a:lnTo>
                  <a:lnTo>
                    <a:pt x="75056" y="214121"/>
                  </a:lnTo>
                  <a:close/>
                </a:path>
                <a:path w="1341754" h="367030">
                  <a:moveTo>
                    <a:pt x="146802" y="263391"/>
                  </a:moveTo>
                  <a:lnTo>
                    <a:pt x="75692" y="264921"/>
                  </a:lnTo>
                  <a:lnTo>
                    <a:pt x="76707" y="315721"/>
                  </a:lnTo>
                  <a:lnTo>
                    <a:pt x="147734" y="314192"/>
                  </a:lnTo>
                  <a:lnTo>
                    <a:pt x="152400" y="289051"/>
                  </a:lnTo>
                  <a:lnTo>
                    <a:pt x="146802" y="263391"/>
                  </a:lnTo>
                  <a:close/>
                </a:path>
                <a:path w="1341754" h="367030">
                  <a:moveTo>
                    <a:pt x="147734" y="314192"/>
                  </a:moveTo>
                  <a:lnTo>
                    <a:pt x="76707" y="315721"/>
                  </a:lnTo>
                  <a:lnTo>
                    <a:pt x="147450" y="315721"/>
                  </a:lnTo>
                  <a:lnTo>
                    <a:pt x="147734" y="314192"/>
                  </a:lnTo>
                  <a:close/>
                </a:path>
                <a:path w="1341754" h="367030">
                  <a:moveTo>
                    <a:pt x="682363" y="178799"/>
                  </a:moveTo>
                  <a:lnTo>
                    <a:pt x="645921" y="197231"/>
                  </a:lnTo>
                  <a:lnTo>
                    <a:pt x="603376" y="210565"/>
                  </a:lnTo>
                  <a:lnTo>
                    <a:pt x="548767" y="223265"/>
                  </a:lnTo>
                  <a:lnTo>
                    <a:pt x="506983" y="231139"/>
                  </a:lnTo>
                  <a:lnTo>
                    <a:pt x="437261" y="241807"/>
                  </a:lnTo>
                  <a:lnTo>
                    <a:pt x="386842" y="247903"/>
                  </a:lnTo>
                  <a:lnTo>
                    <a:pt x="306705" y="255650"/>
                  </a:lnTo>
                  <a:lnTo>
                    <a:pt x="250697" y="259460"/>
                  </a:lnTo>
                  <a:lnTo>
                    <a:pt x="193675" y="262381"/>
                  </a:lnTo>
                  <a:lnTo>
                    <a:pt x="146802" y="263391"/>
                  </a:lnTo>
                  <a:lnTo>
                    <a:pt x="152400" y="289051"/>
                  </a:lnTo>
                  <a:lnTo>
                    <a:pt x="147734" y="314192"/>
                  </a:lnTo>
                  <a:lnTo>
                    <a:pt x="194690" y="313181"/>
                  </a:lnTo>
                  <a:lnTo>
                    <a:pt x="253364" y="310260"/>
                  </a:lnTo>
                  <a:lnTo>
                    <a:pt x="310261" y="306324"/>
                  </a:lnTo>
                  <a:lnTo>
                    <a:pt x="392302" y="298450"/>
                  </a:lnTo>
                  <a:lnTo>
                    <a:pt x="443611" y="292100"/>
                  </a:lnTo>
                  <a:lnTo>
                    <a:pt x="515238" y="281305"/>
                  </a:lnTo>
                  <a:lnTo>
                    <a:pt x="558545" y="273176"/>
                  </a:lnTo>
                  <a:lnTo>
                    <a:pt x="615695" y="259841"/>
                  </a:lnTo>
                  <a:lnTo>
                    <a:pt x="662813" y="245237"/>
                  </a:lnTo>
                  <a:lnTo>
                    <a:pt x="698753" y="228853"/>
                  </a:lnTo>
                  <a:lnTo>
                    <a:pt x="719836" y="213106"/>
                  </a:lnTo>
                  <a:lnTo>
                    <a:pt x="724281" y="208025"/>
                  </a:lnTo>
                  <a:lnTo>
                    <a:pt x="725551" y="206501"/>
                  </a:lnTo>
                  <a:lnTo>
                    <a:pt x="726694" y="204977"/>
                  </a:lnTo>
                  <a:lnTo>
                    <a:pt x="727582" y="203200"/>
                  </a:lnTo>
                  <a:lnTo>
                    <a:pt x="730250" y="198119"/>
                  </a:lnTo>
                  <a:lnTo>
                    <a:pt x="731519" y="195833"/>
                  </a:lnTo>
                  <a:lnTo>
                    <a:pt x="732282" y="193420"/>
                  </a:lnTo>
                  <a:lnTo>
                    <a:pt x="732789" y="190881"/>
                  </a:lnTo>
                  <a:lnTo>
                    <a:pt x="733323" y="187832"/>
                  </a:lnTo>
                  <a:lnTo>
                    <a:pt x="732155" y="187832"/>
                  </a:lnTo>
                  <a:lnTo>
                    <a:pt x="732244" y="187578"/>
                  </a:lnTo>
                  <a:lnTo>
                    <a:pt x="731519" y="187578"/>
                  </a:lnTo>
                  <a:lnTo>
                    <a:pt x="733014" y="185383"/>
                  </a:lnTo>
                  <a:lnTo>
                    <a:pt x="734338" y="181609"/>
                  </a:lnTo>
                  <a:lnTo>
                    <a:pt x="682878" y="181609"/>
                  </a:lnTo>
                  <a:lnTo>
                    <a:pt x="683190" y="179831"/>
                  </a:lnTo>
                  <a:lnTo>
                    <a:pt x="681482" y="179831"/>
                  </a:lnTo>
                  <a:lnTo>
                    <a:pt x="682363" y="178799"/>
                  </a:lnTo>
                  <a:close/>
                </a:path>
                <a:path w="1341754" h="367030">
                  <a:moveTo>
                    <a:pt x="733440" y="185383"/>
                  </a:moveTo>
                  <a:lnTo>
                    <a:pt x="732728" y="186197"/>
                  </a:lnTo>
                  <a:lnTo>
                    <a:pt x="732155" y="187832"/>
                  </a:lnTo>
                  <a:lnTo>
                    <a:pt x="733440" y="185383"/>
                  </a:lnTo>
                  <a:close/>
                </a:path>
                <a:path w="1341754" h="367030">
                  <a:moveTo>
                    <a:pt x="733852" y="184913"/>
                  </a:moveTo>
                  <a:lnTo>
                    <a:pt x="733421" y="185419"/>
                  </a:lnTo>
                  <a:lnTo>
                    <a:pt x="732155" y="187832"/>
                  </a:lnTo>
                  <a:lnTo>
                    <a:pt x="733323" y="187832"/>
                  </a:lnTo>
                  <a:lnTo>
                    <a:pt x="733852" y="184913"/>
                  </a:lnTo>
                  <a:close/>
                </a:path>
                <a:path w="1341754" h="367030">
                  <a:moveTo>
                    <a:pt x="733006" y="185406"/>
                  </a:moveTo>
                  <a:lnTo>
                    <a:pt x="731519" y="187578"/>
                  </a:lnTo>
                  <a:lnTo>
                    <a:pt x="732728" y="186197"/>
                  </a:lnTo>
                  <a:lnTo>
                    <a:pt x="733006" y="185406"/>
                  </a:lnTo>
                  <a:close/>
                </a:path>
                <a:path w="1341754" h="367030">
                  <a:moveTo>
                    <a:pt x="732728" y="186197"/>
                  </a:moveTo>
                  <a:lnTo>
                    <a:pt x="731519" y="187578"/>
                  </a:lnTo>
                  <a:lnTo>
                    <a:pt x="732244" y="187578"/>
                  </a:lnTo>
                  <a:lnTo>
                    <a:pt x="732728" y="186197"/>
                  </a:lnTo>
                  <a:close/>
                </a:path>
                <a:path w="1341754" h="367030">
                  <a:moveTo>
                    <a:pt x="733715" y="184860"/>
                  </a:moveTo>
                  <a:lnTo>
                    <a:pt x="733044" y="185419"/>
                  </a:lnTo>
                  <a:lnTo>
                    <a:pt x="732728" y="186197"/>
                  </a:lnTo>
                  <a:lnTo>
                    <a:pt x="733440" y="185383"/>
                  </a:lnTo>
                  <a:lnTo>
                    <a:pt x="733715" y="184860"/>
                  </a:lnTo>
                  <a:close/>
                </a:path>
                <a:path w="1341754" h="367030">
                  <a:moveTo>
                    <a:pt x="734055" y="183873"/>
                  </a:moveTo>
                  <a:lnTo>
                    <a:pt x="733001" y="185419"/>
                  </a:lnTo>
                  <a:lnTo>
                    <a:pt x="733839" y="184624"/>
                  </a:lnTo>
                  <a:lnTo>
                    <a:pt x="733949" y="184415"/>
                  </a:lnTo>
                  <a:lnTo>
                    <a:pt x="734055" y="183873"/>
                  </a:lnTo>
                  <a:close/>
                </a:path>
                <a:path w="1341754" h="367030">
                  <a:moveTo>
                    <a:pt x="733839" y="184624"/>
                  </a:moveTo>
                  <a:lnTo>
                    <a:pt x="733044" y="185419"/>
                  </a:lnTo>
                  <a:lnTo>
                    <a:pt x="733715" y="184860"/>
                  </a:lnTo>
                  <a:lnTo>
                    <a:pt x="733839" y="184624"/>
                  </a:lnTo>
                  <a:close/>
                </a:path>
                <a:path w="1341754" h="367030">
                  <a:moveTo>
                    <a:pt x="734694" y="180594"/>
                  </a:moveTo>
                  <a:lnTo>
                    <a:pt x="733006" y="185406"/>
                  </a:lnTo>
                  <a:lnTo>
                    <a:pt x="734055" y="183873"/>
                  </a:lnTo>
                  <a:lnTo>
                    <a:pt x="734694" y="180594"/>
                  </a:lnTo>
                  <a:close/>
                </a:path>
                <a:path w="1341754" h="367030">
                  <a:moveTo>
                    <a:pt x="733891" y="184714"/>
                  </a:moveTo>
                  <a:lnTo>
                    <a:pt x="733715" y="184860"/>
                  </a:lnTo>
                  <a:lnTo>
                    <a:pt x="733440" y="185383"/>
                  </a:lnTo>
                  <a:lnTo>
                    <a:pt x="733852" y="184913"/>
                  </a:lnTo>
                  <a:lnTo>
                    <a:pt x="733891" y="184714"/>
                  </a:lnTo>
                  <a:close/>
                </a:path>
                <a:path w="1341754" h="367030">
                  <a:moveTo>
                    <a:pt x="734392" y="184296"/>
                  </a:moveTo>
                  <a:lnTo>
                    <a:pt x="733891" y="184714"/>
                  </a:lnTo>
                  <a:lnTo>
                    <a:pt x="733852" y="184913"/>
                  </a:lnTo>
                  <a:lnTo>
                    <a:pt x="734392" y="184296"/>
                  </a:lnTo>
                  <a:close/>
                </a:path>
                <a:path w="1341754" h="367030">
                  <a:moveTo>
                    <a:pt x="733925" y="184538"/>
                  </a:moveTo>
                  <a:lnTo>
                    <a:pt x="733715" y="184860"/>
                  </a:lnTo>
                  <a:lnTo>
                    <a:pt x="733891" y="184714"/>
                  </a:lnTo>
                  <a:lnTo>
                    <a:pt x="733925" y="184538"/>
                  </a:lnTo>
                  <a:close/>
                </a:path>
                <a:path w="1341754" h="367030">
                  <a:moveTo>
                    <a:pt x="735964" y="182499"/>
                  </a:moveTo>
                  <a:lnTo>
                    <a:pt x="733925" y="184538"/>
                  </a:lnTo>
                  <a:lnTo>
                    <a:pt x="733891" y="184714"/>
                  </a:lnTo>
                  <a:lnTo>
                    <a:pt x="734392" y="184296"/>
                  </a:lnTo>
                  <a:lnTo>
                    <a:pt x="735964" y="182499"/>
                  </a:lnTo>
                  <a:close/>
                </a:path>
                <a:path w="1341754" h="367030">
                  <a:moveTo>
                    <a:pt x="735711" y="182752"/>
                  </a:moveTo>
                  <a:lnTo>
                    <a:pt x="734821" y="182752"/>
                  </a:lnTo>
                  <a:lnTo>
                    <a:pt x="734011" y="184296"/>
                  </a:lnTo>
                  <a:lnTo>
                    <a:pt x="733925" y="184538"/>
                  </a:lnTo>
                  <a:lnTo>
                    <a:pt x="735711" y="182752"/>
                  </a:lnTo>
                  <a:close/>
                </a:path>
                <a:path w="1341754" h="367030">
                  <a:moveTo>
                    <a:pt x="734821" y="182752"/>
                  </a:moveTo>
                  <a:lnTo>
                    <a:pt x="734055" y="183873"/>
                  </a:lnTo>
                  <a:lnTo>
                    <a:pt x="733949" y="184415"/>
                  </a:lnTo>
                  <a:lnTo>
                    <a:pt x="734821" y="182752"/>
                  </a:lnTo>
                  <a:close/>
                </a:path>
                <a:path w="1341754" h="367030">
                  <a:moveTo>
                    <a:pt x="736549" y="182499"/>
                  </a:moveTo>
                  <a:lnTo>
                    <a:pt x="735964" y="182499"/>
                  </a:lnTo>
                  <a:lnTo>
                    <a:pt x="734392" y="184296"/>
                  </a:lnTo>
                  <a:lnTo>
                    <a:pt x="736549" y="182499"/>
                  </a:lnTo>
                  <a:close/>
                </a:path>
                <a:path w="1341754" h="367030">
                  <a:moveTo>
                    <a:pt x="738835" y="180594"/>
                  </a:moveTo>
                  <a:lnTo>
                    <a:pt x="734694" y="180594"/>
                  </a:lnTo>
                  <a:lnTo>
                    <a:pt x="734055" y="183873"/>
                  </a:lnTo>
                  <a:lnTo>
                    <a:pt x="734821" y="182752"/>
                  </a:lnTo>
                  <a:lnTo>
                    <a:pt x="735711" y="182752"/>
                  </a:lnTo>
                  <a:lnTo>
                    <a:pt x="735964" y="182499"/>
                  </a:lnTo>
                  <a:lnTo>
                    <a:pt x="736549" y="182499"/>
                  </a:lnTo>
                  <a:lnTo>
                    <a:pt x="738835" y="180594"/>
                  </a:lnTo>
                  <a:close/>
                </a:path>
                <a:path w="1341754" h="367030">
                  <a:moveTo>
                    <a:pt x="684445" y="176910"/>
                  </a:moveTo>
                  <a:lnTo>
                    <a:pt x="684276" y="177037"/>
                  </a:lnTo>
                  <a:lnTo>
                    <a:pt x="683473" y="178210"/>
                  </a:lnTo>
                  <a:lnTo>
                    <a:pt x="682878" y="181609"/>
                  </a:lnTo>
                  <a:lnTo>
                    <a:pt x="684445" y="176910"/>
                  </a:lnTo>
                  <a:close/>
                </a:path>
                <a:path w="1341754" h="367030">
                  <a:moveTo>
                    <a:pt x="749357" y="174625"/>
                  </a:moveTo>
                  <a:lnTo>
                    <a:pt x="685926" y="174625"/>
                  </a:lnTo>
                  <a:lnTo>
                    <a:pt x="684523" y="176676"/>
                  </a:lnTo>
                  <a:lnTo>
                    <a:pt x="682878" y="181609"/>
                  </a:lnTo>
                  <a:lnTo>
                    <a:pt x="734338" y="181609"/>
                  </a:lnTo>
                  <a:lnTo>
                    <a:pt x="734694" y="180594"/>
                  </a:lnTo>
                  <a:lnTo>
                    <a:pt x="738835" y="180594"/>
                  </a:lnTo>
                  <a:lnTo>
                    <a:pt x="739139" y="180339"/>
                  </a:lnTo>
                  <a:lnTo>
                    <a:pt x="744346" y="177291"/>
                  </a:lnTo>
                  <a:lnTo>
                    <a:pt x="749357" y="174625"/>
                  </a:lnTo>
                  <a:close/>
                </a:path>
                <a:path w="1341754" h="367030">
                  <a:moveTo>
                    <a:pt x="683538" y="177711"/>
                  </a:moveTo>
                  <a:lnTo>
                    <a:pt x="682363" y="178799"/>
                  </a:lnTo>
                  <a:lnTo>
                    <a:pt x="681482" y="179831"/>
                  </a:lnTo>
                  <a:lnTo>
                    <a:pt x="683467" y="177846"/>
                  </a:lnTo>
                  <a:lnTo>
                    <a:pt x="683538" y="177711"/>
                  </a:lnTo>
                  <a:close/>
                </a:path>
                <a:path w="1341754" h="367030">
                  <a:moveTo>
                    <a:pt x="683467" y="177846"/>
                  </a:moveTo>
                  <a:lnTo>
                    <a:pt x="681482" y="179831"/>
                  </a:lnTo>
                  <a:lnTo>
                    <a:pt x="683190" y="179831"/>
                  </a:lnTo>
                  <a:lnTo>
                    <a:pt x="683256" y="179450"/>
                  </a:lnTo>
                  <a:lnTo>
                    <a:pt x="682625" y="179450"/>
                  </a:lnTo>
                  <a:lnTo>
                    <a:pt x="683467" y="177846"/>
                  </a:lnTo>
                  <a:close/>
                </a:path>
                <a:path w="1341754" h="367030">
                  <a:moveTo>
                    <a:pt x="683552" y="177761"/>
                  </a:moveTo>
                  <a:lnTo>
                    <a:pt x="682625" y="179450"/>
                  </a:lnTo>
                  <a:lnTo>
                    <a:pt x="683473" y="178210"/>
                  </a:lnTo>
                  <a:lnTo>
                    <a:pt x="683552" y="177761"/>
                  </a:lnTo>
                  <a:close/>
                </a:path>
                <a:path w="1341754" h="367030">
                  <a:moveTo>
                    <a:pt x="683473" y="178210"/>
                  </a:moveTo>
                  <a:lnTo>
                    <a:pt x="682625" y="179450"/>
                  </a:lnTo>
                  <a:lnTo>
                    <a:pt x="683256" y="179450"/>
                  </a:lnTo>
                  <a:lnTo>
                    <a:pt x="683473" y="178210"/>
                  </a:lnTo>
                  <a:close/>
                </a:path>
                <a:path w="1341754" h="367030">
                  <a:moveTo>
                    <a:pt x="683630" y="177315"/>
                  </a:moveTo>
                  <a:lnTo>
                    <a:pt x="682363" y="178799"/>
                  </a:lnTo>
                  <a:lnTo>
                    <a:pt x="683484" y="177761"/>
                  </a:lnTo>
                  <a:lnTo>
                    <a:pt x="683630" y="177315"/>
                  </a:lnTo>
                  <a:close/>
                </a:path>
                <a:path w="1341754" h="367030">
                  <a:moveTo>
                    <a:pt x="684276" y="177037"/>
                  </a:moveTo>
                  <a:lnTo>
                    <a:pt x="683552" y="177761"/>
                  </a:lnTo>
                  <a:lnTo>
                    <a:pt x="683473" y="178210"/>
                  </a:lnTo>
                  <a:lnTo>
                    <a:pt x="684276" y="177037"/>
                  </a:lnTo>
                  <a:close/>
                </a:path>
                <a:path w="1341754" h="367030">
                  <a:moveTo>
                    <a:pt x="684293" y="177012"/>
                  </a:moveTo>
                  <a:lnTo>
                    <a:pt x="683609" y="177645"/>
                  </a:lnTo>
                  <a:lnTo>
                    <a:pt x="684293" y="177012"/>
                  </a:lnTo>
                  <a:close/>
                </a:path>
                <a:path w="1341754" h="367030">
                  <a:moveTo>
                    <a:pt x="684746" y="176008"/>
                  </a:moveTo>
                  <a:lnTo>
                    <a:pt x="683975" y="176910"/>
                  </a:lnTo>
                  <a:lnTo>
                    <a:pt x="683565" y="177686"/>
                  </a:lnTo>
                  <a:lnTo>
                    <a:pt x="684265" y="177037"/>
                  </a:lnTo>
                  <a:lnTo>
                    <a:pt x="684523" y="176676"/>
                  </a:lnTo>
                  <a:lnTo>
                    <a:pt x="684746" y="176008"/>
                  </a:lnTo>
                  <a:close/>
                </a:path>
                <a:path w="1341754" h="367030">
                  <a:moveTo>
                    <a:pt x="683931" y="176962"/>
                  </a:moveTo>
                  <a:lnTo>
                    <a:pt x="683650" y="177291"/>
                  </a:lnTo>
                  <a:lnTo>
                    <a:pt x="683572" y="177645"/>
                  </a:lnTo>
                  <a:lnTo>
                    <a:pt x="683931" y="176962"/>
                  </a:lnTo>
                  <a:close/>
                </a:path>
                <a:path w="1341754" h="367030">
                  <a:moveTo>
                    <a:pt x="1188261" y="51000"/>
                  </a:moveTo>
                  <a:lnTo>
                    <a:pt x="1106932" y="56006"/>
                  </a:lnTo>
                  <a:lnTo>
                    <a:pt x="1025017" y="63753"/>
                  </a:lnTo>
                  <a:lnTo>
                    <a:pt x="973582" y="70103"/>
                  </a:lnTo>
                  <a:lnTo>
                    <a:pt x="924813" y="77215"/>
                  </a:lnTo>
                  <a:lnTo>
                    <a:pt x="858393" y="89153"/>
                  </a:lnTo>
                  <a:lnTo>
                    <a:pt x="819276" y="97916"/>
                  </a:lnTo>
                  <a:lnTo>
                    <a:pt x="768350" y="112268"/>
                  </a:lnTo>
                  <a:lnTo>
                    <a:pt x="727837" y="128396"/>
                  </a:lnTo>
                  <a:lnTo>
                    <a:pt x="693165" y="154305"/>
                  </a:lnTo>
                  <a:lnTo>
                    <a:pt x="691895" y="155701"/>
                  </a:lnTo>
                  <a:lnTo>
                    <a:pt x="684783" y="171322"/>
                  </a:lnTo>
                  <a:lnTo>
                    <a:pt x="683630" y="177315"/>
                  </a:lnTo>
                  <a:lnTo>
                    <a:pt x="683958" y="176910"/>
                  </a:lnTo>
                  <a:lnTo>
                    <a:pt x="685292" y="174370"/>
                  </a:lnTo>
                  <a:lnTo>
                    <a:pt x="749834" y="174370"/>
                  </a:lnTo>
                  <a:lnTo>
                    <a:pt x="799338" y="155828"/>
                  </a:lnTo>
                  <a:lnTo>
                    <a:pt x="849757" y="143001"/>
                  </a:lnTo>
                  <a:lnTo>
                    <a:pt x="889507" y="134874"/>
                  </a:lnTo>
                  <a:lnTo>
                    <a:pt x="933322" y="127253"/>
                  </a:lnTo>
                  <a:lnTo>
                    <a:pt x="1005332" y="117220"/>
                  </a:lnTo>
                  <a:lnTo>
                    <a:pt x="1057020" y="111506"/>
                  </a:lnTo>
                  <a:lnTo>
                    <a:pt x="1167257" y="102615"/>
                  </a:lnTo>
                  <a:lnTo>
                    <a:pt x="1189701" y="101786"/>
                  </a:lnTo>
                  <a:lnTo>
                    <a:pt x="1188261" y="51000"/>
                  </a:lnTo>
                  <a:close/>
                </a:path>
                <a:path w="1341754" h="367030">
                  <a:moveTo>
                    <a:pt x="684402" y="176910"/>
                  </a:moveTo>
                  <a:close/>
                </a:path>
                <a:path w="1341754" h="367030">
                  <a:moveTo>
                    <a:pt x="685292" y="174370"/>
                  </a:moveTo>
                  <a:lnTo>
                    <a:pt x="683931" y="176962"/>
                  </a:lnTo>
                  <a:lnTo>
                    <a:pt x="684746" y="176008"/>
                  </a:lnTo>
                  <a:lnTo>
                    <a:pt x="685292" y="174370"/>
                  </a:lnTo>
                  <a:close/>
                </a:path>
                <a:path w="1341754" h="367030">
                  <a:moveTo>
                    <a:pt x="684523" y="176676"/>
                  </a:moveTo>
                  <a:lnTo>
                    <a:pt x="684362" y="176910"/>
                  </a:lnTo>
                  <a:lnTo>
                    <a:pt x="684523" y="176676"/>
                  </a:lnTo>
                  <a:close/>
                </a:path>
                <a:path w="1341754" h="367030">
                  <a:moveTo>
                    <a:pt x="685926" y="174625"/>
                  </a:moveTo>
                  <a:lnTo>
                    <a:pt x="684746" y="176008"/>
                  </a:lnTo>
                  <a:lnTo>
                    <a:pt x="684523" y="176676"/>
                  </a:lnTo>
                  <a:lnTo>
                    <a:pt x="685926" y="174625"/>
                  </a:lnTo>
                  <a:close/>
                </a:path>
                <a:path w="1341754" h="367030">
                  <a:moveTo>
                    <a:pt x="749834" y="174370"/>
                  </a:moveTo>
                  <a:lnTo>
                    <a:pt x="685292" y="174370"/>
                  </a:lnTo>
                  <a:lnTo>
                    <a:pt x="684746" y="176008"/>
                  </a:lnTo>
                  <a:lnTo>
                    <a:pt x="685926" y="174625"/>
                  </a:lnTo>
                  <a:lnTo>
                    <a:pt x="749357" y="174625"/>
                  </a:lnTo>
                  <a:lnTo>
                    <a:pt x="749834" y="174370"/>
                  </a:lnTo>
                  <a:close/>
                </a:path>
                <a:path w="1341754" h="367030">
                  <a:moveTo>
                    <a:pt x="1294317" y="50037"/>
                  </a:moveTo>
                  <a:lnTo>
                    <a:pt x="1213358" y="50037"/>
                  </a:lnTo>
                  <a:lnTo>
                    <a:pt x="1215390" y="100837"/>
                  </a:lnTo>
                  <a:lnTo>
                    <a:pt x="1189701" y="101786"/>
                  </a:lnTo>
                  <a:lnTo>
                    <a:pt x="1191133" y="152272"/>
                  </a:lnTo>
                  <a:lnTo>
                    <a:pt x="1341246" y="71881"/>
                  </a:lnTo>
                  <a:lnTo>
                    <a:pt x="1294317" y="50037"/>
                  </a:lnTo>
                  <a:close/>
                </a:path>
                <a:path w="1341754" h="367030">
                  <a:moveTo>
                    <a:pt x="1213358" y="50037"/>
                  </a:moveTo>
                  <a:lnTo>
                    <a:pt x="1188261" y="51000"/>
                  </a:lnTo>
                  <a:lnTo>
                    <a:pt x="1189701" y="101786"/>
                  </a:lnTo>
                  <a:lnTo>
                    <a:pt x="1215390" y="100837"/>
                  </a:lnTo>
                  <a:lnTo>
                    <a:pt x="1213358" y="50037"/>
                  </a:lnTo>
                  <a:close/>
                </a:path>
                <a:path w="1341754" h="367030">
                  <a:moveTo>
                    <a:pt x="1186815" y="0"/>
                  </a:moveTo>
                  <a:lnTo>
                    <a:pt x="1188261" y="51000"/>
                  </a:lnTo>
                  <a:lnTo>
                    <a:pt x="1213358" y="50037"/>
                  </a:lnTo>
                  <a:lnTo>
                    <a:pt x="1294317" y="50037"/>
                  </a:lnTo>
                  <a:lnTo>
                    <a:pt x="118681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2851" y="2551049"/>
              <a:ext cx="252095" cy="503555"/>
            </a:xfrm>
            <a:custGeom>
              <a:avLst/>
              <a:gdLst/>
              <a:ahLst/>
              <a:cxnLst/>
              <a:rect l="l" t="t" r="r" b="b"/>
              <a:pathLst>
                <a:path w="252095" h="503555">
                  <a:moveTo>
                    <a:pt x="104012" y="377951"/>
                  </a:moveTo>
                  <a:lnTo>
                    <a:pt x="1015" y="485648"/>
                  </a:lnTo>
                  <a:lnTo>
                    <a:pt x="149098" y="503427"/>
                  </a:lnTo>
                  <a:lnTo>
                    <a:pt x="136275" y="467740"/>
                  </a:lnTo>
                  <a:lnTo>
                    <a:pt x="116205" y="467740"/>
                  </a:lnTo>
                  <a:lnTo>
                    <a:pt x="95123" y="428625"/>
                  </a:lnTo>
                  <a:lnTo>
                    <a:pt x="117836" y="416425"/>
                  </a:lnTo>
                  <a:lnTo>
                    <a:pt x="104012" y="377951"/>
                  </a:lnTo>
                  <a:close/>
                </a:path>
                <a:path w="252095" h="503555">
                  <a:moveTo>
                    <a:pt x="117836" y="416425"/>
                  </a:moveTo>
                  <a:lnTo>
                    <a:pt x="95123" y="428625"/>
                  </a:lnTo>
                  <a:lnTo>
                    <a:pt x="116205" y="467740"/>
                  </a:lnTo>
                  <a:lnTo>
                    <a:pt x="133018" y="458678"/>
                  </a:lnTo>
                  <a:lnTo>
                    <a:pt x="117836" y="416425"/>
                  </a:lnTo>
                  <a:close/>
                </a:path>
                <a:path w="252095" h="503555">
                  <a:moveTo>
                    <a:pt x="133018" y="458678"/>
                  </a:moveTo>
                  <a:lnTo>
                    <a:pt x="116205" y="467740"/>
                  </a:lnTo>
                  <a:lnTo>
                    <a:pt x="136275" y="467740"/>
                  </a:lnTo>
                  <a:lnTo>
                    <a:pt x="133018" y="458678"/>
                  </a:lnTo>
                  <a:close/>
                </a:path>
                <a:path w="252095" h="503555">
                  <a:moveTo>
                    <a:pt x="128367" y="410769"/>
                  </a:moveTo>
                  <a:lnTo>
                    <a:pt x="117836" y="416425"/>
                  </a:lnTo>
                  <a:lnTo>
                    <a:pt x="133018" y="458678"/>
                  </a:lnTo>
                  <a:lnTo>
                    <a:pt x="152019" y="448437"/>
                  </a:lnTo>
                  <a:lnTo>
                    <a:pt x="153797" y="447548"/>
                  </a:lnTo>
                  <a:lnTo>
                    <a:pt x="155321" y="446405"/>
                  </a:lnTo>
                  <a:lnTo>
                    <a:pt x="156718" y="445134"/>
                  </a:lnTo>
                  <a:lnTo>
                    <a:pt x="174751" y="428244"/>
                  </a:lnTo>
                  <a:lnTo>
                    <a:pt x="188745" y="412623"/>
                  </a:lnTo>
                  <a:lnTo>
                    <a:pt x="126364" y="412623"/>
                  </a:lnTo>
                  <a:lnTo>
                    <a:pt x="128367" y="410769"/>
                  </a:lnTo>
                  <a:close/>
                </a:path>
                <a:path w="252095" h="503555">
                  <a:moveTo>
                    <a:pt x="131063" y="409320"/>
                  </a:moveTo>
                  <a:lnTo>
                    <a:pt x="128367" y="410769"/>
                  </a:lnTo>
                  <a:lnTo>
                    <a:pt x="126364" y="412623"/>
                  </a:lnTo>
                  <a:lnTo>
                    <a:pt x="131063" y="409320"/>
                  </a:lnTo>
                  <a:close/>
                </a:path>
                <a:path w="252095" h="503555">
                  <a:moveTo>
                    <a:pt x="191619" y="409320"/>
                  </a:moveTo>
                  <a:lnTo>
                    <a:pt x="131063" y="409320"/>
                  </a:lnTo>
                  <a:lnTo>
                    <a:pt x="126364" y="412623"/>
                  </a:lnTo>
                  <a:lnTo>
                    <a:pt x="188745" y="412623"/>
                  </a:lnTo>
                  <a:lnTo>
                    <a:pt x="191135" y="409956"/>
                  </a:lnTo>
                  <a:lnTo>
                    <a:pt x="191619" y="409320"/>
                  </a:lnTo>
                  <a:close/>
                </a:path>
                <a:path w="252095" h="503555">
                  <a:moveTo>
                    <a:pt x="1524" y="0"/>
                  </a:moveTo>
                  <a:lnTo>
                    <a:pt x="0" y="44450"/>
                  </a:lnTo>
                  <a:lnTo>
                    <a:pt x="10795" y="44831"/>
                  </a:lnTo>
                  <a:lnTo>
                    <a:pt x="20193" y="45719"/>
                  </a:lnTo>
                  <a:lnTo>
                    <a:pt x="57403" y="54737"/>
                  </a:lnTo>
                  <a:lnTo>
                    <a:pt x="94107" y="72262"/>
                  </a:lnTo>
                  <a:lnTo>
                    <a:pt x="127635" y="96519"/>
                  </a:lnTo>
                  <a:lnTo>
                    <a:pt x="157099" y="126618"/>
                  </a:lnTo>
                  <a:lnTo>
                    <a:pt x="180848" y="160781"/>
                  </a:lnTo>
                  <a:lnTo>
                    <a:pt x="197738" y="197865"/>
                  </a:lnTo>
                  <a:lnTo>
                    <a:pt x="206375" y="235584"/>
                  </a:lnTo>
                  <a:lnTo>
                    <a:pt x="207390" y="254507"/>
                  </a:lnTo>
                  <a:lnTo>
                    <a:pt x="207137" y="264287"/>
                  </a:lnTo>
                  <a:lnTo>
                    <a:pt x="200278" y="302259"/>
                  </a:lnTo>
                  <a:lnTo>
                    <a:pt x="179959" y="348869"/>
                  </a:lnTo>
                  <a:lnTo>
                    <a:pt x="155956" y="382777"/>
                  </a:lnTo>
                  <a:lnTo>
                    <a:pt x="128367" y="410769"/>
                  </a:lnTo>
                  <a:lnTo>
                    <a:pt x="131063" y="409320"/>
                  </a:lnTo>
                  <a:lnTo>
                    <a:pt x="191619" y="409320"/>
                  </a:lnTo>
                  <a:lnTo>
                    <a:pt x="206248" y="390144"/>
                  </a:lnTo>
                  <a:lnTo>
                    <a:pt x="230632" y="347344"/>
                  </a:lnTo>
                  <a:lnTo>
                    <a:pt x="246252" y="301625"/>
                  </a:lnTo>
                  <a:lnTo>
                    <a:pt x="251840" y="253364"/>
                  </a:lnTo>
                  <a:lnTo>
                    <a:pt x="251460" y="240919"/>
                  </a:lnTo>
                  <a:lnTo>
                    <a:pt x="242824" y="193294"/>
                  </a:lnTo>
                  <a:lnTo>
                    <a:pt x="218439" y="136906"/>
                  </a:lnTo>
                  <a:lnTo>
                    <a:pt x="189992" y="96519"/>
                  </a:lnTo>
                  <a:lnTo>
                    <a:pt x="155194" y="61594"/>
                  </a:lnTo>
                  <a:lnTo>
                    <a:pt x="115062" y="33019"/>
                  </a:lnTo>
                  <a:lnTo>
                    <a:pt x="71374" y="12573"/>
                  </a:lnTo>
                  <a:lnTo>
                    <a:pt x="24130" y="1396"/>
                  </a:lnTo>
                  <a:lnTo>
                    <a:pt x="12319" y="381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0555" y="2606039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20"/>
                </a:lnTo>
                <a:lnTo>
                  <a:pt x="164591" y="274320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5920" y="2556129"/>
            <a:ext cx="165417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8910" marR="5080" indent="-1426845" algn="just">
              <a:lnSpc>
                <a:spcPct val="100099"/>
              </a:lnSpc>
              <a:spcBef>
                <a:spcPts val="95"/>
              </a:spcBef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</a:t>
            </a:r>
            <a:r>
              <a:rPr sz="2400" b="1" spc="6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6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1328" y="3562360"/>
            <a:ext cx="105029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428" y="1346453"/>
            <a:ext cx="3294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Tom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stone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8428" y="1733245"/>
            <a:ext cx="316420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Se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marker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indicate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 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entry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logicall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delet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  <a:p>
            <a:pPr marL="355600" marR="266700" indent="-3429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reus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 new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355600" marR="132080" indent="-342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periodic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garbage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478" y="1246915"/>
            <a:ext cx="1656714" cy="13347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259079" algn="ctr">
              <a:lnSpc>
                <a:spcPct val="100000"/>
              </a:lnSpc>
              <a:spcBef>
                <a:spcPts val="835"/>
              </a:spcBef>
            </a:pP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258445" algn="ctr">
              <a:lnSpc>
                <a:spcPct val="100000"/>
              </a:lnSpc>
            </a:pP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829" y="2501392"/>
            <a:ext cx="3475990" cy="553085"/>
            <a:chOff x="2068829" y="2501392"/>
            <a:chExt cx="3475990" cy="553085"/>
          </a:xfrm>
        </p:grpSpPr>
        <p:sp>
          <p:nvSpPr>
            <p:cNvPr id="14" name="object 14"/>
            <p:cNvSpPr/>
            <p:nvPr/>
          </p:nvSpPr>
          <p:spPr>
            <a:xfrm>
              <a:off x="2068829" y="2501392"/>
              <a:ext cx="1341755" cy="367030"/>
            </a:xfrm>
            <a:custGeom>
              <a:avLst/>
              <a:gdLst/>
              <a:ahLst/>
              <a:cxnLst/>
              <a:rect l="l" t="t" r="r" b="b"/>
              <a:pathLst>
                <a:path w="1341754" h="367030">
                  <a:moveTo>
                    <a:pt x="75056" y="214121"/>
                  </a:moveTo>
                  <a:lnTo>
                    <a:pt x="45452" y="220563"/>
                  </a:lnTo>
                  <a:lnTo>
                    <a:pt x="21478" y="237267"/>
                  </a:lnTo>
                  <a:lnTo>
                    <a:pt x="5530" y="261735"/>
                  </a:lnTo>
                  <a:lnTo>
                    <a:pt x="0" y="291464"/>
                  </a:lnTo>
                  <a:lnTo>
                    <a:pt x="6441" y="321016"/>
                  </a:lnTo>
                  <a:lnTo>
                    <a:pt x="23145" y="344995"/>
                  </a:lnTo>
                  <a:lnTo>
                    <a:pt x="47613" y="360973"/>
                  </a:lnTo>
                  <a:lnTo>
                    <a:pt x="77343" y="366521"/>
                  </a:lnTo>
                  <a:lnTo>
                    <a:pt x="106947" y="360078"/>
                  </a:lnTo>
                  <a:lnTo>
                    <a:pt x="130921" y="343360"/>
                  </a:lnTo>
                  <a:lnTo>
                    <a:pt x="146869" y="318855"/>
                  </a:lnTo>
                  <a:lnTo>
                    <a:pt x="147450" y="315721"/>
                  </a:lnTo>
                  <a:lnTo>
                    <a:pt x="76707" y="315721"/>
                  </a:lnTo>
                  <a:lnTo>
                    <a:pt x="75692" y="264921"/>
                  </a:lnTo>
                  <a:lnTo>
                    <a:pt x="146802" y="263391"/>
                  </a:lnTo>
                  <a:lnTo>
                    <a:pt x="146028" y="259841"/>
                  </a:lnTo>
                  <a:lnTo>
                    <a:pt x="145917" y="259460"/>
                  </a:lnTo>
                  <a:lnTo>
                    <a:pt x="129254" y="235585"/>
                  </a:lnTo>
                  <a:lnTo>
                    <a:pt x="104786" y="219650"/>
                  </a:lnTo>
                  <a:lnTo>
                    <a:pt x="75056" y="214121"/>
                  </a:lnTo>
                  <a:close/>
                </a:path>
                <a:path w="1341754" h="367030">
                  <a:moveTo>
                    <a:pt x="146802" y="263391"/>
                  </a:moveTo>
                  <a:lnTo>
                    <a:pt x="75692" y="264921"/>
                  </a:lnTo>
                  <a:lnTo>
                    <a:pt x="76707" y="315721"/>
                  </a:lnTo>
                  <a:lnTo>
                    <a:pt x="147734" y="314192"/>
                  </a:lnTo>
                  <a:lnTo>
                    <a:pt x="152400" y="289051"/>
                  </a:lnTo>
                  <a:lnTo>
                    <a:pt x="146802" y="263391"/>
                  </a:lnTo>
                  <a:close/>
                </a:path>
                <a:path w="1341754" h="367030">
                  <a:moveTo>
                    <a:pt x="147734" y="314192"/>
                  </a:moveTo>
                  <a:lnTo>
                    <a:pt x="76707" y="315721"/>
                  </a:lnTo>
                  <a:lnTo>
                    <a:pt x="147450" y="315721"/>
                  </a:lnTo>
                  <a:lnTo>
                    <a:pt x="147734" y="314192"/>
                  </a:lnTo>
                  <a:close/>
                </a:path>
                <a:path w="1341754" h="367030">
                  <a:moveTo>
                    <a:pt x="682363" y="178799"/>
                  </a:moveTo>
                  <a:lnTo>
                    <a:pt x="645921" y="197231"/>
                  </a:lnTo>
                  <a:lnTo>
                    <a:pt x="603376" y="210565"/>
                  </a:lnTo>
                  <a:lnTo>
                    <a:pt x="548767" y="223265"/>
                  </a:lnTo>
                  <a:lnTo>
                    <a:pt x="506983" y="231139"/>
                  </a:lnTo>
                  <a:lnTo>
                    <a:pt x="437261" y="241807"/>
                  </a:lnTo>
                  <a:lnTo>
                    <a:pt x="386842" y="247903"/>
                  </a:lnTo>
                  <a:lnTo>
                    <a:pt x="306705" y="255650"/>
                  </a:lnTo>
                  <a:lnTo>
                    <a:pt x="250697" y="259460"/>
                  </a:lnTo>
                  <a:lnTo>
                    <a:pt x="193675" y="262381"/>
                  </a:lnTo>
                  <a:lnTo>
                    <a:pt x="146802" y="263391"/>
                  </a:lnTo>
                  <a:lnTo>
                    <a:pt x="152400" y="289051"/>
                  </a:lnTo>
                  <a:lnTo>
                    <a:pt x="147734" y="314192"/>
                  </a:lnTo>
                  <a:lnTo>
                    <a:pt x="194690" y="313181"/>
                  </a:lnTo>
                  <a:lnTo>
                    <a:pt x="253364" y="310260"/>
                  </a:lnTo>
                  <a:lnTo>
                    <a:pt x="310261" y="306324"/>
                  </a:lnTo>
                  <a:lnTo>
                    <a:pt x="392302" y="298450"/>
                  </a:lnTo>
                  <a:lnTo>
                    <a:pt x="443611" y="292100"/>
                  </a:lnTo>
                  <a:lnTo>
                    <a:pt x="515238" y="281305"/>
                  </a:lnTo>
                  <a:lnTo>
                    <a:pt x="558545" y="273176"/>
                  </a:lnTo>
                  <a:lnTo>
                    <a:pt x="615695" y="259841"/>
                  </a:lnTo>
                  <a:lnTo>
                    <a:pt x="662813" y="245237"/>
                  </a:lnTo>
                  <a:lnTo>
                    <a:pt x="698753" y="228853"/>
                  </a:lnTo>
                  <a:lnTo>
                    <a:pt x="719836" y="213106"/>
                  </a:lnTo>
                  <a:lnTo>
                    <a:pt x="724281" y="208025"/>
                  </a:lnTo>
                  <a:lnTo>
                    <a:pt x="725551" y="206501"/>
                  </a:lnTo>
                  <a:lnTo>
                    <a:pt x="726694" y="204977"/>
                  </a:lnTo>
                  <a:lnTo>
                    <a:pt x="727582" y="203200"/>
                  </a:lnTo>
                  <a:lnTo>
                    <a:pt x="730250" y="198119"/>
                  </a:lnTo>
                  <a:lnTo>
                    <a:pt x="731519" y="195833"/>
                  </a:lnTo>
                  <a:lnTo>
                    <a:pt x="732282" y="193420"/>
                  </a:lnTo>
                  <a:lnTo>
                    <a:pt x="732789" y="190881"/>
                  </a:lnTo>
                  <a:lnTo>
                    <a:pt x="733323" y="187832"/>
                  </a:lnTo>
                  <a:lnTo>
                    <a:pt x="732155" y="187832"/>
                  </a:lnTo>
                  <a:lnTo>
                    <a:pt x="732244" y="187578"/>
                  </a:lnTo>
                  <a:lnTo>
                    <a:pt x="731519" y="187578"/>
                  </a:lnTo>
                  <a:lnTo>
                    <a:pt x="733014" y="185383"/>
                  </a:lnTo>
                  <a:lnTo>
                    <a:pt x="734338" y="181609"/>
                  </a:lnTo>
                  <a:lnTo>
                    <a:pt x="682878" y="181609"/>
                  </a:lnTo>
                  <a:lnTo>
                    <a:pt x="683190" y="179831"/>
                  </a:lnTo>
                  <a:lnTo>
                    <a:pt x="681482" y="179831"/>
                  </a:lnTo>
                  <a:lnTo>
                    <a:pt x="682363" y="178799"/>
                  </a:lnTo>
                  <a:close/>
                </a:path>
                <a:path w="1341754" h="367030">
                  <a:moveTo>
                    <a:pt x="733440" y="185383"/>
                  </a:moveTo>
                  <a:lnTo>
                    <a:pt x="732728" y="186197"/>
                  </a:lnTo>
                  <a:lnTo>
                    <a:pt x="732155" y="187832"/>
                  </a:lnTo>
                  <a:lnTo>
                    <a:pt x="733440" y="185383"/>
                  </a:lnTo>
                  <a:close/>
                </a:path>
                <a:path w="1341754" h="367030">
                  <a:moveTo>
                    <a:pt x="733852" y="184913"/>
                  </a:moveTo>
                  <a:lnTo>
                    <a:pt x="733421" y="185419"/>
                  </a:lnTo>
                  <a:lnTo>
                    <a:pt x="732155" y="187832"/>
                  </a:lnTo>
                  <a:lnTo>
                    <a:pt x="733323" y="187832"/>
                  </a:lnTo>
                  <a:lnTo>
                    <a:pt x="733852" y="184913"/>
                  </a:lnTo>
                  <a:close/>
                </a:path>
                <a:path w="1341754" h="367030">
                  <a:moveTo>
                    <a:pt x="733006" y="185406"/>
                  </a:moveTo>
                  <a:lnTo>
                    <a:pt x="731519" y="187578"/>
                  </a:lnTo>
                  <a:lnTo>
                    <a:pt x="732728" y="186197"/>
                  </a:lnTo>
                  <a:lnTo>
                    <a:pt x="733006" y="185406"/>
                  </a:lnTo>
                  <a:close/>
                </a:path>
                <a:path w="1341754" h="367030">
                  <a:moveTo>
                    <a:pt x="732728" y="186197"/>
                  </a:moveTo>
                  <a:lnTo>
                    <a:pt x="731519" y="187578"/>
                  </a:lnTo>
                  <a:lnTo>
                    <a:pt x="732244" y="187578"/>
                  </a:lnTo>
                  <a:lnTo>
                    <a:pt x="732728" y="186197"/>
                  </a:lnTo>
                  <a:close/>
                </a:path>
                <a:path w="1341754" h="367030">
                  <a:moveTo>
                    <a:pt x="733715" y="184860"/>
                  </a:moveTo>
                  <a:lnTo>
                    <a:pt x="733044" y="185419"/>
                  </a:lnTo>
                  <a:lnTo>
                    <a:pt x="732728" y="186197"/>
                  </a:lnTo>
                  <a:lnTo>
                    <a:pt x="733440" y="185383"/>
                  </a:lnTo>
                  <a:lnTo>
                    <a:pt x="733715" y="184860"/>
                  </a:lnTo>
                  <a:close/>
                </a:path>
                <a:path w="1341754" h="367030">
                  <a:moveTo>
                    <a:pt x="734055" y="183873"/>
                  </a:moveTo>
                  <a:lnTo>
                    <a:pt x="733001" y="185419"/>
                  </a:lnTo>
                  <a:lnTo>
                    <a:pt x="733839" y="184624"/>
                  </a:lnTo>
                  <a:lnTo>
                    <a:pt x="733949" y="184415"/>
                  </a:lnTo>
                  <a:lnTo>
                    <a:pt x="734055" y="183873"/>
                  </a:lnTo>
                  <a:close/>
                </a:path>
                <a:path w="1341754" h="367030">
                  <a:moveTo>
                    <a:pt x="733839" y="184624"/>
                  </a:moveTo>
                  <a:lnTo>
                    <a:pt x="733044" y="185419"/>
                  </a:lnTo>
                  <a:lnTo>
                    <a:pt x="733715" y="184860"/>
                  </a:lnTo>
                  <a:lnTo>
                    <a:pt x="733839" y="184624"/>
                  </a:lnTo>
                  <a:close/>
                </a:path>
                <a:path w="1341754" h="367030">
                  <a:moveTo>
                    <a:pt x="734694" y="180594"/>
                  </a:moveTo>
                  <a:lnTo>
                    <a:pt x="733006" y="185406"/>
                  </a:lnTo>
                  <a:lnTo>
                    <a:pt x="734055" y="183873"/>
                  </a:lnTo>
                  <a:lnTo>
                    <a:pt x="734694" y="180594"/>
                  </a:lnTo>
                  <a:close/>
                </a:path>
                <a:path w="1341754" h="367030">
                  <a:moveTo>
                    <a:pt x="733891" y="184714"/>
                  </a:moveTo>
                  <a:lnTo>
                    <a:pt x="733715" y="184860"/>
                  </a:lnTo>
                  <a:lnTo>
                    <a:pt x="733440" y="185383"/>
                  </a:lnTo>
                  <a:lnTo>
                    <a:pt x="733852" y="184913"/>
                  </a:lnTo>
                  <a:lnTo>
                    <a:pt x="733891" y="184714"/>
                  </a:lnTo>
                  <a:close/>
                </a:path>
                <a:path w="1341754" h="367030">
                  <a:moveTo>
                    <a:pt x="734392" y="184296"/>
                  </a:moveTo>
                  <a:lnTo>
                    <a:pt x="733891" y="184714"/>
                  </a:lnTo>
                  <a:lnTo>
                    <a:pt x="733852" y="184913"/>
                  </a:lnTo>
                  <a:lnTo>
                    <a:pt x="734392" y="184296"/>
                  </a:lnTo>
                  <a:close/>
                </a:path>
                <a:path w="1341754" h="367030">
                  <a:moveTo>
                    <a:pt x="733925" y="184538"/>
                  </a:moveTo>
                  <a:lnTo>
                    <a:pt x="733715" y="184860"/>
                  </a:lnTo>
                  <a:lnTo>
                    <a:pt x="733891" y="184714"/>
                  </a:lnTo>
                  <a:lnTo>
                    <a:pt x="733925" y="184538"/>
                  </a:lnTo>
                  <a:close/>
                </a:path>
                <a:path w="1341754" h="367030">
                  <a:moveTo>
                    <a:pt x="735964" y="182499"/>
                  </a:moveTo>
                  <a:lnTo>
                    <a:pt x="733925" y="184538"/>
                  </a:lnTo>
                  <a:lnTo>
                    <a:pt x="733891" y="184714"/>
                  </a:lnTo>
                  <a:lnTo>
                    <a:pt x="734392" y="184296"/>
                  </a:lnTo>
                  <a:lnTo>
                    <a:pt x="735964" y="182499"/>
                  </a:lnTo>
                  <a:close/>
                </a:path>
                <a:path w="1341754" h="367030">
                  <a:moveTo>
                    <a:pt x="735711" y="182752"/>
                  </a:moveTo>
                  <a:lnTo>
                    <a:pt x="734821" y="182752"/>
                  </a:lnTo>
                  <a:lnTo>
                    <a:pt x="734011" y="184296"/>
                  </a:lnTo>
                  <a:lnTo>
                    <a:pt x="733925" y="184538"/>
                  </a:lnTo>
                  <a:lnTo>
                    <a:pt x="735711" y="182752"/>
                  </a:lnTo>
                  <a:close/>
                </a:path>
                <a:path w="1341754" h="367030">
                  <a:moveTo>
                    <a:pt x="734821" y="182752"/>
                  </a:moveTo>
                  <a:lnTo>
                    <a:pt x="734055" y="183873"/>
                  </a:lnTo>
                  <a:lnTo>
                    <a:pt x="733949" y="184415"/>
                  </a:lnTo>
                  <a:lnTo>
                    <a:pt x="734821" y="182752"/>
                  </a:lnTo>
                  <a:close/>
                </a:path>
                <a:path w="1341754" h="367030">
                  <a:moveTo>
                    <a:pt x="736549" y="182499"/>
                  </a:moveTo>
                  <a:lnTo>
                    <a:pt x="735964" y="182499"/>
                  </a:lnTo>
                  <a:lnTo>
                    <a:pt x="734392" y="184296"/>
                  </a:lnTo>
                  <a:lnTo>
                    <a:pt x="736549" y="182499"/>
                  </a:lnTo>
                  <a:close/>
                </a:path>
                <a:path w="1341754" h="367030">
                  <a:moveTo>
                    <a:pt x="738835" y="180594"/>
                  </a:moveTo>
                  <a:lnTo>
                    <a:pt x="734694" y="180594"/>
                  </a:lnTo>
                  <a:lnTo>
                    <a:pt x="734055" y="183873"/>
                  </a:lnTo>
                  <a:lnTo>
                    <a:pt x="734821" y="182752"/>
                  </a:lnTo>
                  <a:lnTo>
                    <a:pt x="735711" y="182752"/>
                  </a:lnTo>
                  <a:lnTo>
                    <a:pt x="735964" y="182499"/>
                  </a:lnTo>
                  <a:lnTo>
                    <a:pt x="736549" y="182499"/>
                  </a:lnTo>
                  <a:lnTo>
                    <a:pt x="738835" y="180594"/>
                  </a:lnTo>
                  <a:close/>
                </a:path>
                <a:path w="1341754" h="367030">
                  <a:moveTo>
                    <a:pt x="684445" y="176910"/>
                  </a:moveTo>
                  <a:lnTo>
                    <a:pt x="684276" y="177037"/>
                  </a:lnTo>
                  <a:lnTo>
                    <a:pt x="683473" y="178210"/>
                  </a:lnTo>
                  <a:lnTo>
                    <a:pt x="682878" y="181609"/>
                  </a:lnTo>
                  <a:lnTo>
                    <a:pt x="684445" y="176910"/>
                  </a:lnTo>
                  <a:close/>
                </a:path>
                <a:path w="1341754" h="367030">
                  <a:moveTo>
                    <a:pt x="749357" y="174625"/>
                  </a:moveTo>
                  <a:lnTo>
                    <a:pt x="685926" y="174625"/>
                  </a:lnTo>
                  <a:lnTo>
                    <a:pt x="684523" y="176676"/>
                  </a:lnTo>
                  <a:lnTo>
                    <a:pt x="682878" y="181609"/>
                  </a:lnTo>
                  <a:lnTo>
                    <a:pt x="734338" y="181609"/>
                  </a:lnTo>
                  <a:lnTo>
                    <a:pt x="734694" y="180594"/>
                  </a:lnTo>
                  <a:lnTo>
                    <a:pt x="738835" y="180594"/>
                  </a:lnTo>
                  <a:lnTo>
                    <a:pt x="739139" y="180339"/>
                  </a:lnTo>
                  <a:lnTo>
                    <a:pt x="744346" y="177291"/>
                  </a:lnTo>
                  <a:lnTo>
                    <a:pt x="749357" y="174625"/>
                  </a:lnTo>
                  <a:close/>
                </a:path>
                <a:path w="1341754" h="367030">
                  <a:moveTo>
                    <a:pt x="683538" y="177711"/>
                  </a:moveTo>
                  <a:lnTo>
                    <a:pt x="682363" y="178799"/>
                  </a:lnTo>
                  <a:lnTo>
                    <a:pt x="681482" y="179831"/>
                  </a:lnTo>
                  <a:lnTo>
                    <a:pt x="683467" y="177846"/>
                  </a:lnTo>
                  <a:lnTo>
                    <a:pt x="683538" y="177711"/>
                  </a:lnTo>
                  <a:close/>
                </a:path>
                <a:path w="1341754" h="367030">
                  <a:moveTo>
                    <a:pt x="683467" y="177846"/>
                  </a:moveTo>
                  <a:lnTo>
                    <a:pt x="681482" y="179831"/>
                  </a:lnTo>
                  <a:lnTo>
                    <a:pt x="683190" y="179831"/>
                  </a:lnTo>
                  <a:lnTo>
                    <a:pt x="683256" y="179450"/>
                  </a:lnTo>
                  <a:lnTo>
                    <a:pt x="682625" y="179450"/>
                  </a:lnTo>
                  <a:lnTo>
                    <a:pt x="683467" y="177846"/>
                  </a:lnTo>
                  <a:close/>
                </a:path>
                <a:path w="1341754" h="367030">
                  <a:moveTo>
                    <a:pt x="683552" y="177761"/>
                  </a:moveTo>
                  <a:lnTo>
                    <a:pt x="682625" y="179450"/>
                  </a:lnTo>
                  <a:lnTo>
                    <a:pt x="683473" y="178210"/>
                  </a:lnTo>
                  <a:lnTo>
                    <a:pt x="683552" y="177761"/>
                  </a:lnTo>
                  <a:close/>
                </a:path>
                <a:path w="1341754" h="367030">
                  <a:moveTo>
                    <a:pt x="683473" y="178210"/>
                  </a:moveTo>
                  <a:lnTo>
                    <a:pt x="682625" y="179450"/>
                  </a:lnTo>
                  <a:lnTo>
                    <a:pt x="683256" y="179450"/>
                  </a:lnTo>
                  <a:lnTo>
                    <a:pt x="683473" y="178210"/>
                  </a:lnTo>
                  <a:close/>
                </a:path>
                <a:path w="1341754" h="367030">
                  <a:moveTo>
                    <a:pt x="683630" y="177315"/>
                  </a:moveTo>
                  <a:lnTo>
                    <a:pt x="682363" y="178799"/>
                  </a:lnTo>
                  <a:lnTo>
                    <a:pt x="683484" y="177761"/>
                  </a:lnTo>
                  <a:lnTo>
                    <a:pt x="683630" y="177315"/>
                  </a:lnTo>
                  <a:close/>
                </a:path>
                <a:path w="1341754" h="367030">
                  <a:moveTo>
                    <a:pt x="684276" y="177037"/>
                  </a:moveTo>
                  <a:lnTo>
                    <a:pt x="683552" y="177761"/>
                  </a:lnTo>
                  <a:lnTo>
                    <a:pt x="683473" y="178210"/>
                  </a:lnTo>
                  <a:lnTo>
                    <a:pt x="684276" y="177037"/>
                  </a:lnTo>
                  <a:close/>
                </a:path>
                <a:path w="1341754" h="367030">
                  <a:moveTo>
                    <a:pt x="684293" y="177012"/>
                  </a:moveTo>
                  <a:lnTo>
                    <a:pt x="683609" y="177645"/>
                  </a:lnTo>
                  <a:lnTo>
                    <a:pt x="684293" y="177012"/>
                  </a:lnTo>
                  <a:close/>
                </a:path>
                <a:path w="1341754" h="367030">
                  <a:moveTo>
                    <a:pt x="684746" y="176008"/>
                  </a:moveTo>
                  <a:lnTo>
                    <a:pt x="683975" y="176910"/>
                  </a:lnTo>
                  <a:lnTo>
                    <a:pt x="683565" y="177686"/>
                  </a:lnTo>
                  <a:lnTo>
                    <a:pt x="684265" y="177037"/>
                  </a:lnTo>
                  <a:lnTo>
                    <a:pt x="684523" y="176676"/>
                  </a:lnTo>
                  <a:lnTo>
                    <a:pt x="684746" y="176008"/>
                  </a:lnTo>
                  <a:close/>
                </a:path>
                <a:path w="1341754" h="367030">
                  <a:moveTo>
                    <a:pt x="683931" y="176962"/>
                  </a:moveTo>
                  <a:lnTo>
                    <a:pt x="683650" y="177291"/>
                  </a:lnTo>
                  <a:lnTo>
                    <a:pt x="683572" y="177645"/>
                  </a:lnTo>
                  <a:lnTo>
                    <a:pt x="683931" y="176962"/>
                  </a:lnTo>
                  <a:close/>
                </a:path>
                <a:path w="1341754" h="367030">
                  <a:moveTo>
                    <a:pt x="1188261" y="51000"/>
                  </a:moveTo>
                  <a:lnTo>
                    <a:pt x="1106932" y="56006"/>
                  </a:lnTo>
                  <a:lnTo>
                    <a:pt x="1025017" y="63753"/>
                  </a:lnTo>
                  <a:lnTo>
                    <a:pt x="973582" y="70103"/>
                  </a:lnTo>
                  <a:lnTo>
                    <a:pt x="924813" y="77215"/>
                  </a:lnTo>
                  <a:lnTo>
                    <a:pt x="858393" y="89153"/>
                  </a:lnTo>
                  <a:lnTo>
                    <a:pt x="819276" y="97916"/>
                  </a:lnTo>
                  <a:lnTo>
                    <a:pt x="768350" y="112268"/>
                  </a:lnTo>
                  <a:lnTo>
                    <a:pt x="727837" y="128396"/>
                  </a:lnTo>
                  <a:lnTo>
                    <a:pt x="693165" y="154305"/>
                  </a:lnTo>
                  <a:lnTo>
                    <a:pt x="691895" y="155701"/>
                  </a:lnTo>
                  <a:lnTo>
                    <a:pt x="684783" y="171322"/>
                  </a:lnTo>
                  <a:lnTo>
                    <a:pt x="683630" y="177315"/>
                  </a:lnTo>
                  <a:lnTo>
                    <a:pt x="683958" y="176910"/>
                  </a:lnTo>
                  <a:lnTo>
                    <a:pt x="685292" y="174370"/>
                  </a:lnTo>
                  <a:lnTo>
                    <a:pt x="749834" y="174370"/>
                  </a:lnTo>
                  <a:lnTo>
                    <a:pt x="799338" y="155828"/>
                  </a:lnTo>
                  <a:lnTo>
                    <a:pt x="849757" y="143001"/>
                  </a:lnTo>
                  <a:lnTo>
                    <a:pt x="889507" y="134874"/>
                  </a:lnTo>
                  <a:lnTo>
                    <a:pt x="933322" y="127253"/>
                  </a:lnTo>
                  <a:lnTo>
                    <a:pt x="1005332" y="117220"/>
                  </a:lnTo>
                  <a:lnTo>
                    <a:pt x="1057020" y="111506"/>
                  </a:lnTo>
                  <a:lnTo>
                    <a:pt x="1167257" y="102615"/>
                  </a:lnTo>
                  <a:lnTo>
                    <a:pt x="1189701" y="101786"/>
                  </a:lnTo>
                  <a:lnTo>
                    <a:pt x="1188261" y="51000"/>
                  </a:lnTo>
                  <a:close/>
                </a:path>
                <a:path w="1341754" h="367030">
                  <a:moveTo>
                    <a:pt x="684402" y="176910"/>
                  </a:moveTo>
                  <a:close/>
                </a:path>
                <a:path w="1341754" h="367030">
                  <a:moveTo>
                    <a:pt x="685292" y="174370"/>
                  </a:moveTo>
                  <a:lnTo>
                    <a:pt x="683931" y="176962"/>
                  </a:lnTo>
                  <a:lnTo>
                    <a:pt x="684746" y="176008"/>
                  </a:lnTo>
                  <a:lnTo>
                    <a:pt x="685292" y="174370"/>
                  </a:lnTo>
                  <a:close/>
                </a:path>
                <a:path w="1341754" h="367030">
                  <a:moveTo>
                    <a:pt x="684523" y="176676"/>
                  </a:moveTo>
                  <a:lnTo>
                    <a:pt x="684362" y="176910"/>
                  </a:lnTo>
                  <a:lnTo>
                    <a:pt x="684523" y="176676"/>
                  </a:lnTo>
                  <a:close/>
                </a:path>
                <a:path w="1341754" h="367030">
                  <a:moveTo>
                    <a:pt x="685926" y="174625"/>
                  </a:moveTo>
                  <a:lnTo>
                    <a:pt x="684746" y="176008"/>
                  </a:lnTo>
                  <a:lnTo>
                    <a:pt x="684523" y="176676"/>
                  </a:lnTo>
                  <a:lnTo>
                    <a:pt x="685926" y="174625"/>
                  </a:lnTo>
                  <a:close/>
                </a:path>
                <a:path w="1341754" h="367030">
                  <a:moveTo>
                    <a:pt x="749834" y="174370"/>
                  </a:moveTo>
                  <a:lnTo>
                    <a:pt x="685292" y="174370"/>
                  </a:lnTo>
                  <a:lnTo>
                    <a:pt x="684746" y="176008"/>
                  </a:lnTo>
                  <a:lnTo>
                    <a:pt x="685926" y="174625"/>
                  </a:lnTo>
                  <a:lnTo>
                    <a:pt x="749357" y="174625"/>
                  </a:lnTo>
                  <a:lnTo>
                    <a:pt x="749834" y="174370"/>
                  </a:lnTo>
                  <a:close/>
                </a:path>
                <a:path w="1341754" h="367030">
                  <a:moveTo>
                    <a:pt x="1294317" y="50037"/>
                  </a:moveTo>
                  <a:lnTo>
                    <a:pt x="1213358" y="50037"/>
                  </a:lnTo>
                  <a:lnTo>
                    <a:pt x="1215390" y="100837"/>
                  </a:lnTo>
                  <a:lnTo>
                    <a:pt x="1189701" y="101786"/>
                  </a:lnTo>
                  <a:lnTo>
                    <a:pt x="1191133" y="152272"/>
                  </a:lnTo>
                  <a:lnTo>
                    <a:pt x="1341246" y="71881"/>
                  </a:lnTo>
                  <a:lnTo>
                    <a:pt x="1294317" y="50037"/>
                  </a:lnTo>
                  <a:close/>
                </a:path>
                <a:path w="1341754" h="367030">
                  <a:moveTo>
                    <a:pt x="1213358" y="50037"/>
                  </a:moveTo>
                  <a:lnTo>
                    <a:pt x="1188261" y="51000"/>
                  </a:lnTo>
                  <a:lnTo>
                    <a:pt x="1189701" y="101786"/>
                  </a:lnTo>
                  <a:lnTo>
                    <a:pt x="1215390" y="100837"/>
                  </a:lnTo>
                  <a:lnTo>
                    <a:pt x="1213358" y="50037"/>
                  </a:lnTo>
                  <a:close/>
                </a:path>
                <a:path w="1341754" h="367030">
                  <a:moveTo>
                    <a:pt x="1186815" y="0"/>
                  </a:moveTo>
                  <a:lnTo>
                    <a:pt x="1188261" y="51000"/>
                  </a:lnTo>
                  <a:lnTo>
                    <a:pt x="1213358" y="50037"/>
                  </a:lnTo>
                  <a:lnTo>
                    <a:pt x="1294317" y="50037"/>
                  </a:lnTo>
                  <a:lnTo>
                    <a:pt x="118681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2851" y="2551049"/>
              <a:ext cx="252095" cy="503555"/>
            </a:xfrm>
            <a:custGeom>
              <a:avLst/>
              <a:gdLst/>
              <a:ahLst/>
              <a:cxnLst/>
              <a:rect l="l" t="t" r="r" b="b"/>
              <a:pathLst>
                <a:path w="252095" h="503555">
                  <a:moveTo>
                    <a:pt x="104012" y="377951"/>
                  </a:moveTo>
                  <a:lnTo>
                    <a:pt x="1015" y="485648"/>
                  </a:lnTo>
                  <a:lnTo>
                    <a:pt x="149098" y="503427"/>
                  </a:lnTo>
                  <a:lnTo>
                    <a:pt x="136275" y="467740"/>
                  </a:lnTo>
                  <a:lnTo>
                    <a:pt x="116205" y="467740"/>
                  </a:lnTo>
                  <a:lnTo>
                    <a:pt x="95123" y="428625"/>
                  </a:lnTo>
                  <a:lnTo>
                    <a:pt x="117836" y="416425"/>
                  </a:lnTo>
                  <a:lnTo>
                    <a:pt x="104012" y="377951"/>
                  </a:lnTo>
                  <a:close/>
                </a:path>
                <a:path w="252095" h="503555">
                  <a:moveTo>
                    <a:pt x="117836" y="416425"/>
                  </a:moveTo>
                  <a:lnTo>
                    <a:pt x="95123" y="428625"/>
                  </a:lnTo>
                  <a:lnTo>
                    <a:pt x="116205" y="467740"/>
                  </a:lnTo>
                  <a:lnTo>
                    <a:pt x="133018" y="458678"/>
                  </a:lnTo>
                  <a:lnTo>
                    <a:pt x="117836" y="416425"/>
                  </a:lnTo>
                  <a:close/>
                </a:path>
                <a:path w="252095" h="503555">
                  <a:moveTo>
                    <a:pt x="133018" y="458678"/>
                  </a:moveTo>
                  <a:lnTo>
                    <a:pt x="116205" y="467740"/>
                  </a:lnTo>
                  <a:lnTo>
                    <a:pt x="136275" y="467740"/>
                  </a:lnTo>
                  <a:lnTo>
                    <a:pt x="133018" y="458678"/>
                  </a:lnTo>
                  <a:close/>
                </a:path>
                <a:path w="252095" h="503555">
                  <a:moveTo>
                    <a:pt x="128367" y="410769"/>
                  </a:moveTo>
                  <a:lnTo>
                    <a:pt x="117836" y="416425"/>
                  </a:lnTo>
                  <a:lnTo>
                    <a:pt x="133018" y="458678"/>
                  </a:lnTo>
                  <a:lnTo>
                    <a:pt x="152019" y="448437"/>
                  </a:lnTo>
                  <a:lnTo>
                    <a:pt x="153797" y="447548"/>
                  </a:lnTo>
                  <a:lnTo>
                    <a:pt x="155321" y="446405"/>
                  </a:lnTo>
                  <a:lnTo>
                    <a:pt x="156718" y="445134"/>
                  </a:lnTo>
                  <a:lnTo>
                    <a:pt x="174751" y="428244"/>
                  </a:lnTo>
                  <a:lnTo>
                    <a:pt x="188745" y="412623"/>
                  </a:lnTo>
                  <a:lnTo>
                    <a:pt x="126364" y="412623"/>
                  </a:lnTo>
                  <a:lnTo>
                    <a:pt x="128367" y="410769"/>
                  </a:lnTo>
                  <a:close/>
                </a:path>
                <a:path w="252095" h="503555">
                  <a:moveTo>
                    <a:pt x="131063" y="409320"/>
                  </a:moveTo>
                  <a:lnTo>
                    <a:pt x="128367" y="410769"/>
                  </a:lnTo>
                  <a:lnTo>
                    <a:pt x="126364" y="412623"/>
                  </a:lnTo>
                  <a:lnTo>
                    <a:pt x="131063" y="409320"/>
                  </a:lnTo>
                  <a:close/>
                </a:path>
                <a:path w="252095" h="503555">
                  <a:moveTo>
                    <a:pt x="191619" y="409320"/>
                  </a:moveTo>
                  <a:lnTo>
                    <a:pt x="131063" y="409320"/>
                  </a:lnTo>
                  <a:lnTo>
                    <a:pt x="126364" y="412623"/>
                  </a:lnTo>
                  <a:lnTo>
                    <a:pt x="188745" y="412623"/>
                  </a:lnTo>
                  <a:lnTo>
                    <a:pt x="191135" y="409956"/>
                  </a:lnTo>
                  <a:lnTo>
                    <a:pt x="191619" y="409320"/>
                  </a:lnTo>
                  <a:close/>
                </a:path>
                <a:path w="252095" h="503555">
                  <a:moveTo>
                    <a:pt x="1524" y="0"/>
                  </a:moveTo>
                  <a:lnTo>
                    <a:pt x="0" y="44450"/>
                  </a:lnTo>
                  <a:lnTo>
                    <a:pt x="10795" y="44831"/>
                  </a:lnTo>
                  <a:lnTo>
                    <a:pt x="20193" y="45719"/>
                  </a:lnTo>
                  <a:lnTo>
                    <a:pt x="57403" y="54737"/>
                  </a:lnTo>
                  <a:lnTo>
                    <a:pt x="94107" y="72262"/>
                  </a:lnTo>
                  <a:lnTo>
                    <a:pt x="127635" y="96519"/>
                  </a:lnTo>
                  <a:lnTo>
                    <a:pt x="157099" y="126618"/>
                  </a:lnTo>
                  <a:lnTo>
                    <a:pt x="180848" y="160781"/>
                  </a:lnTo>
                  <a:lnTo>
                    <a:pt x="197738" y="197865"/>
                  </a:lnTo>
                  <a:lnTo>
                    <a:pt x="206375" y="235584"/>
                  </a:lnTo>
                  <a:lnTo>
                    <a:pt x="207390" y="254507"/>
                  </a:lnTo>
                  <a:lnTo>
                    <a:pt x="207137" y="264287"/>
                  </a:lnTo>
                  <a:lnTo>
                    <a:pt x="200278" y="302259"/>
                  </a:lnTo>
                  <a:lnTo>
                    <a:pt x="179959" y="348869"/>
                  </a:lnTo>
                  <a:lnTo>
                    <a:pt x="155956" y="382777"/>
                  </a:lnTo>
                  <a:lnTo>
                    <a:pt x="128367" y="410769"/>
                  </a:lnTo>
                  <a:lnTo>
                    <a:pt x="131063" y="409320"/>
                  </a:lnTo>
                  <a:lnTo>
                    <a:pt x="191619" y="409320"/>
                  </a:lnTo>
                  <a:lnTo>
                    <a:pt x="206248" y="390144"/>
                  </a:lnTo>
                  <a:lnTo>
                    <a:pt x="230632" y="347344"/>
                  </a:lnTo>
                  <a:lnTo>
                    <a:pt x="246252" y="301625"/>
                  </a:lnTo>
                  <a:lnTo>
                    <a:pt x="251840" y="253364"/>
                  </a:lnTo>
                  <a:lnTo>
                    <a:pt x="251460" y="240919"/>
                  </a:lnTo>
                  <a:lnTo>
                    <a:pt x="242824" y="193294"/>
                  </a:lnTo>
                  <a:lnTo>
                    <a:pt x="218439" y="136906"/>
                  </a:lnTo>
                  <a:lnTo>
                    <a:pt x="189992" y="96519"/>
                  </a:lnTo>
                  <a:lnTo>
                    <a:pt x="155194" y="61594"/>
                  </a:lnTo>
                  <a:lnTo>
                    <a:pt x="115062" y="33019"/>
                  </a:lnTo>
                  <a:lnTo>
                    <a:pt x="71374" y="12573"/>
                  </a:lnTo>
                  <a:lnTo>
                    <a:pt x="24130" y="1396"/>
                  </a:lnTo>
                  <a:lnTo>
                    <a:pt x="12319" y="381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71786" y="1442085"/>
          <a:ext cx="187960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326">
                      <a:solidFill>
                        <a:srgbClr val="EE3D42"/>
                      </a:solidFill>
                      <a:prstDash val="solid"/>
                    </a:lnL>
                    <a:lnR w="76326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400555" y="2606039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20"/>
                </a:lnTo>
                <a:lnTo>
                  <a:pt x="164591" y="274320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5920" y="2556129"/>
            <a:ext cx="1654175" cy="1481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38910" marR="5080" indent="-1426845" algn="just">
              <a:lnSpc>
                <a:spcPct val="99300"/>
              </a:lnSpc>
              <a:spcBef>
                <a:spcPts val="120"/>
              </a:spcBef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</a:t>
            </a:r>
            <a:r>
              <a:rPr sz="2400" b="1" spc="6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6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09150" y="2894879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229980" y="0"/>
                </a:moveTo>
                <a:lnTo>
                  <a:pt x="79610" y="0"/>
                </a:lnTo>
                <a:lnTo>
                  <a:pt x="75908" y="2362"/>
                </a:lnTo>
                <a:lnTo>
                  <a:pt x="73789" y="5931"/>
                </a:lnTo>
                <a:lnTo>
                  <a:pt x="37038" y="66926"/>
                </a:lnTo>
                <a:lnTo>
                  <a:pt x="36289" y="69535"/>
                </a:lnTo>
                <a:lnTo>
                  <a:pt x="48637" y="280629"/>
                </a:lnTo>
                <a:lnTo>
                  <a:pt x="33330" y="282079"/>
                </a:lnTo>
                <a:lnTo>
                  <a:pt x="21677" y="283352"/>
                </a:lnTo>
                <a:lnTo>
                  <a:pt x="14074" y="284282"/>
                </a:lnTo>
                <a:lnTo>
                  <a:pt x="4435" y="285620"/>
                </a:lnTo>
                <a:lnTo>
                  <a:pt x="0" y="291587"/>
                </a:lnTo>
                <a:lnTo>
                  <a:pt x="1834" y="304541"/>
                </a:lnTo>
                <a:lnTo>
                  <a:pt x="8004" y="309357"/>
                </a:lnTo>
                <a:lnTo>
                  <a:pt x="14609" y="308432"/>
                </a:lnTo>
                <a:lnTo>
                  <a:pt x="25530" y="307060"/>
                </a:lnTo>
                <a:lnTo>
                  <a:pt x="54989" y="304133"/>
                </a:lnTo>
                <a:lnTo>
                  <a:pt x="99303" y="301225"/>
                </a:lnTo>
                <a:lnTo>
                  <a:pt x="154791" y="299906"/>
                </a:lnTo>
                <a:lnTo>
                  <a:pt x="308405" y="299906"/>
                </a:lnTo>
                <a:lnTo>
                  <a:pt x="309578" y="291551"/>
                </a:lnTo>
                <a:lnTo>
                  <a:pt x="260951" y="280629"/>
                </a:lnTo>
                <a:lnTo>
                  <a:pt x="266221" y="190546"/>
                </a:lnTo>
                <a:lnTo>
                  <a:pt x="98944" y="190546"/>
                </a:lnTo>
                <a:lnTo>
                  <a:pt x="83406" y="174600"/>
                </a:lnTo>
                <a:lnTo>
                  <a:pt x="104862" y="153099"/>
                </a:lnTo>
                <a:lnTo>
                  <a:pt x="119044" y="153099"/>
                </a:lnTo>
                <a:lnTo>
                  <a:pt x="112691" y="145802"/>
                </a:lnTo>
                <a:lnTo>
                  <a:pt x="106639" y="132690"/>
                </a:lnTo>
                <a:lnTo>
                  <a:pt x="104487" y="117886"/>
                </a:lnTo>
                <a:lnTo>
                  <a:pt x="108429" y="98227"/>
                </a:lnTo>
                <a:lnTo>
                  <a:pt x="118132" y="83781"/>
                </a:lnTo>
                <a:lnTo>
                  <a:pt x="104122" y="83781"/>
                </a:lnTo>
                <a:lnTo>
                  <a:pt x="83406" y="63021"/>
                </a:lnTo>
                <a:lnTo>
                  <a:pt x="98944" y="47075"/>
                </a:lnTo>
                <a:lnTo>
                  <a:pt x="260584" y="47075"/>
                </a:lnTo>
                <a:lnTo>
                  <a:pt x="235800" y="5931"/>
                </a:lnTo>
                <a:lnTo>
                  <a:pt x="233669" y="2362"/>
                </a:lnTo>
                <a:lnTo>
                  <a:pt x="229980" y="0"/>
                </a:lnTo>
                <a:close/>
              </a:path>
              <a:path w="309879" h="309880">
                <a:moveTo>
                  <a:pt x="308405" y="299906"/>
                </a:moveTo>
                <a:lnTo>
                  <a:pt x="154791" y="299906"/>
                </a:lnTo>
                <a:lnTo>
                  <a:pt x="210379" y="301225"/>
                </a:lnTo>
                <a:lnTo>
                  <a:pt x="254810" y="304133"/>
                </a:lnTo>
                <a:lnTo>
                  <a:pt x="284370" y="307060"/>
                </a:lnTo>
                <a:lnTo>
                  <a:pt x="295907" y="308515"/>
                </a:lnTo>
                <a:lnTo>
                  <a:pt x="296272" y="308432"/>
                </a:lnTo>
                <a:lnTo>
                  <a:pt x="302624" y="308432"/>
                </a:lnTo>
                <a:lnTo>
                  <a:pt x="307832" y="303983"/>
                </a:lnTo>
                <a:lnTo>
                  <a:pt x="308405" y="299906"/>
                </a:lnTo>
                <a:close/>
              </a:path>
              <a:path w="309879" h="309880">
                <a:moveTo>
                  <a:pt x="119044" y="153099"/>
                </a:moveTo>
                <a:lnTo>
                  <a:pt x="104862" y="153099"/>
                </a:lnTo>
                <a:lnTo>
                  <a:pt x="109182" y="159258"/>
                </a:lnTo>
                <a:lnTo>
                  <a:pt x="114578" y="164468"/>
                </a:lnTo>
                <a:lnTo>
                  <a:pt x="120762" y="168669"/>
                </a:lnTo>
                <a:lnTo>
                  <a:pt x="98944" y="190546"/>
                </a:lnTo>
                <a:lnTo>
                  <a:pt x="210648" y="190546"/>
                </a:lnTo>
                <a:lnTo>
                  <a:pt x="202372" y="182252"/>
                </a:lnTo>
                <a:lnTo>
                  <a:pt x="153134" y="182252"/>
                </a:lnTo>
                <a:lnTo>
                  <a:pt x="149987" y="182015"/>
                </a:lnTo>
                <a:lnTo>
                  <a:pt x="149987" y="180907"/>
                </a:lnTo>
                <a:lnTo>
                  <a:pt x="142955" y="180907"/>
                </a:lnTo>
                <a:lnTo>
                  <a:pt x="138664" y="179988"/>
                </a:lnTo>
                <a:lnTo>
                  <a:pt x="135301" y="178515"/>
                </a:lnTo>
                <a:lnTo>
                  <a:pt x="134078" y="176459"/>
                </a:lnTo>
                <a:lnTo>
                  <a:pt x="134078" y="164220"/>
                </a:lnTo>
                <a:lnTo>
                  <a:pt x="122039" y="156540"/>
                </a:lnTo>
                <a:lnTo>
                  <a:pt x="119044" y="153099"/>
                </a:lnTo>
                <a:close/>
              </a:path>
              <a:path w="309879" h="309880">
                <a:moveTo>
                  <a:pt x="268412" y="153099"/>
                </a:moveTo>
                <a:lnTo>
                  <a:pt x="204730" y="153099"/>
                </a:lnTo>
                <a:lnTo>
                  <a:pt x="226183" y="174600"/>
                </a:lnTo>
                <a:lnTo>
                  <a:pt x="210648" y="190546"/>
                </a:lnTo>
                <a:lnTo>
                  <a:pt x="266221" y="190546"/>
                </a:lnTo>
                <a:lnTo>
                  <a:pt x="268412" y="153099"/>
                </a:lnTo>
                <a:close/>
              </a:path>
              <a:path w="309879" h="309880">
                <a:moveTo>
                  <a:pt x="166627" y="173859"/>
                </a:moveTo>
                <a:lnTo>
                  <a:pt x="159604" y="173859"/>
                </a:lnTo>
                <a:lnTo>
                  <a:pt x="159604" y="182015"/>
                </a:lnTo>
                <a:lnTo>
                  <a:pt x="156448" y="182242"/>
                </a:lnTo>
                <a:lnTo>
                  <a:pt x="153134" y="182252"/>
                </a:lnTo>
                <a:lnTo>
                  <a:pt x="202372" y="182252"/>
                </a:lnTo>
                <a:lnTo>
                  <a:pt x="201031" y="180907"/>
                </a:lnTo>
                <a:lnTo>
                  <a:pt x="166627" y="180907"/>
                </a:lnTo>
                <a:lnTo>
                  <a:pt x="166627" y="173859"/>
                </a:lnTo>
                <a:close/>
              </a:path>
              <a:path w="309879" h="309880">
                <a:moveTo>
                  <a:pt x="149987" y="173859"/>
                </a:moveTo>
                <a:lnTo>
                  <a:pt x="142955" y="173859"/>
                </a:lnTo>
                <a:lnTo>
                  <a:pt x="142955" y="180907"/>
                </a:lnTo>
                <a:lnTo>
                  <a:pt x="149987" y="180907"/>
                </a:lnTo>
                <a:lnTo>
                  <a:pt x="149987" y="173859"/>
                </a:lnTo>
                <a:close/>
              </a:path>
              <a:path w="309879" h="309880">
                <a:moveTo>
                  <a:pt x="190661" y="67469"/>
                </a:moveTo>
                <a:lnTo>
                  <a:pt x="154791" y="67469"/>
                </a:lnTo>
                <a:lnTo>
                  <a:pt x="174406" y="71420"/>
                </a:lnTo>
                <a:lnTo>
                  <a:pt x="190392" y="82205"/>
                </a:lnTo>
                <a:lnTo>
                  <a:pt x="201153" y="98227"/>
                </a:lnTo>
                <a:lnTo>
                  <a:pt x="205095" y="117886"/>
                </a:lnTo>
                <a:lnTo>
                  <a:pt x="202943" y="132690"/>
                </a:lnTo>
                <a:lnTo>
                  <a:pt x="196891" y="145802"/>
                </a:lnTo>
                <a:lnTo>
                  <a:pt x="187543" y="156540"/>
                </a:lnTo>
                <a:lnTo>
                  <a:pt x="175504" y="164220"/>
                </a:lnTo>
                <a:lnTo>
                  <a:pt x="175504" y="176459"/>
                </a:lnTo>
                <a:lnTo>
                  <a:pt x="174271" y="178525"/>
                </a:lnTo>
                <a:lnTo>
                  <a:pt x="170967" y="179988"/>
                </a:lnTo>
                <a:lnTo>
                  <a:pt x="166627" y="180907"/>
                </a:lnTo>
                <a:lnTo>
                  <a:pt x="201031" y="180907"/>
                </a:lnTo>
                <a:lnTo>
                  <a:pt x="188820" y="168669"/>
                </a:lnTo>
                <a:lnTo>
                  <a:pt x="195014" y="164468"/>
                </a:lnTo>
                <a:lnTo>
                  <a:pt x="200400" y="159258"/>
                </a:lnTo>
                <a:lnTo>
                  <a:pt x="204730" y="153099"/>
                </a:lnTo>
                <a:lnTo>
                  <a:pt x="268412" y="153099"/>
                </a:lnTo>
                <a:lnTo>
                  <a:pt x="272467" y="83781"/>
                </a:lnTo>
                <a:lnTo>
                  <a:pt x="205469" y="83781"/>
                </a:lnTo>
                <a:lnTo>
                  <a:pt x="201258" y="77563"/>
                </a:lnTo>
                <a:lnTo>
                  <a:pt x="196050" y="72541"/>
                </a:lnTo>
                <a:lnTo>
                  <a:pt x="189934" y="68211"/>
                </a:lnTo>
                <a:lnTo>
                  <a:pt x="190661" y="67469"/>
                </a:lnTo>
                <a:close/>
              </a:path>
              <a:path w="309879" h="309880">
                <a:moveTo>
                  <a:pt x="154426" y="134939"/>
                </a:moveTo>
                <a:lnTo>
                  <a:pt x="143695" y="149768"/>
                </a:lnTo>
                <a:lnTo>
                  <a:pt x="165148" y="149768"/>
                </a:lnTo>
                <a:lnTo>
                  <a:pt x="154426" y="134939"/>
                </a:lnTo>
                <a:close/>
              </a:path>
              <a:path w="309879" h="309880">
                <a:moveTo>
                  <a:pt x="129945" y="104699"/>
                </a:moveTo>
                <a:lnTo>
                  <a:pt x="121591" y="106409"/>
                </a:lnTo>
                <a:lnTo>
                  <a:pt x="115959" y="113072"/>
                </a:lnTo>
                <a:lnTo>
                  <a:pt x="115959" y="129739"/>
                </a:lnTo>
                <a:lnTo>
                  <a:pt x="122991" y="136788"/>
                </a:lnTo>
                <a:lnTo>
                  <a:pt x="140726" y="136788"/>
                </a:lnTo>
                <a:lnTo>
                  <a:pt x="148133" y="129739"/>
                </a:lnTo>
                <a:lnTo>
                  <a:pt x="148133" y="111965"/>
                </a:lnTo>
                <a:lnTo>
                  <a:pt x="140726" y="104906"/>
                </a:lnTo>
                <a:lnTo>
                  <a:pt x="130754" y="104906"/>
                </a:lnTo>
                <a:lnTo>
                  <a:pt x="129945" y="104699"/>
                </a:lnTo>
                <a:close/>
              </a:path>
              <a:path w="309879" h="309880">
                <a:moveTo>
                  <a:pt x="174705" y="104699"/>
                </a:moveTo>
                <a:lnTo>
                  <a:pt x="166341" y="106409"/>
                </a:lnTo>
                <a:lnTo>
                  <a:pt x="160709" y="113072"/>
                </a:lnTo>
                <a:lnTo>
                  <a:pt x="160709" y="129739"/>
                </a:lnTo>
                <a:lnTo>
                  <a:pt x="168116" y="136788"/>
                </a:lnTo>
                <a:lnTo>
                  <a:pt x="185851" y="136788"/>
                </a:lnTo>
                <a:lnTo>
                  <a:pt x="192893" y="129739"/>
                </a:lnTo>
                <a:lnTo>
                  <a:pt x="192893" y="111965"/>
                </a:lnTo>
                <a:lnTo>
                  <a:pt x="185851" y="104906"/>
                </a:lnTo>
                <a:lnTo>
                  <a:pt x="175879" y="104906"/>
                </a:lnTo>
                <a:lnTo>
                  <a:pt x="174705" y="104699"/>
                </a:lnTo>
                <a:close/>
              </a:path>
              <a:path w="309879" h="309880">
                <a:moveTo>
                  <a:pt x="210648" y="47075"/>
                </a:moveTo>
                <a:lnTo>
                  <a:pt x="98944" y="47075"/>
                </a:lnTo>
                <a:lnTo>
                  <a:pt x="120022" y="68211"/>
                </a:lnTo>
                <a:lnTo>
                  <a:pt x="113907" y="72541"/>
                </a:lnTo>
                <a:lnTo>
                  <a:pt x="108324" y="77563"/>
                </a:lnTo>
                <a:lnTo>
                  <a:pt x="104122" y="83781"/>
                </a:lnTo>
                <a:lnTo>
                  <a:pt x="118132" y="83781"/>
                </a:lnTo>
                <a:lnTo>
                  <a:pt x="119190" y="82205"/>
                </a:lnTo>
                <a:lnTo>
                  <a:pt x="135176" y="71420"/>
                </a:lnTo>
                <a:lnTo>
                  <a:pt x="154791" y="67469"/>
                </a:lnTo>
                <a:lnTo>
                  <a:pt x="190661" y="67469"/>
                </a:lnTo>
                <a:lnTo>
                  <a:pt x="210648" y="47075"/>
                </a:lnTo>
                <a:close/>
              </a:path>
              <a:path w="309879" h="309880">
                <a:moveTo>
                  <a:pt x="260584" y="47075"/>
                </a:moveTo>
                <a:lnTo>
                  <a:pt x="210648" y="47075"/>
                </a:lnTo>
                <a:lnTo>
                  <a:pt x="226183" y="63021"/>
                </a:lnTo>
                <a:lnTo>
                  <a:pt x="205469" y="83781"/>
                </a:lnTo>
                <a:lnTo>
                  <a:pt x="272467" y="83781"/>
                </a:lnTo>
                <a:lnTo>
                  <a:pt x="273300" y="69535"/>
                </a:lnTo>
                <a:lnTo>
                  <a:pt x="272541" y="66926"/>
                </a:lnTo>
                <a:lnTo>
                  <a:pt x="260584" y="4707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8428" y="1346453"/>
            <a:ext cx="3294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Tom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stone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1733245"/>
            <a:ext cx="316420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Se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marker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indicate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 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entry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logicall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delet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  <a:p>
            <a:pPr marL="355600" marR="266700" indent="-3429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reus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 new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355600" marR="132080" indent="-342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periodic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garbage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478" y="1246915"/>
            <a:ext cx="1656714" cy="17005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69315" marR="596265" indent="-6350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8829" y="2829305"/>
            <a:ext cx="3225165" cy="414655"/>
            <a:chOff x="2068829" y="2829305"/>
            <a:chExt cx="3225165" cy="414655"/>
          </a:xfrm>
        </p:grpSpPr>
        <p:sp>
          <p:nvSpPr>
            <p:cNvPr id="9" name="object 9"/>
            <p:cNvSpPr/>
            <p:nvPr/>
          </p:nvSpPr>
          <p:spPr>
            <a:xfrm>
              <a:off x="3409949" y="2829305"/>
              <a:ext cx="1884045" cy="414655"/>
            </a:xfrm>
            <a:custGeom>
              <a:avLst/>
              <a:gdLst/>
              <a:ahLst/>
              <a:cxnLst/>
              <a:rect l="l" t="t" r="r" b="b"/>
              <a:pathLst>
                <a:path w="1884045" h="414655">
                  <a:moveTo>
                    <a:pt x="1883664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1883664" y="414528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8829" y="2962782"/>
              <a:ext cx="1341755" cy="276225"/>
            </a:xfrm>
            <a:custGeom>
              <a:avLst/>
              <a:gdLst/>
              <a:ahLst/>
              <a:cxnLst/>
              <a:rect l="l" t="t" r="r" b="b"/>
              <a:pathLst>
                <a:path w="1341754" h="276225">
                  <a:moveTo>
                    <a:pt x="75564" y="123443"/>
                  </a:moveTo>
                  <a:lnTo>
                    <a:pt x="45916" y="129698"/>
                  </a:lnTo>
                  <a:lnTo>
                    <a:pt x="21828" y="146240"/>
                  </a:lnTo>
                  <a:lnTo>
                    <a:pt x="5716" y="170592"/>
                  </a:lnTo>
                  <a:lnTo>
                    <a:pt x="0" y="200279"/>
                  </a:lnTo>
                  <a:lnTo>
                    <a:pt x="6254" y="229873"/>
                  </a:lnTo>
                  <a:lnTo>
                    <a:pt x="22796" y="253968"/>
                  </a:lnTo>
                  <a:lnTo>
                    <a:pt x="47148" y="270109"/>
                  </a:lnTo>
                  <a:lnTo>
                    <a:pt x="76834" y="275844"/>
                  </a:lnTo>
                  <a:lnTo>
                    <a:pt x="106483" y="269587"/>
                  </a:lnTo>
                  <a:lnTo>
                    <a:pt x="130571" y="253031"/>
                  </a:lnTo>
                  <a:lnTo>
                    <a:pt x="146683" y="228641"/>
                  </a:lnTo>
                  <a:lnTo>
                    <a:pt x="147374" y="225044"/>
                  </a:lnTo>
                  <a:lnTo>
                    <a:pt x="76453" y="225044"/>
                  </a:lnTo>
                  <a:lnTo>
                    <a:pt x="75945" y="174244"/>
                  </a:lnTo>
                  <a:lnTo>
                    <a:pt x="147011" y="173402"/>
                  </a:lnTo>
                  <a:lnTo>
                    <a:pt x="146145" y="169306"/>
                  </a:lnTo>
                  <a:lnTo>
                    <a:pt x="129603" y="145256"/>
                  </a:lnTo>
                  <a:lnTo>
                    <a:pt x="105251" y="129158"/>
                  </a:lnTo>
                  <a:lnTo>
                    <a:pt x="75564" y="123443"/>
                  </a:lnTo>
                  <a:close/>
                </a:path>
                <a:path w="1341754" h="276225">
                  <a:moveTo>
                    <a:pt x="147011" y="173402"/>
                  </a:moveTo>
                  <a:lnTo>
                    <a:pt x="75945" y="174244"/>
                  </a:lnTo>
                  <a:lnTo>
                    <a:pt x="76453" y="225044"/>
                  </a:lnTo>
                  <a:lnTo>
                    <a:pt x="147550" y="224126"/>
                  </a:lnTo>
                  <a:lnTo>
                    <a:pt x="152400" y="198881"/>
                  </a:lnTo>
                  <a:lnTo>
                    <a:pt x="147011" y="173402"/>
                  </a:lnTo>
                  <a:close/>
                </a:path>
                <a:path w="1341754" h="276225">
                  <a:moveTo>
                    <a:pt x="147550" y="224126"/>
                  </a:moveTo>
                  <a:lnTo>
                    <a:pt x="76453" y="225044"/>
                  </a:lnTo>
                  <a:lnTo>
                    <a:pt x="147374" y="225044"/>
                  </a:lnTo>
                  <a:lnTo>
                    <a:pt x="147550" y="224126"/>
                  </a:lnTo>
                  <a:close/>
                </a:path>
                <a:path w="1341754" h="276225">
                  <a:moveTo>
                    <a:pt x="686114" y="124493"/>
                  </a:moveTo>
                  <a:lnTo>
                    <a:pt x="649351" y="134874"/>
                  </a:lnTo>
                  <a:lnTo>
                    <a:pt x="605917" y="142748"/>
                  </a:lnTo>
                  <a:lnTo>
                    <a:pt x="550799" y="150114"/>
                  </a:lnTo>
                  <a:lnTo>
                    <a:pt x="508762" y="154686"/>
                  </a:lnTo>
                  <a:lnTo>
                    <a:pt x="438657" y="160909"/>
                  </a:lnTo>
                  <a:lnTo>
                    <a:pt x="334771" y="167512"/>
                  </a:lnTo>
                  <a:lnTo>
                    <a:pt x="193928" y="172847"/>
                  </a:lnTo>
                  <a:lnTo>
                    <a:pt x="147011" y="173402"/>
                  </a:lnTo>
                  <a:lnTo>
                    <a:pt x="152400" y="198881"/>
                  </a:lnTo>
                  <a:lnTo>
                    <a:pt x="147550" y="224126"/>
                  </a:lnTo>
                  <a:lnTo>
                    <a:pt x="194563" y="223519"/>
                  </a:lnTo>
                  <a:lnTo>
                    <a:pt x="252730" y="221869"/>
                  </a:lnTo>
                  <a:lnTo>
                    <a:pt x="337312" y="218186"/>
                  </a:lnTo>
                  <a:lnTo>
                    <a:pt x="417068" y="213360"/>
                  </a:lnTo>
                  <a:lnTo>
                    <a:pt x="466978" y="209550"/>
                  </a:lnTo>
                  <a:lnTo>
                    <a:pt x="513461" y="205231"/>
                  </a:lnTo>
                  <a:lnTo>
                    <a:pt x="595376" y="195706"/>
                  </a:lnTo>
                  <a:lnTo>
                    <a:pt x="645287" y="187579"/>
                  </a:lnTo>
                  <a:lnTo>
                    <a:pt x="684021" y="178689"/>
                  </a:lnTo>
                  <a:lnTo>
                    <a:pt x="714756" y="166750"/>
                  </a:lnTo>
                  <a:lnTo>
                    <a:pt x="719201" y="163830"/>
                  </a:lnTo>
                  <a:lnTo>
                    <a:pt x="720978" y="162687"/>
                  </a:lnTo>
                  <a:lnTo>
                    <a:pt x="722630" y="161290"/>
                  </a:lnTo>
                  <a:lnTo>
                    <a:pt x="724026" y="159639"/>
                  </a:lnTo>
                  <a:lnTo>
                    <a:pt x="729107" y="154050"/>
                  </a:lnTo>
                  <a:lnTo>
                    <a:pt x="730326" y="152019"/>
                  </a:lnTo>
                  <a:lnTo>
                    <a:pt x="726439" y="152019"/>
                  </a:lnTo>
                  <a:lnTo>
                    <a:pt x="727756" y="150875"/>
                  </a:lnTo>
                  <a:lnTo>
                    <a:pt x="729440" y="149413"/>
                  </a:lnTo>
                  <a:lnTo>
                    <a:pt x="733932" y="141605"/>
                  </a:lnTo>
                  <a:lnTo>
                    <a:pt x="755085" y="141605"/>
                  </a:lnTo>
                  <a:lnTo>
                    <a:pt x="768984" y="138303"/>
                  </a:lnTo>
                  <a:lnTo>
                    <a:pt x="796544" y="133096"/>
                  </a:lnTo>
                  <a:lnTo>
                    <a:pt x="803883" y="131953"/>
                  </a:lnTo>
                  <a:lnTo>
                    <a:pt x="683768" y="131953"/>
                  </a:lnTo>
                  <a:lnTo>
                    <a:pt x="684657" y="128905"/>
                  </a:lnTo>
                  <a:lnTo>
                    <a:pt x="685672" y="125984"/>
                  </a:lnTo>
                  <a:lnTo>
                    <a:pt x="686114" y="124493"/>
                  </a:lnTo>
                  <a:close/>
                </a:path>
                <a:path w="1341754" h="276225">
                  <a:moveTo>
                    <a:pt x="1292874" y="50418"/>
                  </a:moveTo>
                  <a:lnTo>
                    <a:pt x="1213993" y="50418"/>
                  </a:lnTo>
                  <a:lnTo>
                    <a:pt x="1215135" y="101218"/>
                  </a:lnTo>
                  <a:lnTo>
                    <a:pt x="1189570" y="101822"/>
                  </a:lnTo>
                  <a:lnTo>
                    <a:pt x="1190370" y="152400"/>
                  </a:lnTo>
                  <a:lnTo>
                    <a:pt x="1341500" y="73787"/>
                  </a:lnTo>
                  <a:lnTo>
                    <a:pt x="1292874" y="50418"/>
                  </a:lnTo>
                  <a:close/>
                </a:path>
                <a:path w="1341754" h="276225">
                  <a:moveTo>
                    <a:pt x="728917" y="150322"/>
                  </a:moveTo>
                  <a:lnTo>
                    <a:pt x="727868" y="150803"/>
                  </a:lnTo>
                  <a:lnTo>
                    <a:pt x="726439" y="152019"/>
                  </a:lnTo>
                  <a:lnTo>
                    <a:pt x="728854" y="150432"/>
                  </a:lnTo>
                  <a:close/>
                </a:path>
                <a:path w="1341754" h="276225">
                  <a:moveTo>
                    <a:pt x="728854" y="150432"/>
                  </a:moveTo>
                  <a:lnTo>
                    <a:pt x="726439" y="152019"/>
                  </a:lnTo>
                  <a:lnTo>
                    <a:pt x="730326" y="152019"/>
                  </a:lnTo>
                  <a:lnTo>
                    <a:pt x="731012" y="150875"/>
                  </a:lnTo>
                  <a:lnTo>
                    <a:pt x="728599" y="150875"/>
                  </a:lnTo>
                  <a:lnTo>
                    <a:pt x="728854" y="150432"/>
                  </a:lnTo>
                  <a:close/>
                </a:path>
                <a:path w="1341754" h="276225">
                  <a:moveTo>
                    <a:pt x="727807" y="150831"/>
                  </a:moveTo>
                  <a:close/>
                </a:path>
                <a:path w="1341754" h="276225">
                  <a:moveTo>
                    <a:pt x="729166" y="150227"/>
                  </a:moveTo>
                  <a:lnTo>
                    <a:pt x="728854" y="150432"/>
                  </a:lnTo>
                  <a:lnTo>
                    <a:pt x="728599" y="150875"/>
                  </a:lnTo>
                  <a:lnTo>
                    <a:pt x="729166" y="150227"/>
                  </a:lnTo>
                  <a:close/>
                </a:path>
                <a:path w="1341754" h="276225">
                  <a:moveTo>
                    <a:pt x="731530" y="149124"/>
                  </a:moveTo>
                  <a:lnTo>
                    <a:pt x="729261" y="150164"/>
                  </a:lnTo>
                  <a:lnTo>
                    <a:pt x="728599" y="150875"/>
                  </a:lnTo>
                  <a:lnTo>
                    <a:pt x="731012" y="150875"/>
                  </a:lnTo>
                  <a:lnTo>
                    <a:pt x="731530" y="149124"/>
                  </a:lnTo>
                  <a:close/>
                </a:path>
                <a:path w="1341754" h="276225">
                  <a:moveTo>
                    <a:pt x="729021" y="150141"/>
                  </a:moveTo>
                  <a:lnTo>
                    <a:pt x="727807" y="150831"/>
                  </a:lnTo>
                  <a:lnTo>
                    <a:pt x="728917" y="150322"/>
                  </a:lnTo>
                  <a:lnTo>
                    <a:pt x="729021" y="150141"/>
                  </a:lnTo>
                  <a:close/>
                </a:path>
                <a:path w="1341754" h="276225">
                  <a:moveTo>
                    <a:pt x="729440" y="149413"/>
                  </a:moveTo>
                  <a:lnTo>
                    <a:pt x="727840" y="150803"/>
                  </a:lnTo>
                  <a:lnTo>
                    <a:pt x="728979" y="150164"/>
                  </a:lnTo>
                  <a:lnTo>
                    <a:pt x="729440" y="149413"/>
                  </a:lnTo>
                  <a:close/>
                </a:path>
                <a:path w="1341754" h="276225">
                  <a:moveTo>
                    <a:pt x="729194" y="150195"/>
                  </a:moveTo>
                  <a:lnTo>
                    <a:pt x="728917" y="150322"/>
                  </a:lnTo>
                  <a:lnTo>
                    <a:pt x="729194" y="150195"/>
                  </a:lnTo>
                  <a:close/>
                </a:path>
                <a:path w="1341754" h="276225">
                  <a:moveTo>
                    <a:pt x="729453" y="149899"/>
                  </a:moveTo>
                  <a:lnTo>
                    <a:pt x="729021" y="150141"/>
                  </a:lnTo>
                  <a:lnTo>
                    <a:pt x="728917" y="150322"/>
                  </a:lnTo>
                  <a:lnTo>
                    <a:pt x="729125" y="150227"/>
                  </a:lnTo>
                  <a:lnTo>
                    <a:pt x="729265" y="150114"/>
                  </a:lnTo>
                  <a:lnTo>
                    <a:pt x="729453" y="149899"/>
                  </a:lnTo>
                  <a:close/>
                </a:path>
                <a:path w="1341754" h="276225">
                  <a:moveTo>
                    <a:pt x="730884" y="149098"/>
                  </a:moveTo>
                  <a:lnTo>
                    <a:pt x="729453" y="149899"/>
                  </a:lnTo>
                  <a:lnTo>
                    <a:pt x="729194" y="150195"/>
                  </a:lnTo>
                  <a:lnTo>
                    <a:pt x="730884" y="149098"/>
                  </a:lnTo>
                  <a:close/>
                </a:path>
                <a:path w="1341754" h="276225">
                  <a:moveTo>
                    <a:pt x="731538" y="149098"/>
                  </a:moveTo>
                  <a:lnTo>
                    <a:pt x="730884" y="149098"/>
                  </a:lnTo>
                  <a:lnTo>
                    <a:pt x="729261" y="150164"/>
                  </a:lnTo>
                  <a:lnTo>
                    <a:pt x="731530" y="149124"/>
                  </a:lnTo>
                  <a:close/>
                </a:path>
                <a:path w="1341754" h="276225">
                  <a:moveTo>
                    <a:pt x="731265" y="147828"/>
                  </a:moveTo>
                  <a:lnTo>
                    <a:pt x="729440" y="149413"/>
                  </a:lnTo>
                  <a:lnTo>
                    <a:pt x="729021" y="150141"/>
                  </a:lnTo>
                  <a:lnTo>
                    <a:pt x="729453" y="149899"/>
                  </a:lnTo>
                  <a:lnTo>
                    <a:pt x="731265" y="147828"/>
                  </a:lnTo>
                  <a:close/>
                </a:path>
                <a:path w="1341754" h="276225">
                  <a:moveTo>
                    <a:pt x="731915" y="147828"/>
                  </a:moveTo>
                  <a:lnTo>
                    <a:pt x="731265" y="147828"/>
                  </a:lnTo>
                  <a:lnTo>
                    <a:pt x="729453" y="149899"/>
                  </a:lnTo>
                  <a:lnTo>
                    <a:pt x="730884" y="149098"/>
                  </a:lnTo>
                  <a:lnTo>
                    <a:pt x="731538" y="149098"/>
                  </a:lnTo>
                  <a:lnTo>
                    <a:pt x="731915" y="147828"/>
                  </a:lnTo>
                  <a:close/>
                </a:path>
                <a:path w="1341754" h="276225">
                  <a:moveTo>
                    <a:pt x="733932" y="141605"/>
                  </a:moveTo>
                  <a:lnTo>
                    <a:pt x="729440" y="149413"/>
                  </a:lnTo>
                  <a:lnTo>
                    <a:pt x="731265" y="147828"/>
                  </a:lnTo>
                  <a:lnTo>
                    <a:pt x="731915" y="147828"/>
                  </a:lnTo>
                  <a:lnTo>
                    <a:pt x="732027" y="147447"/>
                  </a:lnTo>
                  <a:lnTo>
                    <a:pt x="733044" y="144525"/>
                  </a:lnTo>
                  <a:lnTo>
                    <a:pt x="733932" y="141605"/>
                  </a:lnTo>
                  <a:close/>
                </a:path>
                <a:path w="1341754" h="276225">
                  <a:moveTo>
                    <a:pt x="755085" y="141605"/>
                  </a:moveTo>
                  <a:lnTo>
                    <a:pt x="733932" y="141605"/>
                  </a:lnTo>
                  <a:lnTo>
                    <a:pt x="733044" y="144525"/>
                  </a:lnTo>
                  <a:lnTo>
                    <a:pt x="731952" y="147700"/>
                  </a:lnTo>
                  <a:lnTo>
                    <a:pt x="731530" y="149124"/>
                  </a:lnTo>
                  <a:lnTo>
                    <a:pt x="733806" y="148081"/>
                  </a:lnTo>
                  <a:lnTo>
                    <a:pt x="739520" y="146050"/>
                  </a:lnTo>
                  <a:lnTo>
                    <a:pt x="747776" y="143383"/>
                  </a:lnTo>
                  <a:lnTo>
                    <a:pt x="755085" y="141605"/>
                  </a:lnTo>
                  <a:close/>
                </a:path>
                <a:path w="1341754" h="276225">
                  <a:moveTo>
                    <a:pt x="688525" y="123287"/>
                  </a:moveTo>
                  <a:lnTo>
                    <a:pt x="686180" y="124460"/>
                  </a:lnTo>
                  <a:lnTo>
                    <a:pt x="685672" y="125984"/>
                  </a:lnTo>
                  <a:lnTo>
                    <a:pt x="684582" y="129158"/>
                  </a:lnTo>
                  <a:lnTo>
                    <a:pt x="683768" y="131953"/>
                  </a:lnTo>
                  <a:lnTo>
                    <a:pt x="687421" y="125603"/>
                  </a:lnTo>
                  <a:lnTo>
                    <a:pt x="686434" y="125603"/>
                  </a:lnTo>
                  <a:lnTo>
                    <a:pt x="687478" y="124460"/>
                  </a:lnTo>
                  <a:lnTo>
                    <a:pt x="686815" y="124460"/>
                  </a:lnTo>
                  <a:lnTo>
                    <a:pt x="688525" y="123287"/>
                  </a:lnTo>
                  <a:close/>
                </a:path>
                <a:path w="1341754" h="276225">
                  <a:moveTo>
                    <a:pt x="873653" y="122555"/>
                  </a:moveTo>
                  <a:lnTo>
                    <a:pt x="689990" y="122555"/>
                  </a:lnTo>
                  <a:lnTo>
                    <a:pt x="689798" y="122681"/>
                  </a:lnTo>
                  <a:lnTo>
                    <a:pt x="688406" y="123890"/>
                  </a:lnTo>
                  <a:lnTo>
                    <a:pt x="683768" y="131953"/>
                  </a:lnTo>
                  <a:lnTo>
                    <a:pt x="803883" y="131953"/>
                  </a:lnTo>
                  <a:lnTo>
                    <a:pt x="829309" y="128143"/>
                  </a:lnTo>
                  <a:lnTo>
                    <a:pt x="867278" y="123302"/>
                  </a:lnTo>
                  <a:lnTo>
                    <a:pt x="873653" y="122555"/>
                  </a:lnTo>
                  <a:close/>
                </a:path>
                <a:path w="1341754" h="276225">
                  <a:moveTo>
                    <a:pt x="688744" y="123302"/>
                  </a:moveTo>
                  <a:lnTo>
                    <a:pt x="688281" y="123580"/>
                  </a:lnTo>
                  <a:lnTo>
                    <a:pt x="686434" y="125603"/>
                  </a:lnTo>
                  <a:lnTo>
                    <a:pt x="688406" y="123890"/>
                  </a:lnTo>
                  <a:lnTo>
                    <a:pt x="688744" y="123302"/>
                  </a:lnTo>
                  <a:close/>
                </a:path>
                <a:path w="1341754" h="276225">
                  <a:moveTo>
                    <a:pt x="688406" y="123890"/>
                  </a:moveTo>
                  <a:lnTo>
                    <a:pt x="686434" y="125603"/>
                  </a:lnTo>
                  <a:lnTo>
                    <a:pt x="687421" y="125603"/>
                  </a:lnTo>
                  <a:lnTo>
                    <a:pt x="688406" y="123890"/>
                  </a:lnTo>
                  <a:close/>
                </a:path>
                <a:path w="1341754" h="276225">
                  <a:moveTo>
                    <a:pt x="1188765" y="51002"/>
                  </a:moveTo>
                  <a:lnTo>
                    <a:pt x="1107947" y="53848"/>
                  </a:lnTo>
                  <a:lnTo>
                    <a:pt x="1026413" y="58293"/>
                  </a:lnTo>
                  <a:lnTo>
                    <a:pt x="950594" y="63881"/>
                  </a:lnTo>
                  <a:lnTo>
                    <a:pt x="881888" y="70485"/>
                  </a:lnTo>
                  <a:lnTo>
                    <a:pt x="840994" y="75311"/>
                  </a:lnTo>
                  <a:lnTo>
                    <a:pt x="787272" y="83185"/>
                  </a:lnTo>
                  <a:lnTo>
                    <a:pt x="744727" y="91821"/>
                  </a:lnTo>
                  <a:lnTo>
                    <a:pt x="706119" y="104902"/>
                  </a:lnTo>
                  <a:lnTo>
                    <a:pt x="686114" y="124493"/>
                  </a:lnTo>
                  <a:lnTo>
                    <a:pt x="688588" y="123244"/>
                  </a:lnTo>
                  <a:lnTo>
                    <a:pt x="689101" y="122681"/>
                  </a:lnTo>
                  <a:lnTo>
                    <a:pt x="689408" y="122681"/>
                  </a:lnTo>
                  <a:lnTo>
                    <a:pt x="691261" y="121412"/>
                  </a:lnTo>
                  <a:lnTo>
                    <a:pt x="883398" y="121412"/>
                  </a:lnTo>
                  <a:lnTo>
                    <a:pt x="887730" y="120904"/>
                  </a:lnTo>
                  <a:lnTo>
                    <a:pt x="931671" y="116586"/>
                  </a:lnTo>
                  <a:lnTo>
                    <a:pt x="1004188" y="110743"/>
                  </a:lnTo>
                  <a:lnTo>
                    <a:pt x="1083056" y="105918"/>
                  </a:lnTo>
                  <a:lnTo>
                    <a:pt x="1166749" y="102362"/>
                  </a:lnTo>
                  <a:lnTo>
                    <a:pt x="1189570" y="101822"/>
                  </a:lnTo>
                  <a:lnTo>
                    <a:pt x="1188765" y="51002"/>
                  </a:lnTo>
                  <a:close/>
                </a:path>
                <a:path w="1341754" h="276225">
                  <a:moveTo>
                    <a:pt x="688568" y="123266"/>
                  </a:moveTo>
                  <a:lnTo>
                    <a:pt x="686815" y="124460"/>
                  </a:lnTo>
                  <a:lnTo>
                    <a:pt x="688281" y="123580"/>
                  </a:lnTo>
                  <a:lnTo>
                    <a:pt x="688568" y="123266"/>
                  </a:lnTo>
                  <a:close/>
                </a:path>
                <a:path w="1341754" h="276225">
                  <a:moveTo>
                    <a:pt x="688281" y="123580"/>
                  </a:moveTo>
                  <a:lnTo>
                    <a:pt x="686815" y="124460"/>
                  </a:lnTo>
                  <a:lnTo>
                    <a:pt x="687478" y="124460"/>
                  </a:lnTo>
                  <a:lnTo>
                    <a:pt x="688281" y="123580"/>
                  </a:lnTo>
                  <a:close/>
                </a:path>
                <a:path w="1341754" h="276225">
                  <a:moveTo>
                    <a:pt x="689841" y="122644"/>
                  </a:moveTo>
                  <a:lnTo>
                    <a:pt x="688769" y="123287"/>
                  </a:lnTo>
                  <a:lnTo>
                    <a:pt x="688406" y="123890"/>
                  </a:lnTo>
                  <a:lnTo>
                    <a:pt x="689841" y="122644"/>
                  </a:lnTo>
                  <a:close/>
                </a:path>
                <a:path w="1341754" h="276225">
                  <a:moveTo>
                    <a:pt x="688845" y="123127"/>
                  </a:moveTo>
                  <a:lnTo>
                    <a:pt x="688611" y="123244"/>
                  </a:lnTo>
                  <a:lnTo>
                    <a:pt x="688281" y="123580"/>
                  </a:lnTo>
                  <a:lnTo>
                    <a:pt x="688720" y="123317"/>
                  </a:lnTo>
                  <a:lnTo>
                    <a:pt x="688845" y="123127"/>
                  </a:lnTo>
                  <a:close/>
                </a:path>
                <a:path w="1341754" h="276225">
                  <a:moveTo>
                    <a:pt x="689882" y="122609"/>
                  </a:moveTo>
                  <a:lnTo>
                    <a:pt x="688845" y="123127"/>
                  </a:lnTo>
                  <a:lnTo>
                    <a:pt x="688744" y="123302"/>
                  </a:lnTo>
                  <a:lnTo>
                    <a:pt x="689882" y="122609"/>
                  </a:lnTo>
                  <a:close/>
                </a:path>
                <a:path w="1341754" h="276225">
                  <a:moveTo>
                    <a:pt x="688902" y="123029"/>
                  </a:moveTo>
                  <a:lnTo>
                    <a:pt x="688568" y="123266"/>
                  </a:lnTo>
                  <a:lnTo>
                    <a:pt x="688845" y="123127"/>
                  </a:lnTo>
                  <a:close/>
                </a:path>
                <a:path w="1341754" h="276225">
                  <a:moveTo>
                    <a:pt x="689101" y="122681"/>
                  </a:moveTo>
                  <a:lnTo>
                    <a:pt x="688588" y="123244"/>
                  </a:lnTo>
                  <a:lnTo>
                    <a:pt x="688902" y="123029"/>
                  </a:lnTo>
                  <a:lnTo>
                    <a:pt x="689101" y="122681"/>
                  </a:lnTo>
                  <a:close/>
                </a:path>
                <a:path w="1341754" h="276225">
                  <a:moveTo>
                    <a:pt x="691261" y="121412"/>
                  </a:moveTo>
                  <a:lnTo>
                    <a:pt x="688902" y="123029"/>
                  </a:lnTo>
                  <a:lnTo>
                    <a:pt x="689882" y="122609"/>
                  </a:lnTo>
                  <a:lnTo>
                    <a:pt x="691261" y="121412"/>
                  </a:lnTo>
                  <a:close/>
                </a:path>
                <a:path w="1341754" h="276225">
                  <a:moveTo>
                    <a:pt x="689408" y="122681"/>
                  </a:moveTo>
                  <a:lnTo>
                    <a:pt x="689101" y="122681"/>
                  </a:lnTo>
                  <a:lnTo>
                    <a:pt x="688902" y="123029"/>
                  </a:lnTo>
                  <a:lnTo>
                    <a:pt x="689408" y="122681"/>
                  </a:lnTo>
                  <a:close/>
                </a:path>
                <a:path w="1341754" h="276225">
                  <a:moveTo>
                    <a:pt x="883398" y="121412"/>
                  </a:moveTo>
                  <a:lnTo>
                    <a:pt x="691261" y="121412"/>
                  </a:lnTo>
                  <a:lnTo>
                    <a:pt x="689882" y="122609"/>
                  </a:lnTo>
                  <a:lnTo>
                    <a:pt x="873653" y="122555"/>
                  </a:lnTo>
                  <a:lnTo>
                    <a:pt x="883398" y="121412"/>
                  </a:lnTo>
                  <a:close/>
                </a:path>
                <a:path w="1341754" h="276225">
                  <a:moveTo>
                    <a:pt x="1213993" y="50418"/>
                  </a:moveTo>
                  <a:lnTo>
                    <a:pt x="1188765" y="51002"/>
                  </a:lnTo>
                  <a:lnTo>
                    <a:pt x="1189570" y="101822"/>
                  </a:lnTo>
                  <a:lnTo>
                    <a:pt x="1215135" y="101218"/>
                  </a:lnTo>
                  <a:lnTo>
                    <a:pt x="1213993" y="50418"/>
                  </a:lnTo>
                  <a:close/>
                </a:path>
                <a:path w="1341754" h="276225">
                  <a:moveTo>
                    <a:pt x="1187958" y="0"/>
                  </a:moveTo>
                  <a:lnTo>
                    <a:pt x="1188765" y="51002"/>
                  </a:lnTo>
                  <a:lnTo>
                    <a:pt x="1213993" y="50418"/>
                  </a:lnTo>
                  <a:lnTo>
                    <a:pt x="1292874" y="50418"/>
                  </a:lnTo>
                  <a:lnTo>
                    <a:pt x="1187958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02383" y="2927095"/>
            <a:ext cx="227329" cy="11106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750" marR="5080" indent="-19685" algn="just">
              <a:lnSpc>
                <a:spcPct val="98300"/>
              </a:lnSpc>
              <a:spcBef>
                <a:spcPts val="145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67976" y="1442085"/>
          <a:ext cx="1887220" cy="315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76962">
                      <a:solidFill>
                        <a:srgbClr val="EE3D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78">
                <a:tc>
                  <a:txBody>
                    <a:bodyPr/>
                    <a:lstStyle/>
                    <a:p>
                      <a:pPr marL="539750">
                        <a:lnSpc>
                          <a:spcPts val="282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326">
                      <a:solidFill>
                        <a:srgbClr val="EE3D42"/>
                      </a:solidFill>
                      <a:prstDash val="solid"/>
                    </a:lnL>
                    <a:lnR w="76326">
                      <a:solidFill>
                        <a:srgbClr val="EE3D42"/>
                      </a:solidFill>
                      <a:prstDash val="solid"/>
                    </a:lnR>
                    <a:lnT w="76962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106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209150" y="2894879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229980" y="0"/>
                </a:moveTo>
                <a:lnTo>
                  <a:pt x="79610" y="0"/>
                </a:lnTo>
                <a:lnTo>
                  <a:pt x="75908" y="2362"/>
                </a:lnTo>
                <a:lnTo>
                  <a:pt x="73789" y="5931"/>
                </a:lnTo>
                <a:lnTo>
                  <a:pt x="37038" y="66926"/>
                </a:lnTo>
                <a:lnTo>
                  <a:pt x="36289" y="69535"/>
                </a:lnTo>
                <a:lnTo>
                  <a:pt x="48637" y="280629"/>
                </a:lnTo>
                <a:lnTo>
                  <a:pt x="33330" y="282079"/>
                </a:lnTo>
                <a:lnTo>
                  <a:pt x="21677" y="283352"/>
                </a:lnTo>
                <a:lnTo>
                  <a:pt x="14074" y="284282"/>
                </a:lnTo>
                <a:lnTo>
                  <a:pt x="4435" y="285620"/>
                </a:lnTo>
                <a:lnTo>
                  <a:pt x="0" y="291587"/>
                </a:lnTo>
                <a:lnTo>
                  <a:pt x="1834" y="304541"/>
                </a:lnTo>
                <a:lnTo>
                  <a:pt x="8004" y="309357"/>
                </a:lnTo>
                <a:lnTo>
                  <a:pt x="14609" y="308432"/>
                </a:lnTo>
                <a:lnTo>
                  <a:pt x="25530" y="307060"/>
                </a:lnTo>
                <a:lnTo>
                  <a:pt x="54989" y="304133"/>
                </a:lnTo>
                <a:lnTo>
                  <a:pt x="99303" y="301225"/>
                </a:lnTo>
                <a:lnTo>
                  <a:pt x="154791" y="299906"/>
                </a:lnTo>
                <a:lnTo>
                  <a:pt x="308405" y="299906"/>
                </a:lnTo>
                <a:lnTo>
                  <a:pt x="309578" y="291551"/>
                </a:lnTo>
                <a:lnTo>
                  <a:pt x="260951" y="280629"/>
                </a:lnTo>
                <a:lnTo>
                  <a:pt x="266221" y="190546"/>
                </a:lnTo>
                <a:lnTo>
                  <a:pt x="98944" y="190546"/>
                </a:lnTo>
                <a:lnTo>
                  <a:pt x="83406" y="174600"/>
                </a:lnTo>
                <a:lnTo>
                  <a:pt x="104862" y="153099"/>
                </a:lnTo>
                <a:lnTo>
                  <a:pt x="119044" y="153099"/>
                </a:lnTo>
                <a:lnTo>
                  <a:pt x="112691" y="145802"/>
                </a:lnTo>
                <a:lnTo>
                  <a:pt x="106639" y="132690"/>
                </a:lnTo>
                <a:lnTo>
                  <a:pt x="104487" y="117886"/>
                </a:lnTo>
                <a:lnTo>
                  <a:pt x="108429" y="98227"/>
                </a:lnTo>
                <a:lnTo>
                  <a:pt x="118132" y="83781"/>
                </a:lnTo>
                <a:lnTo>
                  <a:pt x="104122" y="83781"/>
                </a:lnTo>
                <a:lnTo>
                  <a:pt x="83406" y="63021"/>
                </a:lnTo>
                <a:lnTo>
                  <a:pt x="98944" y="47075"/>
                </a:lnTo>
                <a:lnTo>
                  <a:pt x="260584" y="47075"/>
                </a:lnTo>
                <a:lnTo>
                  <a:pt x="235800" y="5931"/>
                </a:lnTo>
                <a:lnTo>
                  <a:pt x="233669" y="2362"/>
                </a:lnTo>
                <a:lnTo>
                  <a:pt x="229980" y="0"/>
                </a:lnTo>
                <a:close/>
              </a:path>
              <a:path w="309879" h="309880">
                <a:moveTo>
                  <a:pt x="308405" y="299906"/>
                </a:moveTo>
                <a:lnTo>
                  <a:pt x="154791" y="299906"/>
                </a:lnTo>
                <a:lnTo>
                  <a:pt x="210379" y="301225"/>
                </a:lnTo>
                <a:lnTo>
                  <a:pt x="254810" y="304133"/>
                </a:lnTo>
                <a:lnTo>
                  <a:pt x="284370" y="307060"/>
                </a:lnTo>
                <a:lnTo>
                  <a:pt x="295907" y="308515"/>
                </a:lnTo>
                <a:lnTo>
                  <a:pt x="296272" y="308432"/>
                </a:lnTo>
                <a:lnTo>
                  <a:pt x="302624" y="308432"/>
                </a:lnTo>
                <a:lnTo>
                  <a:pt x="307832" y="303983"/>
                </a:lnTo>
                <a:lnTo>
                  <a:pt x="308405" y="299906"/>
                </a:lnTo>
                <a:close/>
              </a:path>
              <a:path w="309879" h="309880">
                <a:moveTo>
                  <a:pt x="119044" y="153099"/>
                </a:moveTo>
                <a:lnTo>
                  <a:pt x="104862" y="153099"/>
                </a:lnTo>
                <a:lnTo>
                  <a:pt x="109182" y="159258"/>
                </a:lnTo>
                <a:lnTo>
                  <a:pt x="114578" y="164468"/>
                </a:lnTo>
                <a:lnTo>
                  <a:pt x="120762" y="168669"/>
                </a:lnTo>
                <a:lnTo>
                  <a:pt x="98944" y="190546"/>
                </a:lnTo>
                <a:lnTo>
                  <a:pt x="210648" y="190546"/>
                </a:lnTo>
                <a:lnTo>
                  <a:pt x="202372" y="182252"/>
                </a:lnTo>
                <a:lnTo>
                  <a:pt x="153134" y="182252"/>
                </a:lnTo>
                <a:lnTo>
                  <a:pt x="149987" y="182015"/>
                </a:lnTo>
                <a:lnTo>
                  <a:pt x="149987" y="180907"/>
                </a:lnTo>
                <a:lnTo>
                  <a:pt x="142955" y="180907"/>
                </a:lnTo>
                <a:lnTo>
                  <a:pt x="138664" y="179988"/>
                </a:lnTo>
                <a:lnTo>
                  <a:pt x="135301" y="178515"/>
                </a:lnTo>
                <a:lnTo>
                  <a:pt x="134078" y="176459"/>
                </a:lnTo>
                <a:lnTo>
                  <a:pt x="134078" y="164220"/>
                </a:lnTo>
                <a:lnTo>
                  <a:pt x="122039" y="156540"/>
                </a:lnTo>
                <a:lnTo>
                  <a:pt x="119044" y="153099"/>
                </a:lnTo>
                <a:close/>
              </a:path>
              <a:path w="309879" h="309880">
                <a:moveTo>
                  <a:pt x="268412" y="153099"/>
                </a:moveTo>
                <a:lnTo>
                  <a:pt x="204730" y="153099"/>
                </a:lnTo>
                <a:lnTo>
                  <a:pt x="226183" y="174600"/>
                </a:lnTo>
                <a:lnTo>
                  <a:pt x="210648" y="190546"/>
                </a:lnTo>
                <a:lnTo>
                  <a:pt x="266221" y="190546"/>
                </a:lnTo>
                <a:lnTo>
                  <a:pt x="268412" y="153099"/>
                </a:lnTo>
                <a:close/>
              </a:path>
              <a:path w="309879" h="309880">
                <a:moveTo>
                  <a:pt x="166627" y="173859"/>
                </a:moveTo>
                <a:lnTo>
                  <a:pt x="159604" y="173859"/>
                </a:lnTo>
                <a:lnTo>
                  <a:pt x="159604" y="182015"/>
                </a:lnTo>
                <a:lnTo>
                  <a:pt x="156448" y="182242"/>
                </a:lnTo>
                <a:lnTo>
                  <a:pt x="153134" y="182252"/>
                </a:lnTo>
                <a:lnTo>
                  <a:pt x="202372" y="182252"/>
                </a:lnTo>
                <a:lnTo>
                  <a:pt x="201031" y="180907"/>
                </a:lnTo>
                <a:lnTo>
                  <a:pt x="166627" y="180907"/>
                </a:lnTo>
                <a:lnTo>
                  <a:pt x="166627" y="173859"/>
                </a:lnTo>
                <a:close/>
              </a:path>
              <a:path w="309879" h="309880">
                <a:moveTo>
                  <a:pt x="149987" y="173859"/>
                </a:moveTo>
                <a:lnTo>
                  <a:pt x="142955" y="173859"/>
                </a:lnTo>
                <a:lnTo>
                  <a:pt x="142955" y="180907"/>
                </a:lnTo>
                <a:lnTo>
                  <a:pt x="149987" y="180907"/>
                </a:lnTo>
                <a:lnTo>
                  <a:pt x="149987" y="173859"/>
                </a:lnTo>
                <a:close/>
              </a:path>
              <a:path w="309879" h="309880">
                <a:moveTo>
                  <a:pt x="190661" y="67469"/>
                </a:moveTo>
                <a:lnTo>
                  <a:pt x="154791" y="67469"/>
                </a:lnTo>
                <a:lnTo>
                  <a:pt x="174406" y="71420"/>
                </a:lnTo>
                <a:lnTo>
                  <a:pt x="190392" y="82205"/>
                </a:lnTo>
                <a:lnTo>
                  <a:pt x="201153" y="98227"/>
                </a:lnTo>
                <a:lnTo>
                  <a:pt x="205095" y="117886"/>
                </a:lnTo>
                <a:lnTo>
                  <a:pt x="202943" y="132690"/>
                </a:lnTo>
                <a:lnTo>
                  <a:pt x="196891" y="145802"/>
                </a:lnTo>
                <a:lnTo>
                  <a:pt x="187543" y="156540"/>
                </a:lnTo>
                <a:lnTo>
                  <a:pt x="175504" y="164220"/>
                </a:lnTo>
                <a:lnTo>
                  <a:pt x="175504" y="176459"/>
                </a:lnTo>
                <a:lnTo>
                  <a:pt x="174271" y="178525"/>
                </a:lnTo>
                <a:lnTo>
                  <a:pt x="170967" y="179988"/>
                </a:lnTo>
                <a:lnTo>
                  <a:pt x="166627" y="180907"/>
                </a:lnTo>
                <a:lnTo>
                  <a:pt x="201031" y="180907"/>
                </a:lnTo>
                <a:lnTo>
                  <a:pt x="188820" y="168669"/>
                </a:lnTo>
                <a:lnTo>
                  <a:pt x="195014" y="164468"/>
                </a:lnTo>
                <a:lnTo>
                  <a:pt x="200400" y="159258"/>
                </a:lnTo>
                <a:lnTo>
                  <a:pt x="204730" y="153099"/>
                </a:lnTo>
                <a:lnTo>
                  <a:pt x="268412" y="153099"/>
                </a:lnTo>
                <a:lnTo>
                  <a:pt x="272467" y="83781"/>
                </a:lnTo>
                <a:lnTo>
                  <a:pt x="205469" y="83781"/>
                </a:lnTo>
                <a:lnTo>
                  <a:pt x="201258" y="77563"/>
                </a:lnTo>
                <a:lnTo>
                  <a:pt x="196050" y="72541"/>
                </a:lnTo>
                <a:lnTo>
                  <a:pt x="189934" y="68211"/>
                </a:lnTo>
                <a:lnTo>
                  <a:pt x="190661" y="67469"/>
                </a:lnTo>
                <a:close/>
              </a:path>
              <a:path w="309879" h="309880">
                <a:moveTo>
                  <a:pt x="154426" y="134939"/>
                </a:moveTo>
                <a:lnTo>
                  <a:pt x="143695" y="149768"/>
                </a:lnTo>
                <a:lnTo>
                  <a:pt x="165148" y="149768"/>
                </a:lnTo>
                <a:lnTo>
                  <a:pt x="154426" y="134939"/>
                </a:lnTo>
                <a:close/>
              </a:path>
              <a:path w="309879" h="309880">
                <a:moveTo>
                  <a:pt x="129945" y="104699"/>
                </a:moveTo>
                <a:lnTo>
                  <a:pt x="121591" y="106409"/>
                </a:lnTo>
                <a:lnTo>
                  <a:pt x="115959" y="113072"/>
                </a:lnTo>
                <a:lnTo>
                  <a:pt x="115959" y="129739"/>
                </a:lnTo>
                <a:lnTo>
                  <a:pt x="122991" y="136788"/>
                </a:lnTo>
                <a:lnTo>
                  <a:pt x="140726" y="136788"/>
                </a:lnTo>
                <a:lnTo>
                  <a:pt x="148133" y="129739"/>
                </a:lnTo>
                <a:lnTo>
                  <a:pt x="148133" y="111965"/>
                </a:lnTo>
                <a:lnTo>
                  <a:pt x="140726" y="104906"/>
                </a:lnTo>
                <a:lnTo>
                  <a:pt x="130754" y="104906"/>
                </a:lnTo>
                <a:lnTo>
                  <a:pt x="129945" y="104699"/>
                </a:lnTo>
                <a:close/>
              </a:path>
              <a:path w="309879" h="309880">
                <a:moveTo>
                  <a:pt x="174705" y="104699"/>
                </a:moveTo>
                <a:lnTo>
                  <a:pt x="166341" y="106409"/>
                </a:lnTo>
                <a:lnTo>
                  <a:pt x="160709" y="113072"/>
                </a:lnTo>
                <a:lnTo>
                  <a:pt x="160709" y="129739"/>
                </a:lnTo>
                <a:lnTo>
                  <a:pt x="168116" y="136788"/>
                </a:lnTo>
                <a:lnTo>
                  <a:pt x="185851" y="136788"/>
                </a:lnTo>
                <a:lnTo>
                  <a:pt x="192893" y="129739"/>
                </a:lnTo>
                <a:lnTo>
                  <a:pt x="192893" y="111965"/>
                </a:lnTo>
                <a:lnTo>
                  <a:pt x="185851" y="104906"/>
                </a:lnTo>
                <a:lnTo>
                  <a:pt x="175879" y="104906"/>
                </a:lnTo>
                <a:lnTo>
                  <a:pt x="174705" y="104699"/>
                </a:lnTo>
                <a:close/>
              </a:path>
              <a:path w="309879" h="309880">
                <a:moveTo>
                  <a:pt x="210648" y="47075"/>
                </a:moveTo>
                <a:lnTo>
                  <a:pt x="98944" y="47075"/>
                </a:lnTo>
                <a:lnTo>
                  <a:pt x="120022" y="68211"/>
                </a:lnTo>
                <a:lnTo>
                  <a:pt x="113907" y="72541"/>
                </a:lnTo>
                <a:lnTo>
                  <a:pt x="108324" y="77563"/>
                </a:lnTo>
                <a:lnTo>
                  <a:pt x="104122" y="83781"/>
                </a:lnTo>
                <a:lnTo>
                  <a:pt x="118132" y="83781"/>
                </a:lnTo>
                <a:lnTo>
                  <a:pt x="119190" y="82205"/>
                </a:lnTo>
                <a:lnTo>
                  <a:pt x="135176" y="71420"/>
                </a:lnTo>
                <a:lnTo>
                  <a:pt x="154791" y="67469"/>
                </a:lnTo>
                <a:lnTo>
                  <a:pt x="190661" y="67469"/>
                </a:lnTo>
                <a:lnTo>
                  <a:pt x="210648" y="47075"/>
                </a:lnTo>
                <a:close/>
              </a:path>
              <a:path w="309879" h="309880">
                <a:moveTo>
                  <a:pt x="260584" y="47075"/>
                </a:moveTo>
                <a:lnTo>
                  <a:pt x="210648" y="47075"/>
                </a:lnTo>
                <a:lnTo>
                  <a:pt x="226183" y="63021"/>
                </a:lnTo>
                <a:lnTo>
                  <a:pt x="205469" y="83781"/>
                </a:lnTo>
                <a:lnTo>
                  <a:pt x="272467" y="83781"/>
                </a:lnTo>
                <a:lnTo>
                  <a:pt x="273300" y="69535"/>
                </a:lnTo>
                <a:lnTo>
                  <a:pt x="272541" y="66926"/>
                </a:lnTo>
                <a:lnTo>
                  <a:pt x="260584" y="4707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2978" y="3008248"/>
            <a:ext cx="251460" cy="492759"/>
          </a:xfrm>
          <a:custGeom>
            <a:avLst/>
            <a:gdLst/>
            <a:ahLst/>
            <a:cxnLst/>
            <a:rect l="l" t="t" r="r" b="b"/>
            <a:pathLst>
              <a:path w="251460" h="492760">
                <a:moveTo>
                  <a:pt x="112903" y="368681"/>
                </a:moveTo>
                <a:lnTo>
                  <a:pt x="13335" y="479678"/>
                </a:lnTo>
                <a:lnTo>
                  <a:pt x="161925" y="492632"/>
                </a:lnTo>
                <a:lnTo>
                  <a:pt x="148464" y="458596"/>
                </a:lnTo>
                <a:lnTo>
                  <a:pt x="127000" y="458596"/>
                </a:lnTo>
                <a:lnTo>
                  <a:pt x="106425" y="419100"/>
                </a:lnTo>
                <a:lnTo>
                  <a:pt x="128340" y="407715"/>
                </a:lnTo>
                <a:lnTo>
                  <a:pt x="112903" y="368681"/>
                </a:lnTo>
                <a:close/>
              </a:path>
              <a:path w="251460" h="492760">
                <a:moveTo>
                  <a:pt x="128340" y="407715"/>
                </a:moveTo>
                <a:lnTo>
                  <a:pt x="106425" y="419100"/>
                </a:lnTo>
                <a:lnTo>
                  <a:pt x="127000" y="458596"/>
                </a:lnTo>
                <a:lnTo>
                  <a:pt x="144792" y="449313"/>
                </a:lnTo>
                <a:lnTo>
                  <a:pt x="128340" y="407715"/>
                </a:lnTo>
                <a:close/>
              </a:path>
              <a:path w="251460" h="492760">
                <a:moveTo>
                  <a:pt x="144792" y="449313"/>
                </a:moveTo>
                <a:lnTo>
                  <a:pt x="127000" y="458596"/>
                </a:lnTo>
                <a:lnTo>
                  <a:pt x="148464" y="458596"/>
                </a:lnTo>
                <a:lnTo>
                  <a:pt x="144792" y="449313"/>
                </a:lnTo>
                <a:close/>
              </a:path>
              <a:path w="251460" h="492760">
                <a:moveTo>
                  <a:pt x="194740" y="403859"/>
                </a:moveTo>
                <a:lnTo>
                  <a:pt x="135762" y="403859"/>
                </a:lnTo>
                <a:lnTo>
                  <a:pt x="130429" y="407669"/>
                </a:lnTo>
                <a:lnTo>
                  <a:pt x="128428" y="407669"/>
                </a:lnTo>
                <a:lnTo>
                  <a:pt x="144792" y="449313"/>
                </a:lnTo>
                <a:lnTo>
                  <a:pt x="156210" y="443356"/>
                </a:lnTo>
                <a:lnTo>
                  <a:pt x="158242" y="442340"/>
                </a:lnTo>
                <a:lnTo>
                  <a:pt x="159893" y="441070"/>
                </a:lnTo>
                <a:lnTo>
                  <a:pt x="161544" y="439546"/>
                </a:lnTo>
                <a:lnTo>
                  <a:pt x="178562" y="422782"/>
                </a:lnTo>
                <a:lnTo>
                  <a:pt x="191561" y="407669"/>
                </a:lnTo>
                <a:lnTo>
                  <a:pt x="130429" y="407669"/>
                </a:lnTo>
                <a:lnTo>
                  <a:pt x="132760" y="405419"/>
                </a:lnTo>
                <a:lnTo>
                  <a:pt x="193496" y="405419"/>
                </a:lnTo>
                <a:lnTo>
                  <a:pt x="194183" y="404621"/>
                </a:lnTo>
                <a:lnTo>
                  <a:pt x="194740" y="403859"/>
                </a:lnTo>
                <a:close/>
              </a:path>
              <a:path w="251460" h="492760">
                <a:moveTo>
                  <a:pt x="135762" y="403859"/>
                </a:moveTo>
                <a:lnTo>
                  <a:pt x="132760" y="405419"/>
                </a:lnTo>
                <a:lnTo>
                  <a:pt x="130429" y="407669"/>
                </a:lnTo>
                <a:lnTo>
                  <a:pt x="135762" y="403859"/>
                </a:lnTo>
                <a:close/>
              </a:path>
              <a:path w="251460" h="492760">
                <a:moveTo>
                  <a:pt x="1270" y="0"/>
                </a:moveTo>
                <a:lnTo>
                  <a:pt x="0" y="44450"/>
                </a:lnTo>
                <a:lnTo>
                  <a:pt x="10668" y="44703"/>
                </a:lnTo>
                <a:lnTo>
                  <a:pt x="19938" y="45719"/>
                </a:lnTo>
                <a:lnTo>
                  <a:pt x="57150" y="54609"/>
                </a:lnTo>
                <a:lnTo>
                  <a:pt x="93853" y="71881"/>
                </a:lnTo>
                <a:lnTo>
                  <a:pt x="127508" y="95884"/>
                </a:lnTo>
                <a:lnTo>
                  <a:pt x="156718" y="125475"/>
                </a:lnTo>
                <a:lnTo>
                  <a:pt x="180594" y="159257"/>
                </a:lnTo>
                <a:lnTo>
                  <a:pt x="197358" y="195706"/>
                </a:lnTo>
                <a:lnTo>
                  <a:pt x="205867" y="232918"/>
                </a:lnTo>
                <a:lnTo>
                  <a:pt x="207010" y="251587"/>
                </a:lnTo>
                <a:lnTo>
                  <a:pt x="206756" y="261112"/>
                </a:lnTo>
                <a:lnTo>
                  <a:pt x="197104" y="308609"/>
                </a:lnTo>
                <a:lnTo>
                  <a:pt x="180975" y="344931"/>
                </a:lnTo>
                <a:lnTo>
                  <a:pt x="158369" y="378332"/>
                </a:lnTo>
                <a:lnTo>
                  <a:pt x="132760" y="405419"/>
                </a:lnTo>
                <a:lnTo>
                  <a:pt x="135762" y="403859"/>
                </a:lnTo>
                <a:lnTo>
                  <a:pt x="194740" y="403859"/>
                </a:lnTo>
                <a:lnTo>
                  <a:pt x="208407" y="385190"/>
                </a:lnTo>
                <a:lnTo>
                  <a:pt x="231394" y="343026"/>
                </a:lnTo>
                <a:lnTo>
                  <a:pt x="246125" y="298069"/>
                </a:lnTo>
                <a:lnTo>
                  <a:pt x="251460" y="250444"/>
                </a:lnTo>
                <a:lnTo>
                  <a:pt x="251079" y="238125"/>
                </a:lnTo>
                <a:lnTo>
                  <a:pt x="242443" y="190753"/>
                </a:lnTo>
                <a:lnTo>
                  <a:pt x="217932" y="135255"/>
                </a:lnTo>
                <a:lnTo>
                  <a:pt x="189484" y="95376"/>
                </a:lnTo>
                <a:lnTo>
                  <a:pt x="154812" y="60832"/>
                </a:lnTo>
                <a:lnTo>
                  <a:pt x="114681" y="32512"/>
                </a:lnTo>
                <a:lnTo>
                  <a:pt x="71120" y="12445"/>
                </a:lnTo>
                <a:lnTo>
                  <a:pt x="24257" y="1396"/>
                </a:lnTo>
                <a:lnTo>
                  <a:pt x="11937" y="253"/>
                </a:lnTo>
                <a:lnTo>
                  <a:pt x="127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936" y="29885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3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5195" y="2935300"/>
            <a:ext cx="482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585858"/>
                </a:solidFill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2988" y="1277111"/>
            <a:ext cx="3500120" cy="3429000"/>
            <a:chOff x="2062988" y="1277111"/>
            <a:chExt cx="3500120" cy="3429000"/>
          </a:xfrm>
        </p:grpSpPr>
        <p:sp>
          <p:nvSpPr>
            <p:cNvPr id="3" name="object 3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2988" y="2984372"/>
              <a:ext cx="1346835" cy="1323975"/>
            </a:xfrm>
            <a:custGeom>
              <a:avLst/>
              <a:gdLst/>
              <a:ahLst/>
              <a:cxnLst/>
              <a:rect l="l" t="t" r="r" b="b"/>
              <a:pathLst>
                <a:path w="1346835" h="1323975">
                  <a:moveTo>
                    <a:pt x="70231" y="1171511"/>
                  </a:moveTo>
                  <a:lnTo>
                    <a:pt x="41076" y="1179728"/>
                  </a:lnTo>
                  <a:lnTo>
                    <a:pt x="18161" y="1197846"/>
                  </a:lnTo>
                  <a:lnTo>
                    <a:pt x="3722" y="1223234"/>
                  </a:lnTo>
                  <a:lnTo>
                    <a:pt x="0" y="1253261"/>
                  </a:lnTo>
                  <a:lnTo>
                    <a:pt x="8205" y="1282381"/>
                  </a:lnTo>
                  <a:lnTo>
                    <a:pt x="26304" y="1305294"/>
                  </a:lnTo>
                  <a:lnTo>
                    <a:pt x="51667" y="1319742"/>
                  </a:lnTo>
                  <a:lnTo>
                    <a:pt x="81661" y="1323467"/>
                  </a:lnTo>
                  <a:lnTo>
                    <a:pt x="110815" y="1315249"/>
                  </a:lnTo>
                  <a:lnTo>
                    <a:pt x="133731" y="1297131"/>
                  </a:lnTo>
                  <a:lnTo>
                    <a:pt x="147572" y="1272793"/>
                  </a:lnTo>
                  <a:lnTo>
                    <a:pt x="78105" y="1272793"/>
                  </a:lnTo>
                  <a:lnTo>
                    <a:pt x="73787" y="1222184"/>
                  </a:lnTo>
                  <a:lnTo>
                    <a:pt x="144678" y="1216116"/>
                  </a:lnTo>
                  <a:lnTo>
                    <a:pt x="143686" y="1212596"/>
                  </a:lnTo>
                  <a:lnTo>
                    <a:pt x="125587" y="1189683"/>
                  </a:lnTo>
                  <a:lnTo>
                    <a:pt x="100224" y="1175235"/>
                  </a:lnTo>
                  <a:lnTo>
                    <a:pt x="70231" y="1171511"/>
                  </a:lnTo>
                  <a:close/>
                </a:path>
                <a:path w="1346835" h="1323975">
                  <a:moveTo>
                    <a:pt x="144678" y="1216116"/>
                  </a:moveTo>
                  <a:lnTo>
                    <a:pt x="73787" y="1222184"/>
                  </a:lnTo>
                  <a:lnTo>
                    <a:pt x="78105" y="1272793"/>
                  </a:lnTo>
                  <a:lnTo>
                    <a:pt x="148789" y="1266743"/>
                  </a:lnTo>
                  <a:lnTo>
                    <a:pt x="151892" y="1241717"/>
                  </a:lnTo>
                  <a:lnTo>
                    <a:pt x="144678" y="1216116"/>
                  </a:lnTo>
                  <a:close/>
                </a:path>
                <a:path w="1346835" h="1323975">
                  <a:moveTo>
                    <a:pt x="148789" y="1266743"/>
                  </a:moveTo>
                  <a:lnTo>
                    <a:pt x="78105" y="1272793"/>
                  </a:lnTo>
                  <a:lnTo>
                    <a:pt x="147572" y="1272793"/>
                  </a:lnTo>
                  <a:lnTo>
                    <a:pt x="148169" y="1271744"/>
                  </a:lnTo>
                  <a:lnTo>
                    <a:pt x="148789" y="1266743"/>
                  </a:lnTo>
                  <a:close/>
                </a:path>
                <a:path w="1346835" h="1323975">
                  <a:moveTo>
                    <a:pt x="1192136" y="52234"/>
                  </a:moveTo>
                  <a:lnTo>
                    <a:pt x="1131570" y="69976"/>
                  </a:lnTo>
                  <a:lnTo>
                    <a:pt x="1073658" y="95376"/>
                  </a:lnTo>
                  <a:lnTo>
                    <a:pt x="1018032" y="125983"/>
                  </a:lnTo>
                  <a:lnTo>
                    <a:pt x="965073" y="161289"/>
                  </a:lnTo>
                  <a:lnTo>
                    <a:pt x="915416" y="200913"/>
                  </a:lnTo>
                  <a:lnTo>
                    <a:pt x="869188" y="244347"/>
                  </a:lnTo>
                  <a:lnTo>
                    <a:pt x="827151" y="291210"/>
                  </a:lnTo>
                  <a:lnTo>
                    <a:pt x="789559" y="341121"/>
                  </a:lnTo>
                  <a:lnTo>
                    <a:pt x="757047" y="393572"/>
                  </a:lnTo>
                  <a:lnTo>
                    <a:pt x="729869" y="448437"/>
                  </a:lnTo>
                  <a:lnTo>
                    <a:pt x="708660" y="504951"/>
                  </a:lnTo>
                  <a:lnTo>
                    <a:pt x="694182" y="562863"/>
                  </a:lnTo>
                  <a:lnTo>
                    <a:pt x="686688" y="621791"/>
                  </a:lnTo>
                  <a:lnTo>
                    <a:pt x="685739" y="651510"/>
                  </a:lnTo>
                  <a:lnTo>
                    <a:pt x="684911" y="676020"/>
                  </a:lnTo>
                  <a:lnTo>
                    <a:pt x="678307" y="728726"/>
                  </a:lnTo>
                  <a:lnTo>
                    <a:pt x="665099" y="781049"/>
                  </a:lnTo>
                  <a:lnTo>
                    <a:pt x="645794" y="832611"/>
                  </a:lnTo>
                  <a:lnTo>
                    <a:pt x="621030" y="882904"/>
                  </a:lnTo>
                  <a:lnTo>
                    <a:pt x="590804" y="931443"/>
                  </a:lnTo>
                  <a:lnTo>
                    <a:pt x="556006" y="977760"/>
                  </a:lnTo>
                  <a:lnTo>
                    <a:pt x="516763" y="1021397"/>
                  </a:lnTo>
                  <a:lnTo>
                    <a:pt x="473710" y="1061897"/>
                  </a:lnTo>
                  <a:lnTo>
                    <a:pt x="427355" y="1098892"/>
                  </a:lnTo>
                  <a:lnTo>
                    <a:pt x="377825" y="1131874"/>
                  </a:lnTo>
                  <a:lnTo>
                    <a:pt x="326136" y="1160284"/>
                  </a:lnTo>
                  <a:lnTo>
                    <a:pt x="272542" y="1183843"/>
                  </a:lnTo>
                  <a:lnTo>
                    <a:pt x="217424" y="1202093"/>
                  </a:lnTo>
                  <a:lnTo>
                    <a:pt x="162813" y="1214564"/>
                  </a:lnTo>
                  <a:lnTo>
                    <a:pt x="144678" y="1216116"/>
                  </a:lnTo>
                  <a:lnTo>
                    <a:pt x="151892" y="1241717"/>
                  </a:lnTo>
                  <a:lnTo>
                    <a:pt x="148789" y="1266743"/>
                  </a:lnTo>
                  <a:lnTo>
                    <a:pt x="167131" y="1265173"/>
                  </a:lnTo>
                  <a:lnTo>
                    <a:pt x="199389" y="1258976"/>
                  </a:lnTo>
                  <a:lnTo>
                    <a:pt x="259842" y="1242275"/>
                  </a:lnTo>
                  <a:lnTo>
                    <a:pt x="318897" y="1219746"/>
                  </a:lnTo>
                  <a:lnTo>
                    <a:pt x="375793" y="1191729"/>
                  </a:lnTo>
                  <a:lnTo>
                    <a:pt x="430149" y="1158709"/>
                  </a:lnTo>
                  <a:lnTo>
                    <a:pt x="481584" y="1121257"/>
                  </a:lnTo>
                  <a:lnTo>
                    <a:pt x="529717" y="1079868"/>
                  </a:lnTo>
                  <a:lnTo>
                    <a:pt x="573913" y="1034757"/>
                  </a:lnTo>
                  <a:lnTo>
                    <a:pt x="613918" y="986307"/>
                  </a:lnTo>
                  <a:lnTo>
                    <a:pt x="649097" y="935164"/>
                  </a:lnTo>
                  <a:lnTo>
                    <a:pt x="679069" y="881633"/>
                  </a:lnTo>
                  <a:lnTo>
                    <a:pt x="703326" y="826007"/>
                  </a:lnTo>
                  <a:lnTo>
                    <a:pt x="721360" y="768985"/>
                  </a:lnTo>
                  <a:lnTo>
                    <a:pt x="732536" y="710438"/>
                  </a:lnTo>
                  <a:lnTo>
                    <a:pt x="736656" y="649732"/>
                  </a:lnTo>
                  <a:lnTo>
                    <a:pt x="737488" y="623569"/>
                  </a:lnTo>
                  <a:lnTo>
                    <a:pt x="740029" y="597154"/>
                  </a:lnTo>
                  <a:lnTo>
                    <a:pt x="750188" y="544829"/>
                  </a:lnTo>
                  <a:lnTo>
                    <a:pt x="766572" y="493013"/>
                  </a:lnTo>
                  <a:lnTo>
                    <a:pt x="788797" y="442213"/>
                  </a:lnTo>
                  <a:lnTo>
                    <a:pt x="816356" y="392810"/>
                  </a:lnTo>
                  <a:lnTo>
                    <a:pt x="848994" y="345439"/>
                  </a:lnTo>
                  <a:lnTo>
                    <a:pt x="886079" y="300481"/>
                  </a:lnTo>
                  <a:lnTo>
                    <a:pt x="927354" y="258571"/>
                  </a:lnTo>
                  <a:lnTo>
                    <a:pt x="972312" y="219709"/>
                  </a:lnTo>
                  <a:lnTo>
                    <a:pt x="1020318" y="184784"/>
                  </a:lnTo>
                  <a:lnTo>
                    <a:pt x="1070991" y="153924"/>
                  </a:lnTo>
                  <a:lnTo>
                    <a:pt x="1123823" y="128143"/>
                  </a:lnTo>
                  <a:lnTo>
                    <a:pt x="1178306" y="107187"/>
                  </a:lnTo>
                  <a:lnTo>
                    <a:pt x="1199336" y="102502"/>
                  </a:lnTo>
                  <a:lnTo>
                    <a:pt x="1192136" y="52234"/>
                  </a:lnTo>
                  <a:close/>
                </a:path>
                <a:path w="1346835" h="1323975">
                  <a:moveTo>
                    <a:pt x="1326070" y="46989"/>
                  </a:moveTo>
                  <a:lnTo>
                    <a:pt x="1215009" y="46989"/>
                  </a:lnTo>
                  <a:lnTo>
                    <a:pt x="1226185" y="96519"/>
                  </a:lnTo>
                  <a:lnTo>
                    <a:pt x="1199336" y="102502"/>
                  </a:lnTo>
                  <a:lnTo>
                    <a:pt x="1206246" y="150749"/>
                  </a:lnTo>
                  <a:lnTo>
                    <a:pt x="1346327" y="53720"/>
                  </a:lnTo>
                  <a:lnTo>
                    <a:pt x="1326070" y="46989"/>
                  </a:lnTo>
                  <a:close/>
                </a:path>
                <a:path w="1346835" h="1323975">
                  <a:moveTo>
                    <a:pt x="1215009" y="46989"/>
                  </a:moveTo>
                  <a:lnTo>
                    <a:pt x="1192136" y="52234"/>
                  </a:lnTo>
                  <a:lnTo>
                    <a:pt x="1199336" y="102502"/>
                  </a:lnTo>
                  <a:lnTo>
                    <a:pt x="1226185" y="96519"/>
                  </a:lnTo>
                  <a:lnTo>
                    <a:pt x="1215009" y="46989"/>
                  </a:lnTo>
                  <a:close/>
                </a:path>
                <a:path w="1346835" h="1323975">
                  <a:moveTo>
                    <a:pt x="1184656" y="0"/>
                  </a:moveTo>
                  <a:lnTo>
                    <a:pt x="1192136" y="52234"/>
                  </a:lnTo>
                  <a:lnTo>
                    <a:pt x="1215009" y="46989"/>
                  </a:lnTo>
                  <a:lnTo>
                    <a:pt x="1326070" y="46989"/>
                  </a:lnTo>
                  <a:lnTo>
                    <a:pt x="1184656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6746" y="487502"/>
            <a:ext cx="67094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5" dirty="0"/>
              <a:t> </a:t>
            </a:r>
            <a:r>
              <a:rPr spc="155" dirty="0"/>
              <a:t>PROBE</a:t>
            </a:r>
            <a:r>
              <a:rPr spc="295" dirty="0"/>
              <a:t> </a:t>
            </a:r>
            <a:r>
              <a:rPr spc="155" dirty="0"/>
              <a:t>HASHING</a:t>
            </a:r>
            <a:r>
              <a:rPr spc="355" dirty="0"/>
              <a:t> </a:t>
            </a:r>
            <a:r>
              <a:rPr spc="-145" dirty="0"/>
              <a:t>–</a:t>
            </a:r>
            <a:r>
              <a:rPr spc="32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8428" y="1346453"/>
            <a:ext cx="3294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Tom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stone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8428" y="1733245"/>
            <a:ext cx="316420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Se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marker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indicate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 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entry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logicall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delet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  <a:p>
            <a:pPr marL="355600" marR="266700" indent="-3429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reus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 new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355600" marR="132080" indent="-342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periodic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garbage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00425" y="1442085"/>
          <a:ext cx="1883410" cy="3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2400" b="1" i="1" spc="-16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2400" b="1" i="1" spc="-16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392936" y="4059935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1" y="0"/>
                </a:moveTo>
                <a:lnTo>
                  <a:pt x="164591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59"/>
                </a:lnTo>
                <a:lnTo>
                  <a:pt x="329183" y="182879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5195" y="1246915"/>
            <a:ext cx="1789430" cy="31521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98933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845"/>
              </a:lnSpc>
              <a:tabLst>
                <a:tab pos="99314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3600" b="1" i="1" spc="-67" baseline="2314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endParaRPr sz="3600" baseline="231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9EAE8DEF-3110-BE67-4938-DA5E5F3B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595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Assignment</a:t>
            </a:r>
            <a:br>
              <a:rPr lang="en-US" dirty="0"/>
            </a:br>
            <a:r>
              <a:rPr lang="en-US" sz="2700" dirty="0"/>
              <a:t>Write a report about non-unique keys in 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7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798820" cy="2096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0574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Variant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linear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steals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slots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"rich"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them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"po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or"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keys.</a:t>
            </a:r>
            <a:endParaRPr sz="2400">
              <a:latin typeface="Times New Roman"/>
              <a:cs typeface="Times New Roman"/>
            </a:endParaRPr>
          </a:p>
          <a:p>
            <a:pPr marL="355600" marR="74295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Each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tracks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number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positions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optimal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position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insert,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takes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first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key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farther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away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its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optimal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position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than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second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68829" y="1277111"/>
            <a:ext cx="3493770" cy="3429000"/>
            <a:chOff x="2068829" y="1277111"/>
            <a:chExt cx="3493770" cy="3429000"/>
          </a:xfrm>
        </p:grpSpPr>
        <p:sp>
          <p:nvSpPr>
            <p:cNvPr id="5" name="object 5"/>
            <p:cNvSpPr/>
            <p:nvPr/>
          </p:nvSpPr>
          <p:spPr>
            <a:xfrm>
              <a:off x="3137915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8829" y="1983485"/>
              <a:ext cx="1341755" cy="655955"/>
            </a:xfrm>
            <a:custGeom>
              <a:avLst/>
              <a:gdLst/>
              <a:ahLst/>
              <a:cxnLst/>
              <a:rect l="l" t="t" r="r" b="b"/>
              <a:pathLst>
                <a:path w="1341754" h="655955">
                  <a:moveTo>
                    <a:pt x="1187671" y="604335"/>
                  </a:moveTo>
                  <a:lnTo>
                    <a:pt x="1184402" y="655827"/>
                  </a:lnTo>
                  <a:lnTo>
                    <a:pt x="1300461" y="606678"/>
                  </a:lnTo>
                  <a:lnTo>
                    <a:pt x="1212215" y="606678"/>
                  </a:lnTo>
                  <a:lnTo>
                    <a:pt x="1187671" y="604335"/>
                  </a:lnTo>
                  <a:close/>
                </a:path>
                <a:path w="1341754" h="655955">
                  <a:moveTo>
                    <a:pt x="1190886" y="553703"/>
                  </a:moveTo>
                  <a:lnTo>
                    <a:pt x="1187671" y="604335"/>
                  </a:lnTo>
                  <a:lnTo>
                    <a:pt x="1212215" y="606678"/>
                  </a:lnTo>
                  <a:lnTo>
                    <a:pt x="1216914" y="556132"/>
                  </a:lnTo>
                  <a:lnTo>
                    <a:pt x="1190886" y="553703"/>
                  </a:lnTo>
                  <a:close/>
                </a:path>
                <a:path w="1341754" h="655955">
                  <a:moveTo>
                    <a:pt x="1194054" y="503808"/>
                  </a:moveTo>
                  <a:lnTo>
                    <a:pt x="1190886" y="553703"/>
                  </a:lnTo>
                  <a:lnTo>
                    <a:pt x="1216914" y="556132"/>
                  </a:lnTo>
                  <a:lnTo>
                    <a:pt x="1212215" y="606678"/>
                  </a:lnTo>
                  <a:lnTo>
                    <a:pt x="1300461" y="606678"/>
                  </a:lnTo>
                  <a:lnTo>
                    <a:pt x="1341246" y="589407"/>
                  </a:lnTo>
                  <a:lnTo>
                    <a:pt x="1194054" y="503808"/>
                  </a:lnTo>
                  <a:close/>
                </a:path>
                <a:path w="1341754" h="655955">
                  <a:moveTo>
                    <a:pt x="148125" y="53442"/>
                  </a:moveTo>
                  <a:lnTo>
                    <a:pt x="152400" y="78612"/>
                  </a:lnTo>
                  <a:lnTo>
                    <a:pt x="146374" y="104145"/>
                  </a:lnTo>
                  <a:lnTo>
                    <a:pt x="163956" y="104775"/>
                  </a:lnTo>
                  <a:lnTo>
                    <a:pt x="220471" y="110362"/>
                  </a:lnTo>
                  <a:lnTo>
                    <a:pt x="276606" y="118363"/>
                  </a:lnTo>
                  <a:lnTo>
                    <a:pt x="331088" y="128777"/>
                  </a:lnTo>
                  <a:lnTo>
                    <a:pt x="383413" y="141096"/>
                  </a:lnTo>
                  <a:lnTo>
                    <a:pt x="433069" y="155447"/>
                  </a:lnTo>
                  <a:lnTo>
                    <a:pt x="479932" y="171450"/>
                  </a:lnTo>
                  <a:lnTo>
                    <a:pt x="522986" y="188975"/>
                  </a:lnTo>
                  <a:lnTo>
                    <a:pt x="562101" y="207771"/>
                  </a:lnTo>
                  <a:lnTo>
                    <a:pt x="596519" y="227583"/>
                  </a:lnTo>
                  <a:lnTo>
                    <a:pt x="638175" y="258190"/>
                  </a:lnTo>
                  <a:lnTo>
                    <a:pt x="666750" y="288925"/>
                  </a:lnTo>
                  <a:lnTo>
                    <a:pt x="683006" y="326263"/>
                  </a:lnTo>
                  <a:lnTo>
                    <a:pt x="683387" y="334771"/>
                  </a:lnTo>
                  <a:lnTo>
                    <a:pt x="684402" y="346837"/>
                  </a:lnTo>
                  <a:lnTo>
                    <a:pt x="700405" y="392302"/>
                  </a:lnTo>
                  <a:lnTo>
                    <a:pt x="732408" y="433069"/>
                  </a:lnTo>
                  <a:lnTo>
                    <a:pt x="776732" y="469645"/>
                  </a:lnTo>
                  <a:lnTo>
                    <a:pt x="812545" y="492125"/>
                  </a:lnTo>
                  <a:lnTo>
                    <a:pt x="852424" y="513080"/>
                  </a:lnTo>
                  <a:lnTo>
                    <a:pt x="896493" y="532638"/>
                  </a:lnTo>
                  <a:lnTo>
                    <a:pt x="944244" y="550418"/>
                  </a:lnTo>
                  <a:lnTo>
                    <a:pt x="994790" y="566419"/>
                  </a:lnTo>
                  <a:lnTo>
                    <a:pt x="1048257" y="580389"/>
                  </a:lnTo>
                  <a:lnTo>
                    <a:pt x="1104011" y="592201"/>
                  </a:lnTo>
                  <a:lnTo>
                    <a:pt x="1161669" y="601852"/>
                  </a:lnTo>
                  <a:lnTo>
                    <a:pt x="1187671" y="604335"/>
                  </a:lnTo>
                  <a:lnTo>
                    <a:pt x="1190886" y="553703"/>
                  </a:lnTo>
                  <a:lnTo>
                    <a:pt x="1169289" y="551688"/>
                  </a:lnTo>
                  <a:lnTo>
                    <a:pt x="1141476" y="547369"/>
                  </a:lnTo>
                  <a:lnTo>
                    <a:pt x="1086993" y="536956"/>
                  </a:lnTo>
                  <a:lnTo>
                    <a:pt x="1034669" y="524637"/>
                  </a:lnTo>
                  <a:lnTo>
                    <a:pt x="984884" y="510286"/>
                  </a:lnTo>
                  <a:lnTo>
                    <a:pt x="938276" y="494411"/>
                  </a:lnTo>
                  <a:lnTo>
                    <a:pt x="895222" y="476884"/>
                  </a:lnTo>
                  <a:lnTo>
                    <a:pt x="856361" y="458215"/>
                  </a:lnTo>
                  <a:lnTo>
                    <a:pt x="821944" y="438657"/>
                  </a:lnTo>
                  <a:lnTo>
                    <a:pt x="780414" y="408305"/>
                  </a:lnTo>
                  <a:lnTo>
                    <a:pt x="751967" y="378459"/>
                  </a:lnTo>
                  <a:lnTo>
                    <a:pt x="735076" y="342772"/>
                  </a:lnTo>
                  <a:lnTo>
                    <a:pt x="734059" y="330834"/>
                  </a:lnTo>
                  <a:lnTo>
                    <a:pt x="732536" y="315213"/>
                  </a:lnTo>
                  <a:lnTo>
                    <a:pt x="715644" y="270763"/>
                  </a:lnTo>
                  <a:lnTo>
                    <a:pt x="683894" y="231266"/>
                  </a:lnTo>
                  <a:lnTo>
                    <a:pt x="639699" y="195199"/>
                  </a:lnTo>
                  <a:lnTo>
                    <a:pt x="604138" y="172974"/>
                  </a:lnTo>
                  <a:lnTo>
                    <a:pt x="564261" y="152145"/>
                  </a:lnTo>
                  <a:lnTo>
                    <a:pt x="520319" y="132714"/>
                  </a:lnTo>
                  <a:lnTo>
                    <a:pt x="472694" y="115062"/>
                  </a:lnTo>
                  <a:lnTo>
                    <a:pt x="422020" y="99059"/>
                  </a:lnTo>
                  <a:lnTo>
                    <a:pt x="368681" y="85089"/>
                  </a:lnTo>
                  <a:lnTo>
                    <a:pt x="313055" y="73278"/>
                  </a:lnTo>
                  <a:lnTo>
                    <a:pt x="255269" y="63626"/>
                  </a:lnTo>
                  <a:lnTo>
                    <a:pt x="196469" y="56768"/>
                  </a:lnTo>
                  <a:lnTo>
                    <a:pt x="165862" y="54101"/>
                  </a:lnTo>
                  <a:lnTo>
                    <a:pt x="148125" y="53442"/>
                  </a:lnTo>
                  <a:close/>
                </a:path>
                <a:path w="1341754" h="655955">
                  <a:moveTo>
                    <a:pt x="78612" y="0"/>
                  </a:moveTo>
                  <a:lnTo>
                    <a:pt x="48791" y="5064"/>
                  </a:lnTo>
                  <a:lnTo>
                    <a:pt x="24066" y="20605"/>
                  </a:lnTo>
                  <a:lnTo>
                    <a:pt x="6961" y="44291"/>
                  </a:lnTo>
                  <a:lnTo>
                    <a:pt x="0" y="73787"/>
                  </a:lnTo>
                  <a:lnTo>
                    <a:pt x="5064" y="103608"/>
                  </a:lnTo>
                  <a:lnTo>
                    <a:pt x="20605" y="128333"/>
                  </a:lnTo>
                  <a:lnTo>
                    <a:pt x="44291" y="145438"/>
                  </a:lnTo>
                  <a:lnTo>
                    <a:pt x="73787" y="152400"/>
                  </a:lnTo>
                  <a:lnTo>
                    <a:pt x="103608" y="147335"/>
                  </a:lnTo>
                  <a:lnTo>
                    <a:pt x="128333" y="131794"/>
                  </a:lnTo>
                  <a:lnTo>
                    <a:pt x="145438" y="108108"/>
                  </a:lnTo>
                  <a:lnTo>
                    <a:pt x="146374" y="104145"/>
                  </a:lnTo>
                  <a:lnTo>
                    <a:pt x="75311" y="101600"/>
                  </a:lnTo>
                  <a:lnTo>
                    <a:pt x="77088" y="50800"/>
                  </a:lnTo>
                  <a:lnTo>
                    <a:pt x="147676" y="50800"/>
                  </a:lnTo>
                  <a:lnTo>
                    <a:pt x="147335" y="48791"/>
                  </a:lnTo>
                  <a:lnTo>
                    <a:pt x="131794" y="24066"/>
                  </a:lnTo>
                  <a:lnTo>
                    <a:pt x="108108" y="6961"/>
                  </a:lnTo>
                  <a:lnTo>
                    <a:pt x="78612" y="0"/>
                  </a:lnTo>
                  <a:close/>
                </a:path>
                <a:path w="1341754" h="655955">
                  <a:moveTo>
                    <a:pt x="77088" y="50800"/>
                  </a:moveTo>
                  <a:lnTo>
                    <a:pt x="75311" y="101600"/>
                  </a:lnTo>
                  <a:lnTo>
                    <a:pt x="146374" y="104145"/>
                  </a:lnTo>
                  <a:lnTo>
                    <a:pt x="152400" y="78612"/>
                  </a:lnTo>
                  <a:lnTo>
                    <a:pt x="148125" y="53442"/>
                  </a:lnTo>
                  <a:lnTo>
                    <a:pt x="77088" y="50800"/>
                  </a:lnTo>
                  <a:close/>
                </a:path>
                <a:path w="1341754" h="655955">
                  <a:moveTo>
                    <a:pt x="147676" y="50800"/>
                  </a:moveTo>
                  <a:lnTo>
                    <a:pt x="77088" y="50800"/>
                  </a:lnTo>
                  <a:lnTo>
                    <a:pt x="148125" y="53442"/>
                  </a:lnTo>
                  <a:lnTo>
                    <a:pt x="147676" y="5080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749290" y="2358644"/>
            <a:ext cx="3115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40" dirty="0">
                <a:solidFill>
                  <a:srgbClr val="EE3D42"/>
                </a:solidFill>
                <a:latin typeface="Cambria"/>
                <a:cs typeface="Cambria"/>
              </a:rPr>
              <a:t>#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29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175" dirty="0">
                <a:solidFill>
                  <a:srgbClr val="EE3D42"/>
                </a:solidFill>
                <a:latin typeface="Cambria"/>
                <a:cs typeface="Cambria"/>
              </a:rPr>
              <a:t>f</a:t>
            </a:r>
            <a:r>
              <a:rPr sz="20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55" dirty="0">
                <a:solidFill>
                  <a:srgbClr val="EE3D42"/>
                </a:solidFill>
                <a:latin typeface="Cambria"/>
                <a:cs typeface="Cambria"/>
              </a:rPr>
              <a:t>"Jumps</a:t>
            </a:r>
            <a:r>
              <a:rPr sz="2000" b="1" i="1" spc="-114" dirty="0">
                <a:solidFill>
                  <a:srgbClr val="EE3D42"/>
                </a:solidFill>
                <a:latin typeface="Cambria"/>
                <a:cs typeface="Cambria"/>
              </a:rPr>
              <a:t>"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Fro</a:t>
            </a:r>
            <a:r>
              <a:rPr sz="2000" b="1" i="1" spc="-229" dirty="0">
                <a:solidFill>
                  <a:srgbClr val="EE3D42"/>
                </a:solidFill>
                <a:latin typeface="Cambria"/>
                <a:cs typeface="Cambria"/>
              </a:rPr>
              <a:t>m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50" dirty="0">
                <a:solidFill>
                  <a:srgbClr val="EE3D42"/>
                </a:solidFill>
                <a:latin typeface="Cambria"/>
                <a:cs typeface="Cambria"/>
              </a:rPr>
              <a:t>F</a:t>
            </a:r>
            <a:r>
              <a:rPr sz="2000" b="1" i="1" spc="-25" dirty="0">
                <a:solidFill>
                  <a:srgbClr val="EE3D42"/>
                </a:solidFill>
                <a:latin typeface="Cambria"/>
                <a:cs typeface="Cambria"/>
              </a:rPr>
              <a:t>i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rst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75" dirty="0">
                <a:solidFill>
                  <a:srgbClr val="EE3D42"/>
                </a:solidFill>
                <a:latin typeface="Cambria"/>
                <a:cs typeface="Cambria"/>
              </a:rPr>
              <a:t>Position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4188" y="238506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0" y="182879"/>
                </a:lnTo>
                <a:lnTo>
                  <a:pt x="182879" y="365759"/>
                </a:lnTo>
                <a:lnTo>
                  <a:pt x="182879" y="274319"/>
                </a:lnTo>
                <a:lnTo>
                  <a:pt x="365760" y="274319"/>
                </a:lnTo>
                <a:lnTo>
                  <a:pt x="365760" y="91439"/>
                </a:lnTo>
                <a:lnTo>
                  <a:pt x="182879" y="91439"/>
                </a:lnTo>
                <a:lnTo>
                  <a:pt x="182879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068957" y="1277111"/>
            <a:ext cx="3493770" cy="3429000"/>
            <a:chOff x="2068957" y="1277111"/>
            <a:chExt cx="3493770" cy="3429000"/>
          </a:xfrm>
        </p:grpSpPr>
        <p:sp>
          <p:nvSpPr>
            <p:cNvPr id="10" name="object 10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8957" y="1597278"/>
              <a:ext cx="1341120" cy="905510"/>
            </a:xfrm>
            <a:custGeom>
              <a:avLst/>
              <a:gdLst/>
              <a:ahLst/>
              <a:cxnLst/>
              <a:rect l="l" t="t" r="r" b="b"/>
              <a:pathLst>
                <a:path w="1341120" h="905510">
                  <a:moveTo>
                    <a:pt x="72390" y="752983"/>
                  </a:moveTo>
                  <a:lnTo>
                    <a:pt x="43058" y="760410"/>
                  </a:lnTo>
                  <a:lnTo>
                    <a:pt x="19669" y="777922"/>
                  </a:lnTo>
                  <a:lnTo>
                    <a:pt x="4542" y="802935"/>
                  </a:lnTo>
                  <a:lnTo>
                    <a:pt x="0" y="832866"/>
                  </a:lnTo>
                  <a:lnTo>
                    <a:pt x="7407" y="862197"/>
                  </a:lnTo>
                  <a:lnTo>
                    <a:pt x="24876" y="885586"/>
                  </a:lnTo>
                  <a:lnTo>
                    <a:pt x="49845" y="900713"/>
                  </a:lnTo>
                  <a:lnTo>
                    <a:pt x="79756" y="905256"/>
                  </a:lnTo>
                  <a:lnTo>
                    <a:pt x="109087" y="897828"/>
                  </a:lnTo>
                  <a:lnTo>
                    <a:pt x="132476" y="880316"/>
                  </a:lnTo>
                  <a:lnTo>
                    <a:pt x="147603" y="855303"/>
                  </a:lnTo>
                  <a:lnTo>
                    <a:pt x="147732" y="854456"/>
                  </a:lnTo>
                  <a:lnTo>
                    <a:pt x="77469" y="854456"/>
                  </a:lnTo>
                  <a:lnTo>
                    <a:pt x="74675" y="803783"/>
                  </a:lnTo>
                  <a:lnTo>
                    <a:pt x="145716" y="799915"/>
                  </a:lnTo>
                  <a:lnTo>
                    <a:pt x="144738" y="796041"/>
                  </a:lnTo>
                  <a:lnTo>
                    <a:pt x="127269" y="772652"/>
                  </a:lnTo>
                  <a:lnTo>
                    <a:pt x="102300" y="757525"/>
                  </a:lnTo>
                  <a:lnTo>
                    <a:pt x="72390" y="752983"/>
                  </a:lnTo>
                  <a:close/>
                </a:path>
                <a:path w="1341120" h="905510">
                  <a:moveTo>
                    <a:pt x="145716" y="799915"/>
                  </a:moveTo>
                  <a:lnTo>
                    <a:pt x="74675" y="803783"/>
                  </a:lnTo>
                  <a:lnTo>
                    <a:pt x="77469" y="854456"/>
                  </a:lnTo>
                  <a:lnTo>
                    <a:pt x="148317" y="850598"/>
                  </a:lnTo>
                  <a:lnTo>
                    <a:pt x="152145" y="825373"/>
                  </a:lnTo>
                  <a:lnTo>
                    <a:pt x="145716" y="799915"/>
                  </a:lnTo>
                  <a:close/>
                </a:path>
                <a:path w="1341120" h="905510">
                  <a:moveTo>
                    <a:pt x="148317" y="850598"/>
                  </a:moveTo>
                  <a:lnTo>
                    <a:pt x="77469" y="854456"/>
                  </a:lnTo>
                  <a:lnTo>
                    <a:pt x="147732" y="854456"/>
                  </a:lnTo>
                  <a:lnTo>
                    <a:pt x="148317" y="850598"/>
                  </a:lnTo>
                  <a:close/>
                </a:path>
                <a:path w="1341120" h="905510">
                  <a:moveTo>
                    <a:pt x="1187225" y="51802"/>
                  </a:moveTo>
                  <a:lnTo>
                    <a:pt x="1130300" y="62611"/>
                  </a:lnTo>
                  <a:lnTo>
                    <a:pt x="1073150" y="78740"/>
                  </a:lnTo>
                  <a:lnTo>
                    <a:pt x="1018159" y="98298"/>
                  </a:lnTo>
                  <a:lnTo>
                    <a:pt x="965581" y="120904"/>
                  </a:lnTo>
                  <a:lnTo>
                    <a:pt x="916178" y="146431"/>
                  </a:lnTo>
                  <a:lnTo>
                    <a:pt x="870204" y="174371"/>
                  </a:lnTo>
                  <a:lnTo>
                    <a:pt x="827913" y="204724"/>
                  </a:lnTo>
                  <a:lnTo>
                    <a:pt x="790067" y="237236"/>
                  </a:lnTo>
                  <a:lnTo>
                    <a:pt x="756919" y="271653"/>
                  </a:lnTo>
                  <a:lnTo>
                    <a:pt x="729234" y="307848"/>
                  </a:lnTo>
                  <a:lnTo>
                    <a:pt x="707390" y="345948"/>
                  </a:lnTo>
                  <a:lnTo>
                    <a:pt x="692023" y="385318"/>
                  </a:lnTo>
                  <a:lnTo>
                    <a:pt x="684276" y="425958"/>
                  </a:lnTo>
                  <a:lnTo>
                    <a:pt x="682498" y="459613"/>
                  </a:lnTo>
                  <a:lnTo>
                    <a:pt x="680338" y="475107"/>
                  </a:lnTo>
                  <a:lnTo>
                    <a:pt x="664210" y="522732"/>
                  </a:lnTo>
                  <a:lnTo>
                    <a:pt x="634492" y="570230"/>
                  </a:lnTo>
                  <a:lnTo>
                    <a:pt x="607822" y="601345"/>
                  </a:lnTo>
                  <a:lnTo>
                    <a:pt x="575691" y="631444"/>
                  </a:lnTo>
                  <a:lnTo>
                    <a:pt x="538988" y="660273"/>
                  </a:lnTo>
                  <a:lnTo>
                    <a:pt x="498220" y="687324"/>
                  </a:lnTo>
                  <a:lnTo>
                    <a:pt x="453517" y="712216"/>
                  </a:lnTo>
                  <a:lnTo>
                    <a:pt x="405511" y="734822"/>
                  </a:lnTo>
                  <a:lnTo>
                    <a:pt x="354838" y="754634"/>
                  </a:lnTo>
                  <a:lnTo>
                    <a:pt x="301879" y="771652"/>
                  </a:lnTo>
                  <a:lnTo>
                    <a:pt x="247015" y="785241"/>
                  </a:lnTo>
                  <a:lnTo>
                    <a:pt x="190881" y="795401"/>
                  </a:lnTo>
                  <a:lnTo>
                    <a:pt x="145716" y="799915"/>
                  </a:lnTo>
                  <a:lnTo>
                    <a:pt x="152145" y="825373"/>
                  </a:lnTo>
                  <a:lnTo>
                    <a:pt x="148317" y="850598"/>
                  </a:lnTo>
                  <a:lnTo>
                    <a:pt x="166116" y="849630"/>
                  </a:lnTo>
                  <a:lnTo>
                    <a:pt x="197231" y="845693"/>
                  </a:lnTo>
                  <a:lnTo>
                    <a:pt x="256794" y="835152"/>
                  </a:lnTo>
                  <a:lnTo>
                    <a:pt x="314960" y="820674"/>
                  </a:lnTo>
                  <a:lnTo>
                    <a:pt x="371094" y="802767"/>
                  </a:lnTo>
                  <a:lnTo>
                    <a:pt x="424942" y="781685"/>
                  </a:lnTo>
                  <a:lnTo>
                    <a:pt x="475869" y="757809"/>
                  </a:lnTo>
                  <a:lnTo>
                    <a:pt x="523748" y="731139"/>
                  </a:lnTo>
                  <a:lnTo>
                    <a:pt x="567944" y="701929"/>
                  </a:lnTo>
                  <a:lnTo>
                    <a:pt x="607949" y="670687"/>
                  </a:lnTo>
                  <a:lnTo>
                    <a:pt x="643509" y="637413"/>
                  </a:lnTo>
                  <a:lnTo>
                    <a:pt x="673988" y="602234"/>
                  </a:lnTo>
                  <a:lnTo>
                    <a:pt x="698881" y="565531"/>
                  </a:lnTo>
                  <a:lnTo>
                    <a:pt x="717676" y="527177"/>
                  </a:lnTo>
                  <a:lnTo>
                    <a:pt x="729615" y="487426"/>
                  </a:lnTo>
                  <a:lnTo>
                    <a:pt x="734949" y="428752"/>
                  </a:lnTo>
                  <a:lnTo>
                    <a:pt x="737362" y="413131"/>
                  </a:lnTo>
                  <a:lnTo>
                    <a:pt x="753872" y="366522"/>
                  </a:lnTo>
                  <a:lnTo>
                    <a:pt x="783590" y="319405"/>
                  </a:lnTo>
                  <a:lnTo>
                    <a:pt x="810387" y="288417"/>
                  </a:lnTo>
                  <a:lnTo>
                    <a:pt x="842391" y="258572"/>
                  </a:lnTo>
                  <a:lnTo>
                    <a:pt x="878967" y="229997"/>
                  </a:lnTo>
                  <a:lnTo>
                    <a:pt x="919861" y="202946"/>
                  </a:lnTo>
                  <a:lnTo>
                    <a:pt x="964565" y="178054"/>
                  </a:lnTo>
                  <a:lnTo>
                    <a:pt x="1012317" y="155701"/>
                  </a:lnTo>
                  <a:lnTo>
                    <a:pt x="1063117" y="135762"/>
                  </a:lnTo>
                  <a:lnTo>
                    <a:pt x="1116203" y="118872"/>
                  </a:lnTo>
                  <a:lnTo>
                    <a:pt x="1171067" y="105283"/>
                  </a:lnTo>
                  <a:lnTo>
                    <a:pt x="1191958" y="102306"/>
                  </a:lnTo>
                  <a:lnTo>
                    <a:pt x="1187225" y="51802"/>
                  </a:lnTo>
                  <a:close/>
                </a:path>
                <a:path w="1341120" h="905510">
                  <a:moveTo>
                    <a:pt x="1307078" y="48387"/>
                  </a:moveTo>
                  <a:lnTo>
                    <a:pt x="1211071" y="48387"/>
                  </a:lnTo>
                  <a:lnTo>
                    <a:pt x="1218310" y="98551"/>
                  </a:lnTo>
                  <a:lnTo>
                    <a:pt x="1191958" y="102306"/>
                  </a:lnTo>
                  <a:lnTo>
                    <a:pt x="1196594" y="151765"/>
                  </a:lnTo>
                  <a:lnTo>
                    <a:pt x="1341120" y="61595"/>
                  </a:lnTo>
                  <a:lnTo>
                    <a:pt x="1307078" y="48387"/>
                  </a:lnTo>
                  <a:close/>
                </a:path>
                <a:path w="1341120" h="905510">
                  <a:moveTo>
                    <a:pt x="1211071" y="48387"/>
                  </a:moveTo>
                  <a:lnTo>
                    <a:pt x="1187225" y="51802"/>
                  </a:lnTo>
                  <a:lnTo>
                    <a:pt x="1191958" y="102306"/>
                  </a:lnTo>
                  <a:lnTo>
                    <a:pt x="1218310" y="98551"/>
                  </a:lnTo>
                  <a:lnTo>
                    <a:pt x="1211071" y="48387"/>
                  </a:lnTo>
                  <a:close/>
                </a:path>
                <a:path w="1341120" h="905510">
                  <a:moveTo>
                    <a:pt x="1182370" y="0"/>
                  </a:moveTo>
                  <a:lnTo>
                    <a:pt x="1187225" y="51802"/>
                  </a:lnTo>
                  <a:lnTo>
                    <a:pt x="1211071" y="48387"/>
                  </a:lnTo>
                  <a:lnTo>
                    <a:pt x="1307078" y="48387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068829" y="1277111"/>
            <a:ext cx="3493770" cy="3429000"/>
            <a:chOff x="2068829" y="1277111"/>
            <a:chExt cx="3493770" cy="3429000"/>
          </a:xfrm>
        </p:grpSpPr>
        <p:sp>
          <p:nvSpPr>
            <p:cNvPr id="10" name="object 10"/>
            <p:cNvSpPr/>
            <p:nvPr/>
          </p:nvSpPr>
          <p:spPr>
            <a:xfrm>
              <a:off x="3137915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8829" y="2501391"/>
              <a:ext cx="1341755" cy="367030"/>
            </a:xfrm>
            <a:custGeom>
              <a:avLst/>
              <a:gdLst/>
              <a:ahLst/>
              <a:cxnLst/>
              <a:rect l="l" t="t" r="r" b="b"/>
              <a:pathLst>
                <a:path w="1341754" h="367030">
                  <a:moveTo>
                    <a:pt x="75056" y="214121"/>
                  </a:moveTo>
                  <a:lnTo>
                    <a:pt x="45452" y="220563"/>
                  </a:lnTo>
                  <a:lnTo>
                    <a:pt x="21478" y="237267"/>
                  </a:lnTo>
                  <a:lnTo>
                    <a:pt x="5530" y="261735"/>
                  </a:lnTo>
                  <a:lnTo>
                    <a:pt x="0" y="291464"/>
                  </a:lnTo>
                  <a:lnTo>
                    <a:pt x="6441" y="321016"/>
                  </a:lnTo>
                  <a:lnTo>
                    <a:pt x="23145" y="344995"/>
                  </a:lnTo>
                  <a:lnTo>
                    <a:pt x="47613" y="360973"/>
                  </a:lnTo>
                  <a:lnTo>
                    <a:pt x="77343" y="366521"/>
                  </a:lnTo>
                  <a:lnTo>
                    <a:pt x="106947" y="360078"/>
                  </a:lnTo>
                  <a:lnTo>
                    <a:pt x="130921" y="343360"/>
                  </a:lnTo>
                  <a:lnTo>
                    <a:pt x="146869" y="318855"/>
                  </a:lnTo>
                  <a:lnTo>
                    <a:pt x="147450" y="315721"/>
                  </a:lnTo>
                  <a:lnTo>
                    <a:pt x="76707" y="315721"/>
                  </a:lnTo>
                  <a:lnTo>
                    <a:pt x="75692" y="264921"/>
                  </a:lnTo>
                  <a:lnTo>
                    <a:pt x="146802" y="263391"/>
                  </a:lnTo>
                  <a:lnTo>
                    <a:pt x="146028" y="259841"/>
                  </a:lnTo>
                  <a:lnTo>
                    <a:pt x="145917" y="259460"/>
                  </a:lnTo>
                  <a:lnTo>
                    <a:pt x="129254" y="235585"/>
                  </a:lnTo>
                  <a:lnTo>
                    <a:pt x="104786" y="219650"/>
                  </a:lnTo>
                  <a:lnTo>
                    <a:pt x="75056" y="214121"/>
                  </a:lnTo>
                  <a:close/>
                </a:path>
                <a:path w="1341754" h="367030">
                  <a:moveTo>
                    <a:pt x="146802" y="263391"/>
                  </a:moveTo>
                  <a:lnTo>
                    <a:pt x="75692" y="264921"/>
                  </a:lnTo>
                  <a:lnTo>
                    <a:pt x="76707" y="315721"/>
                  </a:lnTo>
                  <a:lnTo>
                    <a:pt x="147734" y="314192"/>
                  </a:lnTo>
                  <a:lnTo>
                    <a:pt x="152400" y="289051"/>
                  </a:lnTo>
                  <a:lnTo>
                    <a:pt x="146802" y="263391"/>
                  </a:lnTo>
                  <a:close/>
                </a:path>
                <a:path w="1341754" h="367030">
                  <a:moveTo>
                    <a:pt x="147734" y="314192"/>
                  </a:moveTo>
                  <a:lnTo>
                    <a:pt x="76707" y="315721"/>
                  </a:lnTo>
                  <a:lnTo>
                    <a:pt x="147450" y="315721"/>
                  </a:lnTo>
                  <a:lnTo>
                    <a:pt x="147734" y="314192"/>
                  </a:lnTo>
                  <a:close/>
                </a:path>
                <a:path w="1341754" h="367030">
                  <a:moveTo>
                    <a:pt x="682363" y="178799"/>
                  </a:moveTo>
                  <a:lnTo>
                    <a:pt x="645921" y="197231"/>
                  </a:lnTo>
                  <a:lnTo>
                    <a:pt x="603376" y="210565"/>
                  </a:lnTo>
                  <a:lnTo>
                    <a:pt x="548767" y="223265"/>
                  </a:lnTo>
                  <a:lnTo>
                    <a:pt x="506983" y="231139"/>
                  </a:lnTo>
                  <a:lnTo>
                    <a:pt x="437261" y="241807"/>
                  </a:lnTo>
                  <a:lnTo>
                    <a:pt x="386842" y="247903"/>
                  </a:lnTo>
                  <a:lnTo>
                    <a:pt x="306705" y="255650"/>
                  </a:lnTo>
                  <a:lnTo>
                    <a:pt x="250697" y="259460"/>
                  </a:lnTo>
                  <a:lnTo>
                    <a:pt x="193675" y="262381"/>
                  </a:lnTo>
                  <a:lnTo>
                    <a:pt x="146802" y="263391"/>
                  </a:lnTo>
                  <a:lnTo>
                    <a:pt x="152400" y="289051"/>
                  </a:lnTo>
                  <a:lnTo>
                    <a:pt x="147734" y="314192"/>
                  </a:lnTo>
                  <a:lnTo>
                    <a:pt x="194690" y="313181"/>
                  </a:lnTo>
                  <a:lnTo>
                    <a:pt x="253364" y="310260"/>
                  </a:lnTo>
                  <a:lnTo>
                    <a:pt x="310261" y="306324"/>
                  </a:lnTo>
                  <a:lnTo>
                    <a:pt x="392302" y="298450"/>
                  </a:lnTo>
                  <a:lnTo>
                    <a:pt x="443611" y="292100"/>
                  </a:lnTo>
                  <a:lnTo>
                    <a:pt x="515238" y="281305"/>
                  </a:lnTo>
                  <a:lnTo>
                    <a:pt x="558545" y="273176"/>
                  </a:lnTo>
                  <a:lnTo>
                    <a:pt x="615695" y="259841"/>
                  </a:lnTo>
                  <a:lnTo>
                    <a:pt x="662813" y="245237"/>
                  </a:lnTo>
                  <a:lnTo>
                    <a:pt x="698753" y="228853"/>
                  </a:lnTo>
                  <a:lnTo>
                    <a:pt x="719836" y="213106"/>
                  </a:lnTo>
                  <a:lnTo>
                    <a:pt x="724281" y="208025"/>
                  </a:lnTo>
                  <a:lnTo>
                    <a:pt x="725551" y="206501"/>
                  </a:lnTo>
                  <a:lnTo>
                    <a:pt x="726694" y="204977"/>
                  </a:lnTo>
                  <a:lnTo>
                    <a:pt x="727582" y="203200"/>
                  </a:lnTo>
                  <a:lnTo>
                    <a:pt x="730250" y="198119"/>
                  </a:lnTo>
                  <a:lnTo>
                    <a:pt x="731519" y="195833"/>
                  </a:lnTo>
                  <a:lnTo>
                    <a:pt x="732282" y="193420"/>
                  </a:lnTo>
                  <a:lnTo>
                    <a:pt x="732789" y="190881"/>
                  </a:lnTo>
                  <a:lnTo>
                    <a:pt x="733323" y="187832"/>
                  </a:lnTo>
                  <a:lnTo>
                    <a:pt x="732155" y="187832"/>
                  </a:lnTo>
                  <a:lnTo>
                    <a:pt x="732244" y="187578"/>
                  </a:lnTo>
                  <a:lnTo>
                    <a:pt x="731519" y="187578"/>
                  </a:lnTo>
                  <a:lnTo>
                    <a:pt x="733014" y="185383"/>
                  </a:lnTo>
                  <a:lnTo>
                    <a:pt x="734338" y="181609"/>
                  </a:lnTo>
                  <a:lnTo>
                    <a:pt x="682878" y="181609"/>
                  </a:lnTo>
                  <a:lnTo>
                    <a:pt x="683190" y="179831"/>
                  </a:lnTo>
                  <a:lnTo>
                    <a:pt x="681482" y="179831"/>
                  </a:lnTo>
                  <a:lnTo>
                    <a:pt x="682363" y="178799"/>
                  </a:lnTo>
                  <a:close/>
                </a:path>
                <a:path w="1341754" h="367030">
                  <a:moveTo>
                    <a:pt x="733440" y="185383"/>
                  </a:moveTo>
                  <a:lnTo>
                    <a:pt x="732728" y="186197"/>
                  </a:lnTo>
                  <a:lnTo>
                    <a:pt x="732155" y="187832"/>
                  </a:lnTo>
                  <a:lnTo>
                    <a:pt x="733440" y="185383"/>
                  </a:lnTo>
                  <a:close/>
                </a:path>
                <a:path w="1341754" h="367030">
                  <a:moveTo>
                    <a:pt x="733852" y="184913"/>
                  </a:moveTo>
                  <a:lnTo>
                    <a:pt x="733421" y="185419"/>
                  </a:lnTo>
                  <a:lnTo>
                    <a:pt x="732155" y="187832"/>
                  </a:lnTo>
                  <a:lnTo>
                    <a:pt x="733323" y="187832"/>
                  </a:lnTo>
                  <a:lnTo>
                    <a:pt x="733852" y="184913"/>
                  </a:lnTo>
                  <a:close/>
                </a:path>
                <a:path w="1341754" h="367030">
                  <a:moveTo>
                    <a:pt x="733006" y="185406"/>
                  </a:moveTo>
                  <a:lnTo>
                    <a:pt x="731519" y="187578"/>
                  </a:lnTo>
                  <a:lnTo>
                    <a:pt x="732728" y="186197"/>
                  </a:lnTo>
                  <a:lnTo>
                    <a:pt x="733006" y="185406"/>
                  </a:lnTo>
                  <a:close/>
                </a:path>
                <a:path w="1341754" h="367030">
                  <a:moveTo>
                    <a:pt x="732728" y="186197"/>
                  </a:moveTo>
                  <a:lnTo>
                    <a:pt x="731519" y="187578"/>
                  </a:lnTo>
                  <a:lnTo>
                    <a:pt x="732244" y="187578"/>
                  </a:lnTo>
                  <a:lnTo>
                    <a:pt x="732728" y="186197"/>
                  </a:lnTo>
                  <a:close/>
                </a:path>
                <a:path w="1341754" h="367030">
                  <a:moveTo>
                    <a:pt x="733715" y="184860"/>
                  </a:moveTo>
                  <a:lnTo>
                    <a:pt x="733044" y="185419"/>
                  </a:lnTo>
                  <a:lnTo>
                    <a:pt x="732728" y="186197"/>
                  </a:lnTo>
                  <a:lnTo>
                    <a:pt x="733440" y="185383"/>
                  </a:lnTo>
                  <a:lnTo>
                    <a:pt x="733715" y="184860"/>
                  </a:lnTo>
                  <a:close/>
                </a:path>
                <a:path w="1341754" h="367030">
                  <a:moveTo>
                    <a:pt x="734055" y="183873"/>
                  </a:moveTo>
                  <a:lnTo>
                    <a:pt x="733001" y="185419"/>
                  </a:lnTo>
                  <a:lnTo>
                    <a:pt x="733839" y="184624"/>
                  </a:lnTo>
                  <a:lnTo>
                    <a:pt x="733949" y="184415"/>
                  </a:lnTo>
                  <a:lnTo>
                    <a:pt x="734055" y="183873"/>
                  </a:lnTo>
                  <a:close/>
                </a:path>
                <a:path w="1341754" h="367030">
                  <a:moveTo>
                    <a:pt x="733839" y="184624"/>
                  </a:moveTo>
                  <a:lnTo>
                    <a:pt x="733044" y="185419"/>
                  </a:lnTo>
                  <a:lnTo>
                    <a:pt x="733715" y="184860"/>
                  </a:lnTo>
                  <a:lnTo>
                    <a:pt x="733839" y="184624"/>
                  </a:lnTo>
                  <a:close/>
                </a:path>
                <a:path w="1341754" h="367030">
                  <a:moveTo>
                    <a:pt x="734694" y="180594"/>
                  </a:moveTo>
                  <a:lnTo>
                    <a:pt x="733006" y="185406"/>
                  </a:lnTo>
                  <a:lnTo>
                    <a:pt x="734055" y="183873"/>
                  </a:lnTo>
                  <a:lnTo>
                    <a:pt x="734694" y="180594"/>
                  </a:lnTo>
                  <a:close/>
                </a:path>
                <a:path w="1341754" h="367030">
                  <a:moveTo>
                    <a:pt x="733891" y="184714"/>
                  </a:moveTo>
                  <a:lnTo>
                    <a:pt x="733715" y="184860"/>
                  </a:lnTo>
                  <a:lnTo>
                    <a:pt x="733440" y="185383"/>
                  </a:lnTo>
                  <a:lnTo>
                    <a:pt x="733852" y="184913"/>
                  </a:lnTo>
                  <a:lnTo>
                    <a:pt x="733891" y="184714"/>
                  </a:lnTo>
                  <a:close/>
                </a:path>
                <a:path w="1341754" h="367030">
                  <a:moveTo>
                    <a:pt x="734392" y="184296"/>
                  </a:moveTo>
                  <a:lnTo>
                    <a:pt x="733891" y="184714"/>
                  </a:lnTo>
                  <a:lnTo>
                    <a:pt x="733852" y="184913"/>
                  </a:lnTo>
                  <a:lnTo>
                    <a:pt x="734392" y="184296"/>
                  </a:lnTo>
                  <a:close/>
                </a:path>
                <a:path w="1341754" h="367030">
                  <a:moveTo>
                    <a:pt x="733925" y="184538"/>
                  </a:moveTo>
                  <a:lnTo>
                    <a:pt x="733715" y="184860"/>
                  </a:lnTo>
                  <a:lnTo>
                    <a:pt x="733891" y="184714"/>
                  </a:lnTo>
                  <a:lnTo>
                    <a:pt x="733925" y="184538"/>
                  </a:lnTo>
                  <a:close/>
                </a:path>
                <a:path w="1341754" h="367030">
                  <a:moveTo>
                    <a:pt x="735964" y="182499"/>
                  </a:moveTo>
                  <a:lnTo>
                    <a:pt x="733925" y="184538"/>
                  </a:lnTo>
                  <a:lnTo>
                    <a:pt x="733891" y="184714"/>
                  </a:lnTo>
                  <a:lnTo>
                    <a:pt x="734392" y="184296"/>
                  </a:lnTo>
                  <a:lnTo>
                    <a:pt x="735964" y="182499"/>
                  </a:lnTo>
                  <a:close/>
                </a:path>
                <a:path w="1341754" h="367030">
                  <a:moveTo>
                    <a:pt x="735711" y="182752"/>
                  </a:moveTo>
                  <a:lnTo>
                    <a:pt x="734821" y="182752"/>
                  </a:lnTo>
                  <a:lnTo>
                    <a:pt x="734011" y="184296"/>
                  </a:lnTo>
                  <a:lnTo>
                    <a:pt x="733925" y="184538"/>
                  </a:lnTo>
                  <a:lnTo>
                    <a:pt x="735711" y="182752"/>
                  </a:lnTo>
                  <a:close/>
                </a:path>
                <a:path w="1341754" h="367030">
                  <a:moveTo>
                    <a:pt x="734821" y="182752"/>
                  </a:moveTo>
                  <a:lnTo>
                    <a:pt x="734055" y="183873"/>
                  </a:lnTo>
                  <a:lnTo>
                    <a:pt x="733949" y="184415"/>
                  </a:lnTo>
                  <a:lnTo>
                    <a:pt x="734821" y="182752"/>
                  </a:lnTo>
                  <a:close/>
                </a:path>
                <a:path w="1341754" h="367030">
                  <a:moveTo>
                    <a:pt x="736549" y="182499"/>
                  </a:moveTo>
                  <a:lnTo>
                    <a:pt x="735964" y="182499"/>
                  </a:lnTo>
                  <a:lnTo>
                    <a:pt x="734392" y="184296"/>
                  </a:lnTo>
                  <a:lnTo>
                    <a:pt x="736549" y="182499"/>
                  </a:lnTo>
                  <a:close/>
                </a:path>
                <a:path w="1341754" h="367030">
                  <a:moveTo>
                    <a:pt x="738835" y="180594"/>
                  </a:moveTo>
                  <a:lnTo>
                    <a:pt x="734694" y="180594"/>
                  </a:lnTo>
                  <a:lnTo>
                    <a:pt x="734055" y="183873"/>
                  </a:lnTo>
                  <a:lnTo>
                    <a:pt x="734821" y="182752"/>
                  </a:lnTo>
                  <a:lnTo>
                    <a:pt x="735711" y="182752"/>
                  </a:lnTo>
                  <a:lnTo>
                    <a:pt x="735964" y="182499"/>
                  </a:lnTo>
                  <a:lnTo>
                    <a:pt x="736549" y="182499"/>
                  </a:lnTo>
                  <a:lnTo>
                    <a:pt x="738835" y="180594"/>
                  </a:lnTo>
                  <a:close/>
                </a:path>
                <a:path w="1341754" h="367030">
                  <a:moveTo>
                    <a:pt x="684445" y="176910"/>
                  </a:moveTo>
                  <a:lnTo>
                    <a:pt x="684276" y="177037"/>
                  </a:lnTo>
                  <a:lnTo>
                    <a:pt x="683473" y="178210"/>
                  </a:lnTo>
                  <a:lnTo>
                    <a:pt x="682878" y="181609"/>
                  </a:lnTo>
                  <a:lnTo>
                    <a:pt x="684445" y="176910"/>
                  </a:lnTo>
                  <a:close/>
                </a:path>
                <a:path w="1341754" h="367030">
                  <a:moveTo>
                    <a:pt x="749357" y="174625"/>
                  </a:moveTo>
                  <a:lnTo>
                    <a:pt x="685926" y="174625"/>
                  </a:lnTo>
                  <a:lnTo>
                    <a:pt x="684523" y="176676"/>
                  </a:lnTo>
                  <a:lnTo>
                    <a:pt x="682878" y="181609"/>
                  </a:lnTo>
                  <a:lnTo>
                    <a:pt x="734338" y="181609"/>
                  </a:lnTo>
                  <a:lnTo>
                    <a:pt x="734694" y="180594"/>
                  </a:lnTo>
                  <a:lnTo>
                    <a:pt x="738835" y="180594"/>
                  </a:lnTo>
                  <a:lnTo>
                    <a:pt x="739139" y="180339"/>
                  </a:lnTo>
                  <a:lnTo>
                    <a:pt x="744346" y="177291"/>
                  </a:lnTo>
                  <a:lnTo>
                    <a:pt x="749357" y="174625"/>
                  </a:lnTo>
                  <a:close/>
                </a:path>
                <a:path w="1341754" h="367030">
                  <a:moveTo>
                    <a:pt x="683538" y="177711"/>
                  </a:moveTo>
                  <a:lnTo>
                    <a:pt x="682363" y="178799"/>
                  </a:lnTo>
                  <a:lnTo>
                    <a:pt x="681482" y="179831"/>
                  </a:lnTo>
                  <a:lnTo>
                    <a:pt x="683467" y="177846"/>
                  </a:lnTo>
                  <a:lnTo>
                    <a:pt x="683538" y="177711"/>
                  </a:lnTo>
                  <a:close/>
                </a:path>
                <a:path w="1341754" h="367030">
                  <a:moveTo>
                    <a:pt x="683467" y="177846"/>
                  </a:moveTo>
                  <a:lnTo>
                    <a:pt x="681482" y="179831"/>
                  </a:lnTo>
                  <a:lnTo>
                    <a:pt x="683190" y="179831"/>
                  </a:lnTo>
                  <a:lnTo>
                    <a:pt x="683256" y="179450"/>
                  </a:lnTo>
                  <a:lnTo>
                    <a:pt x="682625" y="179450"/>
                  </a:lnTo>
                  <a:lnTo>
                    <a:pt x="683467" y="177846"/>
                  </a:lnTo>
                  <a:close/>
                </a:path>
                <a:path w="1341754" h="367030">
                  <a:moveTo>
                    <a:pt x="683552" y="177761"/>
                  </a:moveTo>
                  <a:lnTo>
                    <a:pt x="682625" y="179450"/>
                  </a:lnTo>
                  <a:lnTo>
                    <a:pt x="683473" y="178210"/>
                  </a:lnTo>
                  <a:lnTo>
                    <a:pt x="683552" y="177761"/>
                  </a:lnTo>
                  <a:close/>
                </a:path>
                <a:path w="1341754" h="367030">
                  <a:moveTo>
                    <a:pt x="683473" y="178210"/>
                  </a:moveTo>
                  <a:lnTo>
                    <a:pt x="682625" y="179450"/>
                  </a:lnTo>
                  <a:lnTo>
                    <a:pt x="683256" y="179450"/>
                  </a:lnTo>
                  <a:lnTo>
                    <a:pt x="683473" y="178210"/>
                  </a:lnTo>
                  <a:close/>
                </a:path>
                <a:path w="1341754" h="367030">
                  <a:moveTo>
                    <a:pt x="683630" y="177315"/>
                  </a:moveTo>
                  <a:lnTo>
                    <a:pt x="682363" y="178799"/>
                  </a:lnTo>
                  <a:lnTo>
                    <a:pt x="683484" y="177761"/>
                  </a:lnTo>
                  <a:lnTo>
                    <a:pt x="683630" y="177315"/>
                  </a:lnTo>
                  <a:close/>
                </a:path>
                <a:path w="1341754" h="367030">
                  <a:moveTo>
                    <a:pt x="684276" y="177037"/>
                  </a:moveTo>
                  <a:lnTo>
                    <a:pt x="683552" y="177761"/>
                  </a:lnTo>
                  <a:lnTo>
                    <a:pt x="683473" y="178210"/>
                  </a:lnTo>
                  <a:lnTo>
                    <a:pt x="684276" y="177037"/>
                  </a:lnTo>
                  <a:close/>
                </a:path>
                <a:path w="1341754" h="367030">
                  <a:moveTo>
                    <a:pt x="684293" y="177012"/>
                  </a:moveTo>
                  <a:lnTo>
                    <a:pt x="683609" y="177645"/>
                  </a:lnTo>
                  <a:lnTo>
                    <a:pt x="684293" y="177012"/>
                  </a:lnTo>
                  <a:close/>
                </a:path>
                <a:path w="1341754" h="367030">
                  <a:moveTo>
                    <a:pt x="684746" y="176008"/>
                  </a:moveTo>
                  <a:lnTo>
                    <a:pt x="683975" y="176910"/>
                  </a:lnTo>
                  <a:lnTo>
                    <a:pt x="683565" y="177686"/>
                  </a:lnTo>
                  <a:lnTo>
                    <a:pt x="684265" y="177037"/>
                  </a:lnTo>
                  <a:lnTo>
                    <a:pt x="684523" y="176676"/>
                  </a:lnTo>
                  <a:lnTo>
                    <a:pt x="684746" y="176008"/>
                  </a:lnTo>
                  <a:close/>
                </a:path>
                <a:path w="1341754" h="367030">
                  <a:moveTo>
                    <a:pt x="683931" y="176962"/>
                  </a:moveTo>
                  <a:lnTo>
                    <a:pt x="683650" y="177291"/>
                  </a:lnTo>
                  <a:lnTo>
                    <a:pt x="683572" y="177645"/>
                  </a:lnTo>
                  <a:lnTo>
                    <a:pt x="683931" y="176962"/>
                  </a:lnTo>
                  <a:close/>
                </a:path>
                <a:path w="1341754" h="367030">
                  <a:moveTo>
                    <a:pt x="1188261" y="51000"/>
                  </a:moveTo>
                  <a:lnTo>
                    <a:pt x="1106932" y="56006"/>
                  </a:lnTo>
                  <a:lnTo>
                    <a:pt x="1025017" y="63753"/>
                  </a:lnTo>
                  <a:lnTo>
                    <a:pt x="973582" y="70103"/>
                  </a:lnTo>
                  <a:lnTo>
                    <a:pt x="924813" y="77215"/>
                  </a:lnTo>
                  <a:lnTo>
                    <a:pt x="858393" y="89153"/>
                  </a:lnTo>
                  <a:lnTo>
                    <a:pt x="819276" y="97916"/>
                  </a:lnTo>
                  <a:lnTo>
                    <a:pt x="768350" y="112268"/>
                  </a:lnTo>
                  <a:lnTo>
                    <a:pt x="727837" y="128396"/>
                  </a:lnTo>
                  <a:lnTo>
                    <a:pt x="693165" y="154305"/>
                  </a:lnTo>
                  <a:lnTo>
                    <a:pt x="691895" y="155701"/>
                  </a:lnTo>
                  <a:lnTo>
                    <a:pt x="684783" y="171322"/>
                  </a:lnTo>
                  <a:lnTo>
                    <a:pt x="683630" y="177315"/>
                  </a:lnTo>
                  <a:lnTo>
                    <a:pt x="683958" y="176910"/>
                  </a:lnTo>
                  <a:lnTo>
                    <a:pt x="685292" y="174370"/>
                  </a:lnTo>
                  <a:lnTo>
                    <a:pt x="749834" y="174370"/>
                  </a:lnTo>
                  <a:lnTo>
                    <a:pt x="799338" y="155828"/>
                  </a:lnTo>
                  <a:lnTo>
                    <a:pt x="849757" y="143001"/>
                  </a:lnTo>
                  <a:lnTo>
                    <a:pt x="889507" y="134874"/>
                  </a:lnTo>
                  <a:lnTo>
                    <a:pt x="933322" y="127253"/>
                  </a:lnTo>
                  <a:lnTo>
                    <a:pt x="1005332" y="117220"/>
                  </a:lnTo>
                  <a:lnTo>
                    <a:pt x="1057020" y="111506"/>
                  </a:lnTo>
                  <a:lnTo>
                    <a:pt x="1167257" y="102615"/>
                  </a:lnTo>
                  <a:lnTo>
                    <a:pt x="1189701" y="101786"/>
                  </a:lnTo>
                  <a:lnTo>
                    <a:pt x="1188261" y="51000"/>
                  </a:lnTo>
                  <a:close/>
                </a:path>
                <a:path w="1341754" h="367030">
                  <a:moveTo>
                    <a:pt x="684402" y="176910"/>
                  </a:moveTo>
                  <a:close/>
                </a:path>
                <a:path w="1341754" h="367030">
                  <a:moveTo>
                    <a:pt x="685292" y="174370"/>
                  </a:moveTo>
                  <a:lnTo>
                    <a:pt x="683931" y="176962"/>
                  </a:lnTo>
                  <a:lnTo>
                    <a:pt x="684746" y="176008"/>
                  </a:lnTo>
                  <a:lnTo>
                    <a:pt x="685292" y="174370"/>
                  </a:lnTo>
                  <a:close/>
                </a:path>
                <a:path w="1341754" h="367030">
                  <a:moveTo>
                    <a:pt x="684523" y="176676"/>
                  </a:moveTo>
                  <a:lnTo>
                    <a:pt x="684362" y="176910"/>
                  </a:lnTo>
                  <a:lnTo>
                    <a:pt x="684523" y="176676"/>
                  </a:lnTo>
                  <a:close/>
                </a:path>
                <a:path w="1341754" h="367030">
                  <a:moveTo>
                    <a:pt x="685926" y="174625"/>
                  </a:moveTo>
                  <a:lnTo>
                    <a:pt x="684746" y="176008"/>
                  </a:lnTo>
                  <a:lnTo>
                    <a:pt x="684523" y="176676"/>
                  </a:lnTo>
                  <a:lnTo>
                    <a:pt x="685926" y="174625"/>
                  </a:lnTo>
                  <a:close/>
                </a:path>
                <a:path w="1341754" h="367030">
                  <a:moveTo>
                    <a:pt x="749834" y="174370"/>
                  </a:moveTo>
                  <a:lnTo>
                    <a:pt x="685292" y="174370"/>
                  </a:lnTo>
                  <a:lnTo>
                    <a:pt x="684746" y="176008"/>
                  </a:lnTo>
                  <a:lnTo>
                    <a:pt x="685926" y="174625"/>
                  </a:lnTo>
                  <a:lnTo>
                    <a:pt x="749357" y="174625"/>
                  </a:lnTo>
                  <a:lnTo>
                    <a:pt x="749834" y="174370"/>
                  </a:lnTo>
                  <a:close/>
                </a:path>
                <a:path w="1341754" h="367030">
                  <a:moveTo>
                    <a:pt x="1294317" y="50037"/>
                  </a:moveTo>
                  <a:lnTo>
                    <a:pt x="1213358" y="50037"/>
                  </a:lnTo>
                  <a:lnTo>
                    <a:pt x="1215390" y="100837"/>
                  </a:lnTo>
                  <a:lnTo>
                    <a:pt x="1189701" y="101786"/>
                  </a:lnTo>
                  <a:lnTo>
                    <a:pt x="1191133" y="152272"/>
                  </a:lnTo>
                  <a:lnTo>
                    <a:pt x="1341246" y="71881"/>
                  </a:lnTo>
                  <a:lnTo>
                    <a:pt x="1294317" y="50037"/>
                  </a:lnTo>
                  <a:close/>
                </a:path>
                <a:path w="1341754" h="367030">
                  <a:moveTo>
                    <a:pt x="1213358" y="50037"/>
                  </a:moveTo>
                  <a:lnTo>
                    <a:pt x="1188261" y="51000"/>
                  </a:lnTo>
                  <a:lnTo>
                    <a:pt x="1189701" y="101786"/>
                  </a:lnTo>
                  <a:lnTo>
                    <a:pt x="1215390" y="100837"/>
                  </a:lnTo>
                  <a:lnTo>
                    <a:pt x="1213358" y="50037"/>
                  </a:lnTo>
                  <a:close/>
                </a:path>
                <a:path w="1341754" h="367030">
                  <a:moveTo>
                    <a:pt x="1186815" y="0"/>
                  </a:moveTo>
                  <a:lnTo>
                    <a:pt x="1188261" y="51000"/>
                  </a:lnTo>
                  <a:lnTo>
                    <a:pt x="1213358" y="50037"/>
                  </a:lnTo>
                  <a:lnTo>
                    <a:pt x="1294317" y="50037"/>
                  </a:lnTo>
                  <a:lnTo>
                    <a:pt x="118681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292978" y="2551048"/>
            <a:ext cx="251460" cy="492759"/>
          </a:xfrm>
          <a:custGeom>
            <a:avLst/>
            <a:gdLst/>
            <a:ahLst/>
            <a:cxnLst/>
            <a:rect l="l" t="t" r="r" b="b"/>
            <a:pathLst>
              <a:path w="251460" h="492760">
                <a:moveTo>
                  <a:pt x="112903" y="368681"/>
                </a:moveTo>
                <a:lnTo>
                  <a:pt x="13335" y="479678"/>
                </a:lnTo>
                <a:lnTo>
                  <a:pt x="161925" y="492632"/>
                </a:lnTo>
                <a:lnTo>
                  <a:pt x="148464" y="458596"/>
                </a:lnTo>
                <a:lnTo>
                  <a:pt x="127000" y="458596"/>
                </a:lnTo>
                <a:lnTo>
                  <a:pt x="106425" y="419100"/>
                </a:lnTo>
                <a:lnTo>
                  <a:pt x="128340" y="407715"/>
                </a:lnTo>
                <a:lnTo>
                  <a:pt x="112903" y="368681"/>
                </a:lnTo>
                <a:close/>
              </a:path>
              <a:path w="251460" h="492760">
                <a:moveTo>
                  <a:pt x="128340" y="407715"/>
                </a:moveTo>
                <a:lnTo>
                  <a:pt x="106425" y="419100"/>
                </a:lnTo>
                <a:lnTo>
                  <a:pt x="127000" y="458596"/>
                </a:lnTo>
                <a:lnTo>
                  <a:pt x="144792" y="449313"/>
                </a:lnTo>
                <a:lnTo>
                  <a:pt x="128340" y="407715"/>
                </a:lnTo>
                <a:close/>
              </a:path>
              <a:path w="251460" h="492760">
                <a:moveTo>
                  <a:pt x="144792" y="449313"/>
                </a:moveTo>
                <a:lnTo>
                  <a:pt x="127000" y="458596"/>
                </a:lnTo>
                <a:lnTo>
                  <a:pt x="148464" y="458596"/>
                </a:lnTo>
                <a:lnTo>
                  <a:pt x="144792" y="449313"/>
                </a:lnTo>
                <a:close/>
              </a:path>
              <a:path w="251460" h="492760">
                <a:moveTo>
                  <a:pt x="194740" y="403859"/>
                </a:moveTo>
                <a:lnTo>
                  <a:pt x="135762" y="403859"/>
                </a:lnTo>
                <a:lnTo>
                  <a:pt x="130429" y="407669"/>
                </a:lnTo>
                <a:lnTo>
                  <a:pt x="128428" y="407669"/>
                </a:lnTo>
                <a:lnTo>
                  <a:pt x="144792" y="449313"/>
                </a:lnTo>
                <a:lnTo>
                  <a:pt x="156210" y="443356"/>
                </a:lnTo>
                <a:lnTo>
                  <a:pt x="158242" y="442340"/>
                </a:lnTo>
                <a:lnTo>
                  <a:pt x="159893" y="441070"/>
                </a:lnTo>
                <a:lnTo>
                  <a:pt x="161544" y="439546"/>
                </a:lnTo>
                <a:lnTo>
                  <a:pt x="178562" y="422782"/>
                </a:lnTo>
                <a:lnTo>
                  <a:pt x="191561" y="407669"/>
                </a:lnTo>
                <a:lnTo>
                  <a:pt x="130429" y="407669"/>
                </a:lnTo>
                <a:lnTo>
                  <a:pt x="132760" y="405419"/>
                </a:lnTo>
                <a:lnTo>
                  <a:pt x="193496" y="405419"/>
                </a:lnTo>
                <a:lnTo>
                  <a:pt x="194183" y="404621"/>
                </a:lnTo>
                <a:lnTo>
                  <a:pt x="194740" y="403859"/>
                </a:lnTo>
                <a:close/>
              </a:path>
              <a:path w="251460" h="492760">
                <a:moveTo>
                  <a:pt x="135762" y="403859"/>
                </a:moveTo>
                <a:lnTo>
                  <a:pt x="132760" y="405419"/>
                </a:lnTo>
                <a:lnTo>
                  <a:pt x="130429" y="407669"/>
                </a:lnTo>
                <a:lnTo>
                  <a:pt x="135762" y="403859"/>
                </a:lnTo>
                <a:close/>
              </a:path>
              <a:path w="251460" h="492760">
                <a:moveTo>
                  <a:pt x="1270" y="0"/>
                </a:moveTo>
                <a:lnTo>
                  <a:pt x="0" y="44450"/>
                </a:lnTo>
                <a:lnTo>
                  <a:pt x="10668" y="44703"/>
                </a:lnTo>
                <a:lnTo>
                  <a:pt x="19938" y="45719"/>
                </a:lnTo>
                <a:lnTo>
                  <a:pt x="57150" y="54609"/>
                </a:lnTo>
                <a:lnTo>
                  <a:pt x="93853" y="71881"/>
                </a:lnTo>
                <a:lnTo>
                  <a:pt x="127508" y="95884"/>
                </a:lnTo>
                <a:lnTo>
                  <a:pt x="156718" y="125475"/>
                </a:lnTo>
                <a:lnTo>
                  <a:pt x="180594" y="159257"/>
                </a:lnTo>
                <a:lnTo>
                  <a:pt x="197358" y="195706"/>
                </a:lnTo>
                <a:lnTo>
                  <a:pt x="205867" y="232918"/>
                </a:lnTo>
                <a:lnTo>
                  <a:pt x="207010" y="251587"/>
                </a:lnTo>
                <a:lnTo>
                  <a:pt x="206756" y="261112"/>
                </a:lnTo>
                <a:lnTo>
                  <a:pt x="197104" y="308609"/>
                </a:lnTo>
                <a:lnTo>
                  <a:pt x="180975" y="344931"/>
                </a:lnTo>
                <a:lnTo>
                  <a:pt x="158369" y="378332"/>
                </a:lnTo>
                <a:lnTo>
                  <a:pt x="132760" y="405419"/>
                </a:lnTo>
                <a:lnTo>
                  <a:pt x="135762" y="403859"/>
                </a:lnTo>
                <a:lnTo>
                  <a:pt x="194740" y="403859"/>
                </a:lnTo>
                <a:lnTo>
                  <a:pt x="208407" y="385190"/>
                </a:lnTo>
                <a:lnTo>
                  <a:pt x="231394" y="343026"/>
                </a:lnTo>
                <a:lnTo>
                  <a:pt x="246125" y="298069"/>
                </a:lnTo>
                <a:lnTo>
                  <a:pt x="251460" y="250444"/>
                </a:lnTo>
                <a:lnTo>
                  <a:pt x="251079" y="238125"/>
                </a:lnTo>
                <a:lnTo>
                  <a:pt x="242443" y="190753"/>
                </a:lnTo>
                <a:lnTo>
                  <a:pt x="217932" y="135255"/>
                </a:lnTo>
                <a:lnTo>
                  <a:pt x="189484" y="95376"/>
                </a:lnTo>
                <a:lnTo>
                  <a:pt x="154812" y="60832"/>
                </a:lnTo>
                <a:lnTo>
                  <a:pt x="114681" y="32512"/>
                </a:lnTo>
                <a:lnTo>
                  <a:pt x="71120" y="12445"/>
                </a:lnTo>
                <a:lnTo>
                  <a:pt x="24257" y="1396"/>
                </a:lnTo>
                <a:lnTo>
                  <a:pt x="11937" y="253"/>
                </a:lnTo>
                <a:lnTo>
                  <a:pt x="127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4609" y="2388489"/>
            <a:ext cx="1321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0" dirty="0">
                <a:solidFill>
                  <a:srgbClr val="EE3D42"/>
                </a:solidFill>
                <a:latin typeface="Cambria"/>
                <a:cs typeface="Cambria"/>
              </a:rPr>
              <a:t>A[0</a:t>
            </a:r>
            <a:r>
              <a:rPr sz="2000" b="1" i="1" spc="-1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5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35" dirty="0">
                <a:solidFill>
                  <a:srgbClr val="EE3D42"/>
                </a:solidFill>
                <a:latin typeface="Cambria"/>
                <a:cs typeface="Cambria"/>
              </a:rPr>
              <a:t>[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0]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265" y="487502"/>
            <a:ext cx="2559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HASH</a:t>
            </a:r>
            <a:r>
              <a:rPr spc="250" dirty="0"/>
              <a:t> </a:t>
            </a:r>
            <a:r>
              <a:rPr spc="13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479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u="heavy" spc="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hash</a:t>
            </a:r>
            <a:r>
              <a:rPr sz="2400" b="1" u="heavy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24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implements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unordered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518029"/>
            <a:ext cx="5958840" cy="10356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associativ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array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map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uses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u="heavy" spc="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hash</a:t>
            </a:r>
            <a:r>
              <a:rPr sz="2400" b="1" u="heavy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compute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offset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2495804"/>
            <a:ext cx="5862320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array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given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key,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desired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found.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sp>
        <p:nvSpPr>
          <p:cNvPr id="4" name="object 4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3600" b="1" i="1" spc="-247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68830" y="2956813"/>
            <a:ext cx="3475990" cy="544195"/>
          </a:xfrm>
          <a:custGeom>
            <a:avLst/>
            <a:gdLst/>
            <a:ahLst/>
            <a:cxnLst/>
            <a:rect l="l" t="t" r="r" b="b"/>
            <a:pathLst>
              <a:path w="3475990" h="544195">
                <a:moveTo>
                  <a:pt x="1341247" y="73660"/>
                </a:moveTo>
                <a:lnTo>
                  <a:pt x="1292796" y="50419"/>
                </a:lnTo>
                <a:lnTo>
                  <a:pt x="1187704" y="0"/>
                </a:lnTo>
                <a:lnTo>
                  <a:pt x="1188542" y="51003"/>
                </a:lnTo>
                <a:lnTo>
                  <a:pt x="1080008" y="55372"/>
                </a:lnTo>
                <a:lnTo>
                  <a:pt x="1026160" y="58674"/>
                </a:lnTo>
                <a:lnTo>
                  <a:pt x="974852" y="62484"/>
                </a:lnTo>
                <a:lnTo>
                  <a:pt x="926465" y="66675"/>
                </a:lnTo>
                <a:lnTo>
                  <a:pt x="881634" y="71374"/>
                </a:lnTo>
                <a:lnTo>
                  <a:pt x="840613" y="76454"/>
                </a:lnTo>
                <a:lnTo>
                  <a:pt x="786892" y="84709"/>
                </a:lnTo>
                <a:lnTo>
                  <a:pt x="744220" y="93853"/>
                </a:lnTo>
                <a:lnTo>
                  <a:pt x="702564" y="109347"/>
                </a:lnTo>
                <a:lnTo>
                  <a:pt x="698119" y="112395"/>
                </a:lnTo>
                <a:lnTo>
                  <a:pt x="696214" y="113665"/>
                </a:lnTo>
                <a:lnTo>
                  <a:pt x="694436" y="115189"/>
                </a:lnTo>
                <a:lnTo>
                  <a:pt x="693039" y="116967"/>
                </a:lnTo>
                <a:lnTo>
                  <a:pt x="690880" y="119545"/>
                </a:lnTo>
                <a:lnTo>
                  <a:pt x="690880" y="124714"/>
                </a:lnTo>
                <a:lnTo>
                  <a:pt x="689356" y="126111"/>
                </a:lnTo>
                <a:lnTo>
                  <a:pt x="689102" y="126238"/>
                </a:lnTo>
                <a:lnTo>
                  <a:pt x="689317" y="126111"/>
                </a:lnTo>
                <a:lnTo>
                  <a:pt x="690880" y="124714"/>
                </a:lnTo>
                <a:lnTo>
                  <a:pt x="690880" y="119545"/>
                </a:lnTo>
                <a:lnTo>
                  <a:pt x="690372" y="120142"/>
                </a:lnTo>
                <a:lnTo>
                  <a:pt x="688086" y="122682"/>
                </a:lnTo>
                <a:lnTo>
                  <a:pt x="686435" y="125730"/>
                </a:lnTo>
                <a:lnTo>
                  <a:pt x="685723" y="127927"/>
                </a:lnTo>
                <a:lnTo>
                  <a:pt x="685292" y="128143"/>
                </a:lnTo>
                <a:lnTo>
                  <a:pt x="636016" y="141732"/>
                </a:lnTo>
                <a:lnTo>
                  <a:pt x="588518" y="149733"/>
                </a:lnTo>
                <a:lnTo>
                  <a:pt x="550672" y="154813"/>
                </a:lnTo>
                <a:lnTo>
                  <a:pt x="486156" y="161925"/>
                </a:lnTo>
                <a:lnTo>
                  <a:pt x="438531" y="166116"/>
                </a:lnTo>
                <a:lnTo>
                  <a:pt x="387985" y="169799"/>
                </a:lnTo>
                <a:lnTo>
                  <a:pt x="334772" y="173101"/>
                </a:lnTo>
                <a:lnTo>
                  <a:pt x="251333" y="176911"/>
                </a:lnTo>
                <a:lnTo>
                  <a:pt x="193929" y="178562"/>
                </a:lnTo>
                <a:lnTo>
                  <a:pt x="146989" y="179171"/>
                </a:lnTo>
                <a:lnTo>
                  <a:pt x="146138" y="175158"/>
                </a:lnTo>
                <a:lnTo>
                  <a:pt x="129578" y="151104"/>
                </a:lnTo>
                <a:lnTo>
                  <a:pt x="105194" y="135001"/>
                </a:lnTo>
                <a:lnTo>
                  <a:pt x="75438" y="129286"/>
                </a:lnTo>
                <a:lnTo>
                  <a:pt x="45859" y="135547"/>
                </a:lnTo>
                <a:lnTo>
                  <a:pt x="21805" y="152107"/>
                </a:lnTo>
                <a:lnTo>
                  <a:pt x="5702" y="176491"/>
                </a:lnTo>
                <a:lnTo>
                  <a:pt x="0" y="206248"/>
                </a:lnTo>
                <a:lnTo>
                  <a:pt x="6248" y="235826"/>
                </a:lnTo>
                <a:lnTo>
                  <a:pt x="22809" y="259880"/>
                </a:lnTo>
                <a:lnTo>
                  <a:pt x="47193" y="275983"/>
                </a:lnTo>
                <a:lnTo>
                  <a:pt x="76962" y="281686"/>
                </a:lnTo>
                <a:lnTo>
                  <a:pt x="106527" y="275437"/>
                </a:lnTo>
                <a:lnTo>
                  <a:pt x="130581" y="258876"/>
                </a:lnTo>
                <a:lnTo>
                  <a:pt x="146685" y="234492"/>
                </a:lnTo>
                <a:lnTo>
                  <a:pt x="147370" y="230886"/>
                </a:lnTo>
                <a:lnTo>
                  <a:pt x="147548" y="229971"/>
                </a:lnTo>
                <a:lnTo>
                  <a:pt x="194564" y="229362"/>
                </a:lnTo>
                <a:lnTo>
                  <a:pt x="309626" y="225298"/>
                </a:lnTo>
                <a:lnTo>
                  <a:pt x="417195" y="218694"/>
                </a:lnTo>
                <a:lnTo>
                  <a:pt x="490728" y="212471"/>
                </a:lnTo>
                <a:lnTo>
                  <a:pt x="535559" y="207772"/>
                </a:lnTo>
                <a:lnTo>
                  <a:pt x="576707" y="202692"/>
                </a:lnTo>
                <a:lnTo>
                  <a:pt x="630047" y="194564"/>
                </a:lnTo>
                <a:lnTo>
                  <a:pt x="672592" y="185547"/>
                </a:lnTo>
                <a:lnTo>
                  <a:pt x="711962" y="171577"/>
                </a:lnTo>
                <a:lnTo>
                  <a:pt x="730453" y="154432"/>
                </a:lnTo>
                <a:lnTo>
                  <a:pt x="731012" y="153416"/>
                </a:lnTo>
                <a:lnTo>
                  <a:pt x="731164" y="152908"/>
                </a:lnTo>
                <a:lnTo>
                  <a:pt x="731735" y="151117"/>
                </a:lnTo>
                <a:lnTo>
                  <a:pt x="732142" y="149860"/>
                </a:lnTo>
                <a:lnTo>
                  <a:pt x="733044" y="147193"/>
                </a:lnTo>
                <a:lnTo>
                  <a:pt x="731735" y="151117"/>
                </a:lnTo>
                <a:lnTo>
                  <a:pt x="734314" y="149987"/>
                </a:lnTo>
                <a:lnTo>
                  <a:pt x="781939" y="137414"/>
                </a:lnTo>
                <a:lnTo>
                  <a:pt x="829310" y="129286"/>
                </a:lnTo>
                <a:lnTo>
                  <a:pt x="887730" y="121793"/>
                </a:lnTo>
                <a:lnTo>
                  <a:pt x="931672" y="117221"/>
                </a:lnTo>
                <a:lnTo>
                  <a:pt x="979170" y="113030"/>
                </a:lnTo>
                <a:lnTo>
                  <a:pt x="1029716" y="109347"/>
                </a:lnTo>
                <a:lnTo>
                  <a:pt x="1082929" y="106045"/>
                </a:lnTo>
                <a:lnTo>
                  <a:pt x="1166495" y="102235"/>
                </a:lnTo>
                <a:lnTo>
                  <a:pt x="1189393" y="101765"/>
                </a:lnTo>
                <a:lnTo>
                  <a:pt x="1190244" y="152400"/>
                </a:lnTo>
                <a:lnTo>
                  <a:pt x="1341247" y="73660"/>
                </a:lnTo>
                <a:close/>
              </a:path>
              <a:path w="3475990" h="544195">
                <a:moveTo>
                  <a:pt x="3415703" y="459105"/>
                </a:moveTo>
                <a:lnTo>
                  <a:pt x="3354578" y="459105"/>
                </a:lnTo>
                <a:lnTo>
                  <a:pt x="3352571" y="459105"/>
                </a:lnTo>
                <a:lnTo>
                  <a:pt x="3337052" y="420116"/>
                </a:lnTo>
                <a:lnTo>
                  <a:pt x="3237484" y="531114"/>
                </a:lnTo>
                <a:lnTo>
                  <a:pt x="3386074" y="544068"/>
                </a:lnTo>
                <a:lnTo>
                  <a:pt x="3372612" y="510032"/>
                </a:lnTo>
                <a:lnTo>
                  <a:pt x="3368929" y="500761"/>
                </a:lnTo>
                <a:lnTo>
                  <a:pt x="3380359" y="494792"/>
                </a:lnTo>
                <a:lnTo>
                  <a:pt x="3382391" y="493776"/>
                </a:lnTo>
                <a:lnTo>
                  <a:pt x="3384042" y="492506"/>
                </a:lnTo>
                <a:lnTo>
                  <a:pt x="3385693" y="490982"/>
                </a:lnTo>
                <a:lnTo>
                  <a:pt x="3402711" y="474218"/>
                </a:lnTo>
                <a:lnTo>
                  <a:pt x="3415703" y="459105"/>
                </a:lnTo>
                <a:close/>
              </a:path>
              <a:path w="3475990" h="544195">
                <a:moveTo>
                  <a:pt x="3475609" y="301879"/>
                </a:moveTo>
                <a:lnTo>
                  <a:pt x="3469767" y="254127"/>
                </a:lnTo>
                <a:lnTo>
                  <a:pt x="3453384" y="208026"/>
                </a:lnTo>
                <a:lnTo>
                  <a:pt x="3428746" y="166116"/>
                </a:lnTo>
                <a:lnTo>
                  <a:pt x="3396996" y="128905"/>
                </a:lnTo>
                <a:lnTo>
                  <a:pt x="3359404" y="97155"/>
                </a:lnTo>
                <a:lnTo>
                  <a:pt x="3317113" y="72644"/>
                </a:lnTo>
                <a:lnTo>
                  <a:pt x="3272028" y="57023"/>
                </a:lnTo>
                <a:lnTo>
                  <a:pt x="3225419" y="51435"/>
                </a:lnTo>
                <a:lnTo>
                  <a:pt x="3224149" y="95885"/>
                </a:lnTo>
                <a:lnTo>
                  <a:pt x="3234817" y="96139"/>
                </a:lnTo>
                <a:lnTo>
                  <a:pt x="3244088" y="97155"/>
                </a:lnTo>
                <a:lnTo>
                  <a:pt x="3281299" y="106045"/>
                </a:lnTo>
                <a:lnTo>
                  <a:pt x="3318002" y="123317"/>
                </a:lnTo>
                <a:lnTo>
                  <a:pt x="3351657" y="147320"/>
                </a:lnTo>
                <a:lnTo>
                  <a:pt x="3380867" y="176911"/>
                </a:lnTo>
                <a:lnTo>
                  <a:pt x="3404743" y="210693"/>
                </a:lnTo>
                <a:lnTo>
                  <a:pt x="3421507" y="247142"/>
                </a:lnTo>
                <a:lnTo>
                  <a:pt x="3430016" y="284353"/>
                </a:lnTo>
                <a:lnTo>
                  <a:pt x="3431159" y="303022"/>
                </a:lnTo>
                <a:lnTo>
                  <a:pt x="3430905" y="312547"/>
                </a:lnTo>
                <a:lnTo>
                  <a:pt x="3421253" y="360045"/>
                </a:lnTo>
                <a:lnTo>
                  <a:pt x="3405124" y="396367"/>
                </a:lnTo>
                <a:lnTo>
                  <a:pt x="3382518" y="429768"/>
                </a:lnTo>
                <a:lnTo>
                  <a:pt x="3356902" y="456857"/>
                </a:lnTo>
                <a:lnTo>
                  <a:pt x="3357715" y="456857"/>
                </a:lnTo>
                <a:lnTo>
                  <a:pt x="3417633" y="456857"/>
                </a:lnTo>
                <a:lnTo>
                  <a:pt x="3418332" y="456057"/>
                </a:lnTo>
                <a:lnTo>
                  <a:pt x="3418878" y="455295"/>
                </a:lnTo>
                <a:lnTo>
                  <a:pt x="3432556" y="436626"/>
                </a:lnTo>
                <a:lnTo>
                  <a:pt x="3455543" y="394462"/>
                </a:lnTo>
                <a:lnTo>
                  <a:pt x="3470275" y="349504"/>
                </a:lnTo>
                <a:lnTo>
                  <a:pt x="3475355" y="313690"/>
                </a:lnTo>
                <a:lnTo>
                  <a:pt x="3475609" y="301879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7478" y="1246915"/>
            <a:ext cx="1656714" cy="24326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989" y="2824352"/>
            <a:ext cx="1130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35" dirty="0">
                <a:solidFill>
                  <a:srgbClr val="EE3D42"/>
                </a:solidFill>
                <a:latin typeface="Cambria"/>
                <a:cs typeface="Cambria"/>
              </a:rPr>
              <a:t>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285" dirty="0">
                <a:solidFill>
                  <a:srgbClr val="EE3D42"/>
                </a:solidFill>
                <a:latin typeface="Cambria"/>
                <a:cs typeface="Cambria"/>
              </a:rPr>
              <a:t>&gt;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D[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0]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3137916" y="1277111"/>
            <a:ext cx="2425065" cy="3429000"/>
            <a:chOff x="3137916" y="1277111"/>
            <a:chExt cx="2425065" cy="3429000"/>
          </a:xfrm>
        </p:grpSpPr>
        <p:sp>
          <p:nvSpPr>
            <p:cNvPr id="6" name="object 6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2979" y="2551048"/>
              <a:ext cx="251460" cy="492759"/>
            </a:xfrm>
            <a:custGeom>
              <a:avLst/>
              <a:gdLst/>
              <a:ahLst/>
              <a:cxnLst/>
              <a:rect l="l" t="t" r="r" b="b"/>
              <a:pathLst>
                <a:path w="251460" h="492760">
                  <a:moveTo>
                    <a:pt x="112903" y="368681"/>
                  </a:moveTo>
                  <a:lnTo>
                    <a:pt x="13335" y="479678"/>
                  </a:lnTo>
                  <a:lnTo>
                    <a:pt x="161925" y="492632"/>
                  </a:lnTo>
                  <a:lnTo>
                    <a:pt x="148464" y="458596"/>
                  </a:lnTo>
                  <a:lnTo>
                    <a:pt x="127000" y="458596"/>
                  </a:lnTo>
                  <a:lnTo>
                    <a:pt x="106425" y="419100"/>
                  </a:lnTo>
                  <a:lnTo>
                    <a:pt x="128340" y="407715"/>
                  </a:lnTo>
                  <a:lnTo>
                    <a:pt x="112903" y="368681"/>
                  </a:lnTo>
                  <a:close/>
                </a:path>
                <a:path w="251460" h="492760">
                  <a:moveTo>
                    <a:pt x="128340" y="407715"/>
                  </a:moveTo>
                  <a:lnTo>
                    <a:pt x="106425" y="419100"/>
                  </a:lnTo>
                  <a:lnTo>
                    <a:pt x="127000" y="458596"/>
                  </a:lnTo>
                  <a:lnTo>
                    <a:pt x="144792" y="449313"/>
                  </a:lnTo>
                  <a:lnTo>
                    <a:pt x="128340" y="407715"/>
                  </a:lnTo>
                  <a:close/>
                </a:path>
                <a:path w="251460" h="492760">
                  <a:moveTo>
                    <a:pt x="144792" y="449313"/>
                  </a:moveTo>
                  <a:lnTo>
                    <a:pt x="127000" y="458596"/>
                  </a:lnTo>
                  <a:lnTo>
                    <a:pt x="148464" y="458596"/>
                  </a:lnTo>
                  <a:lnTo>
                    <a:pt x="144792" y="449313"/>
                  </a:lnTo>
                  <a:close/>
                </a:path>
                <a:path w="251460" h="492760">
                  <a:moveTo>
                    <a:pt x="194740" y="403859"/>
                  </a:moveTo>
                  <a:lnTo>
                    <a:pt x="135762" y="403859"/>
                  </a:lnTo>
                  <a:lnTo>
                    <a:pt x="130429" y="407669"/>
                  </a:lnTo>
                  <a:lnTo>
                    <a:pt x="128428" y="407669"/>
                  </a:lnTo>
                  <a:lnTo>
                    <a:pt x="144792" y="449313"/>
                  </a:lnTo>
                  <a:lnTo>
                    <a:pt x="156210" y="443356"/>
                  </a:lnTo>
                  <a:lnTo>
                    <a:pt x="158242" y="442340"/>
                  </a:lnTo>
                  <a:lnTo>
                    <a:pt x="159893" y="441070"/>
                  </a:lnTo>
                  <a:lnTo>
                    <a:pt x="161544" y="439546"/>
                  </a:lnTo>
                  <a:lnTo>
                    <a:pt x="178562" y="422782"/>
                  </a:lnTo>
                  <a:lnTo>
                    <a:pt x="191561" y="407669"/>
                  </a:lnTo>
                  <a:lnTo>
                    <a:pt x="130429" y="407669"/>
                  </a:lnTo>
                  <a:lnTo>
                    <a:pt x="132760" y="405419"/>
                  </a:lnTo>
                  <a:lnTo>
                    <a:pt x="193496" y="405419"/>
                  </a:lnTo>
                  <a:lnTo>
                    <a:pt x="194183" y="404621"/>
                  </a:lnTo>
                  <a:lnTo>
                    <a:pt x="194740" y="403859"/>
                  </a:lnTo>
                  <a:close/>
                </a:path>
                <a:path w="251460" h="492760">
                  <a:moveTo>
                    <a:pt x="135762" y="403859"/>
                  </a:moveTo>
                  <a:lnTo>
                    <a:pt x="132760" y="405419"/>
                  </a:lnTo>
                  <a:lnTo>
                    <a:pt x="130429" y="407669"/>
                  </a:lnTo>
                  <a:lnTo>
                    <a:pt x="135762" y="403859"/>
                  </a:lnTo>
                  <a:close/>
                </a:path>
                <a:path w="251460" h="492760">
                  <a:moveTo>
                    <a:pt x="1270" y="0"/>
                  </a:moveTo>
                  <a:lnTo>
                    <a:pt x="0" y="44450"/>
                  </a:lnTo>
                  <a:lnTo>
                    <a:pt x="10668" y="44703"/>
                  </a:lnTo>
                  <a:lnTo>
                    <a:pt x="19938" y="45719"/>
                  </a:lnTo>
                  <a:lnTo>
                    <a:pt x="57150" y="54609"/>
                  </a:lnTo>
                  <a:lnTo>
                    <a:pt x="93853" y="71881"/>
                  </a:lnTo>
                  <a:lnTo>
                    <a:pt x="127508" y="95884"/>
                  </a:lnTo>
                  <a:lnTo>
                    <a:pt x="156718" y="125475"/>
                  </a:lnTo>
                  <a:lnTo>
                    <a:pt x="180594" y="159257"/>
                  </a:lnTo>
                  <a:lnTo>
                    <a:pt x="197358" y="195706"/>
                  </a:lnTo>
                  <a:lnTo>
                    <a:pt x="205867" y="232918"/>
                  </a:lnTo>
                  <a:lnTo>
                    <a:pt x="207010" y="251587"/>
                  </a:lnTo>
                  <a:lnTo>
                    <a:pt x="206756" y="261112"/>
                  </a:lnTo>
                  <a:lnTo>
                    <a:pt x="197104" y="308609"/>
                  </a:lnTo>
                  <a:lnTo>
                    <a:pt x="180975" y="344931"/>
                  </a:lnTo>
                  <a:lnTo>
                    <a:pt x="158369" y="378332"/>
                  </a:lnTo>
                  <a:lnTo>
                    <a:pt x="132760" y="405419"/>
                  </a:lnTo>
                  <a:lnTo>
                    <a:pt x="135762" y="403859"/>
                  </a:lnTo>
                  <a:lnTo>
                    <a:pt x="194740" y="403859"/>
                  </a:lnTo>
                  <a:lnTo>
                    <a:pt x="208407" y="385190"/>
                  </a:lnTo>
                  <a:lnTo>
                    <a:pt x="231394" y="343026"/>
                  </a:lnTo>
                  <a:lnTo>
                    <a:pt x="246125" y="298069"/>
                  </a:lnTo>
                  <a:lnTo>
                    <a:pt x="251460" y="250444"/>
                  </a:lnTo>
                  <a:lnTo>
                    <a:pt x="251079" y="238125"/>
                  </a:lnTo>
                  <a:lnTo>
                    <a:pt x="242443" y="190753"/>
                  </a:lnTo>
                  <a:lnTo>
                    <a:pt x="217932" y="135255"/>
                  </a:lnTo>
                  <a:lnTo>
                    <a:pt x="189484" y="95376"/>
                  </a:lnTo>
                  <a:lnTo>
                    <a:pt x="154812" y="60832"/>
                  </a:lnTo>
                  <a:lnTo>
                    <a:pt x="114681" y="32512"/>
                  </a:lnTo>
                  <a:lnTo>
                    <a:pt x="71120" y="12445"/>
                  </a:lnTo>
                  <a:lnTo>
                    <a:pt x="24257" y="1396"/>
                  </a:lnTo>
                  <a:lnTo>
                    <a:pt x="11937" y="25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3600" b="1" i="1" spc="-247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292978" y="3008248"/>
            <a:ext cx="251460" cy="492759"/>
          </a:xfrm>
          <a:custGeom>
            <a:avLst/>
            <a:gdLst/>
            <a:ahLst/>
            <a:cxnLst/>
            <a:rect l="l" t="t" r="r" b="b"/>
            <a:pathLst>
              <a:path w="251460" h="492760">
                <a:moveTo>
                  <a:pt x="112903" y="368681"/>
                </a:moveTo>
                <a:lnTo>
                  <a:pt x="13335" y="479678"/>
                </a:lnTo>
                <a:lnTo>
                  <a:pt x="161925" y="492632"/>
                </a:lnTo>
                <a:lnTo>
                  <a:pt x="148464" y="458596"/>
                </a:lnTo>
                <a:lnTo>
                  <a:pt x="127000" y="458596"/>
                </a:lnTo>
                <a:lnTo>
                  <a:pt x="106425" y="419100"/>
                </a:lnTo>
                <a:lnTo>
                  <a:pt x="128340" y="407715"/>
                </a:lnTo>
                <a:lnTo>
                  <a:pt x="112903" y="368681"/>
                </a:lnTo>
                <a:close/>
              </a:path>
              <a:path w="251460" h="492760">
                <a:moveTo>
                  <a:pt x="128340" y="407715"/>
                </a:moveTo>
                <a:lnTo>
                  <a:pt x="106425" y="419100"/>
                </a:lnTo>
                <a:lnTo>
                  <a:pt x="127000" y="458596"/>
                </a:lnTo>
                <a:lnTo>
                  <a:pt x="144792" y="449313"/>
                </a:lnTo>
                <a:lnTo>
                  <a:pt x="128340" y="407715"/>
                </a:lnTo>
                <a:close/>
              </a:path>
              <a:path w="251460" h="492760">
                <a:moveTo>
                  <a:pt x="144792" y="449313"/>
                </a:moveTo>
                <a:lnTo>
                  <a:pt x="127000" y="458596"/>
                </a:lnTo>
                <a:lnTo>
                  <a:pt x="148464" y="458596"/>
                </a:lnTo>
                <a:lnTo>
                  <a:pt x="144792" y="449313"/>
                </a:lnTo>
                <a:close/>
              </a:path>
              <a:path w="251460" h="492760">
                <a:moveTo>
                  <a:pt x="194740" y="403859"/>
                </a:moveTo>
                <a:lnTo>
                  <a:pt x="135762" y="403859"/>
                </a:lnTo>
                <a:lnTo>
                  <a:pt x="130429" y="407669"/>
                </a:lnTo>
                <a:lnTo>
                  <a:pt x="128428" y="407669"/>
                </a:lnTo>
                <a:lnTo>
                  <a:pt x="144792" y="449313"/>
                </a:lnTo>
                <a:lnTo>
                  <a:pt x="156210" y="443356"/>
                </a:lnTo>
                <a:lnTo>
                  <a:pt x="158242" y="442340"/>
                </a:lnTo>
                <a:lnTo>
                  <a:pt x="159893" y="441070"/>
                </a:lnTo>
                <a:lnTo>
                  <a:pt x="161544" y="439546"/>
                </a:lnTo>
                <a:lnTo>
                  <a:pt x="178562" y="422782"/>
                </a:lnTo>
                <a:lnTo>
                  <a:pt x="191561" y="407669"/>
                </a:lnTo>
                <a:lnTo>
                  <a:pt x="130429" y="407669"/>
                </a:lnTo>
                <a:lnTo>
                  <a:pt x="132760" y="405419"/>
                </a:lnTo>
                <a:lnTo>
                  <a:pt x="193496" y="405419"/>
                </a:lnTo>
                <a:lnTo>
                  <a:pt x="194183" y="404621"/>
                </a:lnTo>
                <a:lnTo>
                  <a:pt x="194740" y="403859"/>
                </a:lnTo>
                <a:close/>
              </a:path>
              <a:path w="251460" h="492760">
                <a:moveTo>
                  <a:pt x="135762" y="403859"/>
                </a:moveTo>
                <a:lnTo>
                  <a:pt x="132760" y="405419"/>
                </a:lnTo>
                <a:lnTo>
                  <a:pt x="130429" y="407669"/>
                </a:lnTo>
                <a:lnTo>
                  <a:pt x="135762" y="403859"/>
                </a:lnTo>
                <a:close/>
              </a:path>
              <a:path w="251460" h="492760">
                <a:moveTo>
                  <a:pt x="1270" y="0"/>
                </a:moveTo>
                <a:lnTo>
                  <a:pt x="0" y="44450"/>
                </a:lnTo>
                <a:lnTo>
                  <a:pt x="10668" y="44703"/>
                </a:lnTo>
                <a:lnTo>
                  <a:pt x="19938" y="45719"/>
                </a:lnTo>
                <a:lnTo>
                  <a:pt x="57150" y="54609"/>
                </a:lnTo>
                <a:lnTo>
                  <a:pt x="93853" y="71881"/>
                </a:lnTo>
                <a:lnTo>
                  <a:pt x="127508" y="95884"/>
                </a:lnTo>
                <a:lnTo>
                  <a:pt x="156718" y="125475"/>
                </a:lnTo>
                <a:lnTo>
                  <a:pt x="180594" y="159257"/>
                </a:lnTo>
                <a:lnTo>
                  <a:pt x="197358" y="195706"/>
                </a:lnTo>
                <a:lnTo>
                  <a:pt x="205867" y="232918"/>
                </a:lnTo>
                <a:lnTo>
                  <a:pt x="207010" y="251587"/>
                </a:lnTo>
                <a:lnTo>
                  <a:pt x="206756" y="261112"/>
                </a:lnTo>
                <a:lnTo>
                  <a:pt x="197104" y="308609"/>
                </a:lnTo>
                <a:lnTo>
                  <a:pt x="180975" y="344931"/>
                </a:lnTo>
                <a:lnTo>
                  <a:pt x="158369" y="378332"/>
                </a:lnTo>
                <a:lnTo>
                  <a:pt x="132760" y="405419"/>
                </a:lnTo>
                <a:lnTo>
                  <a:pt x="135762" y="403859"/>
                </a:lnTo>
                <a:lnTo>
                  <a:pt x="194740" y="403859"/>
                </a:lnTo>
                <a:lnTo>
                  <a:pt x="208407" y="385190"/>
                </a:lnTo>
                <a:lnTo>
                  <a:pt x="231394" y="343026"/>
                </a:lnTo>
                <a:lnTo>
                  <a:pt x="246125" y="298069"/>
                </a:lnTo>
                <a:lnTo>
                  <a:pt x="251460" y="250444"/>
                </a:lnTo>
                <a:lnTo>
                  <a:pt x="251079" y="238125"/>
                </a:lnTo>
                <a:lnTo>
                  <a:pt x="242443" y="190753"/>
                </a:lnTo>
                <a:lnTo>
                  <a:pt x="217932" y="135255"/>
                </a:lnTo>
                <a:lnTo>
                  <a:pt x="189484" y="95376"/>
                </a:lnTo>
                <a:lnTo>
                  <a:pt x="154812" y="60832"/>
                </a:lnTo>
                <a:lnTo>
                  <a:pt x="114681" y="32512"/>
                </a:lnTo>
                <a:lnTo>
                  <a:pt x="71120" y="12445"/>
                </a:lnTo>
                <a:lnTo>
                  <a:pt x="24257" y="1396"/>
                </a:lnTo>
                <a:lnTo>
                  <a:pt x="11937" y="253"/>
                </a:lnTo>
                <a:lnTo>
                  <a:pt x="127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7478" y="1246915"/>
            <a:ext cx="1656714" cy="24326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8957" y="2515107"/>
            <a:ext cx="1341120" cy="1084580"/>
          </a:xfrm>
          <a:custGeom>
            <a:avLst/>
            <a:gdLst/>
            <a:ahLst/>
            <a:cxnLst/>
            <a:rect l="l" t="t" r="r" b="b"/>
            <a:pathLst>
              <a:path w="1341120" h="1084579">
                <a:moveTo>
                  <a:pt x="71374" y="932180"/>
                </a:moveTo>
                <a:lnTo>
                  <a:pt x="42183" y="940014"/>
                </a:lnTo>
                <a:lnTo>
                  <a:pt x="19018" y="957802"/>
                </a:lnTo>
                <a:lnTo>
                  <a:pt x="4185" y="982980"/>
                </a:lnTo>
                <a:lnTo>
                  <a:pt x="0" y="1012952"/>
                </a:lnTo>
                <a:lnTo>
                  <a:pt x="7780" y="1042195"/>
                </a:lnTo>
                <a:lnTo>
                  <a:pt x="25574" y="1065355"/>
                </a:lnTo>
                <a:lnTo>
                  <a:pt x="50774" y="1080156"/>
                </a:lnTo>
                <a:lnTo>
                  <a:pt x="80772" y="1084326"/>
                </a:lnTo>
                <a:lnTo>
                  <a:pt x="109962" y="1076547"/>
                </a:lnTo>
                <a:lnTo>
                  <a:pt x="133127" y="1058767"/>
                </a:lnTo>
                <a:lnTo>
                  <a:pt x="147930" y="1033653"/>
                </a:lnTo>
                <a:lnTo>
                  <a:pt x="77850" y="1033653"/>
                </a:lnTo>
                <a:lnTo>
                  <a:pt x="74294" y="982980"/>
                </a:lnTo>
                <a:lnTo>
                  <a:pt x="145344" y="978101"/>
                </a:lnTo>
                <a:lnTo>
                  <a:pt x="144365" y="974417"/>
                </a:lnTo>
                <a:lnTo>
                  <a:pt x="126571" y="951214"/>
                </a:lnTo>
                <a:lnTo>
                  <a:pt x="101371" y="936369"/>
                </a:lnTo>
                <a:lnTo>
                  <a:pt x="71374" y="932180"/>
                </a:lnTo>
                <a:close/>
              </a:path>
              <a:path w="1341120" h="1084579">
                <a:moveTo>
                  <a:pt x="145344" y="978101"/>
                </a:moveTo>
                <a:lnTo>
                  <a:pt x="74294" y="982980"/>
                </a:lnTo>
                <a:lnTo>
                  <a:pt x="77850" y="1033653"/>
                </a:lnTo>
                <a:lnTo>
                  <a:pt x="148633" y="1028785"/>
                </a:lnTo>
                <a:lnTo>
                  <a:pt x="152145" y="1003681"/>
                </a:lnTo>
                <a:lnTo>
                  <a:pt x="145344" y="978101"/>
                </a:lnTo>
                <a:close/>
              </a:path>
              <a:path w="1341120" h="1084579">
                <a:moveTo>
                  <a:pt x="148633" y="1028785"/>
                </a:moveTo>
                <a:lnTo>
                  <a:pt x="77850" y="1033653"/>
                </a:lnTo>
                <a:lnTo>
                  <a:pt x="147930" y="1033653"/>
                </a:lnTo>
                <a:lnTo>
                  <a:pt x="148633" y="1028785"/>
                </a:lnTo>
                <a:close/>
              </a:path>
              <a:path w="1341120" h="1084579">
                <a:moveTo>
                  <a:pt x="1187041" y="52044"/>
                </a:moveTo>
                <a:lnTo>
                  <a:pt x="1128903" y="65659"/>
                </a:lnTo>
                <a:lnTo>
                  <a:pt x="1071499" y="85852"/>
                </a:lnTo>
                <a:lnTo>
                  <a:pt x="1016254" y="110109"/>
                </a:lnTo>
                <a:lnTo>
                  <a:pt x="963676" y="138175"/>
                </a:lnTo>
                <a:lnTo>
                  <a:pt x="914019" y="169672"/>
                </a:lnTo>
                <a:lnTo>
                  <a:pt x="868172" y="204343"/>
                </a:lnTo>
                <a:lnTo>
                  <a:pt x="825881" y="241935"/>
                </a:lnTo>
                <a:lnTo>
                  <a:pt x="788162" y="281813"/>
                </a:lnTo>
                <a:lnTo>
                  <a:pt x="755395" y="324104"/>
                </a:lnTo>
                <a:lnTo>
                  <a:pt x="728091" y="368300"/>
                </a:lnTo>
                <a:lnTo>
                  <a:pt x="706755" y="414274"/>
                </a:lnTo>
                <a:lnTo>
                  <a:pt x="691769" y="461644"/>
                </a:lnTo>
                <a:lnTo>
                  <a:pt x="684149" y="509905"/>
                </a:lnTo>
                <a:lnTo>
                  <a:pt x="682498" y="552450"/>
                </a:lnTo>
                <a:lnTo>
                  <a:pt x="680085" y="572769"/>
                </a:lnTo>
                <a:lnTo>
                  <a:pt x="670560" y="613283"/>
                </a:lnTo>
                <a:lnTo>
                  <a:pt x="654812" y="653796"/>
                </a:lnTo>
                <a:lnTo>
                  <a:pt x="632968" y="693674"/>
                </a:lnTo>
                <a:lnTo>
                  <a:pt x="606044" y="732536"/>
                </a:lnTo>
                <a:lnTo>
                  <a:pt x="573786" y="770001"/>
                </a:lnTo>
                <a:lnTo>
                  <a:pt x="537082" y="805815"/>
                </a:lnTo>
                <a:lnTo>
                  <a:pt x="496062" y="839216"/>
                </a:lnTo>
                <a:lnTo>
                  <a:pt x="451485" y="870077"/>
                </a:lnTo>
                <a:lnTo>
                  <a:pt x="403732" y="897890"/>
                </a:lnTo>
                <a:lnTo>
                  <a:pt x="353187" y="922528"/>
                </a:lnTo>
                <a:lnTo>
                  <a:pt x="300481" y="943356"/>
                </a:lnTo>
                <a:lnTo>
                  <a:pt x="245872" y="960119"/>
                </a:lnTo>
                <a:lnTo>
                  <a:pt x="190119" y="972566"/>
                </a:lnTo>
                <a:lnTo>
                  <a:pt x="145344" y="978101"/>
                </a:lnTo>
                <a:lnTo>
                  <a:pt x="152145" y="1003681"/>
                </a:lnTo>
                <a:lnTo>
                  <a:pt x="148633" y="1028785"/>
                </a:lnTo>
                <a:lnTo>
                  <a:pt x="166497" y="1027557"/>
                </a:lnTo>
                <a:lnTo>
                  <a:pt x="197993" y="1022731"/>
                </a:lnTo>
                <a:lnTo>
                  <a:pt x="257937" y="1009396"/>
                </a:lnTo>
                <a:lnTo>
                  <a:pt x="316356" y="991489"/>
                </a:lnTo>
                <a:lnTo>
                  <a:pt x="372744" y="969264"/>
                </a:lnTo>
                <a:lnTo>
                  <a:pt x="426847" y="943229"/>
                </a:lnTo>
                <a:lnTo>
                  <a:pt x="477900" y="913511"/>
                </a:lnTo>
                <a:lnTo>
                  <a:pt x="525907" y="880364"/>
                </a:lnTo>
                <a:lnTo>
                  <a:pt x="569849" y="844423"/>
                </a:lnTo>
                <a:lnTo>
                  <a:pt x="609981" y="805688"/>
                </a:lnTo>
                <a:lnTo>
                  <a:pt x="645287" y="764667"/>
                </a:lnTo>
                <a:lnTo>
                  <a:pt x="675386" y="721614"/>
                </a:lnTo>
                <a:lnTo>
                  <a:pt x="700024" y="676783"/>
                </a:lnTo>
                <a:lnTo>
                  <a:pt x="718312" y="630428"/>
                </a:lnTo>
                <a:lnTo>
                  <a:pt x="729869" y="582803"/>
                </a:lnTo>
                <a:lnTo>
                  <a:pt x="734060" y="534416"/>
                </a:lnTo>
                <a:lnTo>
                  <a:pt x="734949" y="512064"/>
                </a:lnTo>
                <a:lnTo>
                  <a:pt x="737488" y="491871"/>
                </a:lnTo>
                <a:lnTo>
                  <a:pt x="747268" y="451485"/>
                </a:lnTo>
                <a:lnTo>
                  <a:pt x="763269" y="411225"/>
                </a:lnTo>
                <a:lnTo>
                  <a:pt x="784987" y="371602"/>
                </a:lnTo>
                <a:lnTo>
                  <a:pt x="812038" y="332867"/>
                </a:lnTo>
                <a:lnTo>
                  <a:pt x="844169" y="295656"/>
                </a:lnTo>
                <a:lnTo>
                  <a:pt x="880999" y="259969"/>
                </a:lnTo>
                <a:lnTo>
                  <a:pt x="922019" y="226694"/>
                </a:lnTo>
                <a:lnTo>
                  <a:pt x="966597" y="195834"/>
                </a:lnTo>
                <a:lnTo>
                  <a:pt x="1014349" y="168021"/>
                </a:lnTo>
                <a:lnTo>
                  <a:pt x="1064895" y="143637"/>
                </a:lnTo>
                <a:lnTo>
                  <a:pt x="1117727" y="122809"/>
                </a:lnTo>
                <a:lnTo>
                  <a:pt x="1172337" y="106172"/>
                </a:lnTo>
                <a:lnTo>
                  <a:pt x="1192926" y="102509"/>
                </a:lnTo>
                <a:lnTo>
                  <a:pt x="1187041" y="52044"/>
                </a:lnTo>
                <a:close/>
              </a:path>
              <a:path w="1341120" h="1084579">
                <a:moveTo>
                  <a:pt x="1312447" y="47752"/>
                </a:moveTo>
                <a:lnTo>
                  <a:pt x="1210564" y="47752"/>
                </a:lnTo>
                <a:lnTo>
                  <a:pt x="1219454" y="97790"/>
                </a:lnTo>
                <a:lnTo>
                  <a:pt x="1192926" y="102509"/>
                </a:lnTo>
                <a:lnTo>
                  <a:pt x="1198626" y="151384"/>
                </a:lnTo>
                <a:lnTo>
                  <a:pt x="1341120" y="58166"/>
                </a:lnTo>
                <a:lnTo>
                  <a:pt x="1312447" y="47752"/>
                </a:lnTo>
                <a:close/>
              </a:path>
              <a:path w="1341120" h="1084579">
                <a:moveTo>
                  <a:pt x="1210564" y="47752"/>
                </a:moveTo>
                <a:lnTo>
                  <a:pt x="1187041" y="52044"/>
                </a:lnTo>
                <a:lnTo>
                  <a:pt x="1192926" y="102509"/>
                </a:lnTo>
                <a:lnTo>
                  <a:pt x="1219454" y="97790"/>
                </a:lnTo>
                <a:lnTo>
                  <a:pt x="1210564" y="47752"/>
                </a:lnTo>
                <a:close/>
              </a:path>
              <a:path w="1341120" h="1084579">
                <a:moveTo>
                  <a:pt x="1180973" y="0"/>
                </a:moveTo>
                <a:lnTo>
                  <a:pt x="1187041" y="52044"/>
                </a:lnTo>
                <a:lnTo>
                  <a:pt x="1210564" y="47752"/>
                </a:lnTo>
                <a:lnTo>
                  <a:pt x="1312447" y="47752"/>
                </a:lnTo>
                <a:lnTo>
                  <a:pt x="1180973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6989" y="2269845"/>
            <a:ext cx="1316990" cy="12947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70"/>
              </a:spcBef>
            </a:pPr>
            <a:r>
              <a:rPr sz="2000" b="1" i="1" spc="-20" dirty="0">
                <a:solidFill>
                  <a:srgbClr val="EE3D42"/>
                </a:solidFill>
                <a:latin typeface="Cambria"/>
                <a:cs typeface="Cambria"/>
              </a:rPr>
              <a:t>A[0</a:t>
            </a:r>
            <a:r>
              <a:rPr sz="2000" b="1" i="1" spc="-1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40" dirty="0">
                <a:solidFill>
                  <a:srgbClr val="EE3D42"/>
                </a:solidFill>
                <a:latin typeface="Cambria"/>
                <a:cs typeface="Cambria"/>
              </a:rPr>
              <a:t>E[0]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b="1" i="1" spc="5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35" dirty="0">
                <a:solidFill>
                  <a:srgbClr val="EE3D42"/>
                </a:solidFill>
                <a:latin typeface="Cambria"/>
                <a:cs typeface="Cambria"/>
              </a:rPr>
              <a:t>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75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D[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310" dirty="0">
                <a:solidFill>
                  <a:srgbClr val="EE3D42"/>
                </a:solidFill>
                <a:latin typeface="Cambria"/>
                <a:cs typeface="Cambria"/>
              </a:rPr>
              <a:t>&lt;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90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105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37916" y="1277111"/>
            <a:ext cx="2425065" cy="3429000"/>
            <a:chOff x="3137916" y="1277111"/>
            <a:chExt cx="2425065" cy="3429000"/>
          </a:xfrm>
        </p:grpSpPr>
        <p:sp>
          <p:nvSpPr>
            <p:cNvPr id="5" name="object 5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2979" y="2551048"/>
              <a:ext cx="251460" cy="949960"/>
            </a:xfrm>
            <a:custGeom>
              <a:avLst/>
              <a:gdLst/>
              <a:ahLst/>
              <a:cxnLst/>
              <a:rect l="l" t="t" r="r" b="b"/>
              <a:pathLst>
                <a:path w="251460" h="949960">
                  <a:moveTo>
                    <a:pt x="191554" y="864870"/>
                  </a:moveTo>
                  <a:lnTo>
                    <a:pt x="130429" y="864870"/>
                  </a:lnTo>
                  <a:lnTo>
                    <a:pt x="128422" y="864870"/>
                  </a:lnTo>
                  <a:lnTo>
                    <a:pt x="112903" y="825881"/>
                  </a:lnTo>
                  <a:lnTo>
                    <a:pt x="13335" y="936879"/>
                  </a:lnTo>
                  <a:lnTo>
                    <a:pt x="161925" y="949833"/>
                  </a:lnTo>
                  <a:lnTo>
                    <a:pt x="148463" y="915797"/>
                  </a:lnTo>
                  <a:lnTo>
                    <a:pt x="144780" y="906526"/>
                  </a:lnTo>
                  <a:lnTo>
                    <a:pt x="156210" y="900557"/>
                  </a:lnTo>
                  <a:lnTo>
                    <a:pt x="158242" y="899541"/>
                  </a:lnTo>
                  <a:lnTo>
                    <a:pt x="159893" y="898271"/>
                  </a:lnTo>
                  <a:lnTo>
                    <a:pt x="161544" y="896747"/>
                  </a:lnTo>
                  <a:lnTo>
                    <a:pt x="178562" y="879983"/>
                  </a:lnTo>
                  <a:lnTo>
                    <a:pt x="191554" y="864870"/>
                  </a:lnTo>
                  <a:close/>
                </a:path>
                <a:path w="251460" h="949960">
                  <a:moveTo>
                    <a:pt x="251460" y="707644"/>
                  </a:moveTo>
                  <a:lnTo>
                    <a:pt x="245618" y="659892"/>
                  </a:lnTo>
                  <a:lnTo>
                    <a:pt x="229235" y="613791"/>
                  </a:lnTo>
                  <a:lnTo>
                    <a:pt x="204597" y="571881"/>
                  </a:lnTo>
                  <a:lnTo>
                    <a:pt x="172847" y="534670"/>
                  </a:lnTo>
                  <a:lnTo>
                    <a:pt x="135255" y="502920"/>
                  </a:lnTo>
                  <a:lnTo>
                    <a:pt x="111912" y="488276"/>
                  </a:lnTo>
                  <a:lnTo>
                    <a:pt x="161925" y="492633"/>
                  </a:lnTo>
                  <a:lnTo>
                    <a:pt x="148463" y="458597"/>
                  </a:lnTo>
                  <a:lnTo>
                    <a:pt x="144780" y="449326"/>
                  </a:lnTo>
                  <a:lnTo>
                    <a:pt x="156210" y="443357"/>
                  </a:lnTo>
                  <a:lnTo>
                    <a:pt x="191554" y="407670"/>
                  </a:lnTo>
                  <a:lnTo>
                    <a:pt x="130429" y="407670"/>
                  </a:lnTo>
                  <a:lnTo>
                    <a:pt x="128422" y="407670"/>
                  </a:lnTo>
                  <a:lnTo>
                    <a:pt x="112903" y="368681"/>
                  </a:lnTo>
                  <a:lnTo>
                    <a:pt x="31292" y="459663"/>
                  </a:lnTo>
                  <a:lnTo>
                    <a:pt x="24257" y="458597"/>
                  </a:lnTo>
                  <a:lnTo>
                    <a:pt x="11938" y="457454"/>
                  </a:lnTo>
                  <a:lnTo>
                    <a:pt x="1270" y="457200"/>
                  </a:lnTo>
                  <a:lnTo>
                    <a:pt x="0" y="501650"/>
                  </a:lnTo>
                  <a:lnTo>
                    <a:pt x="10668" y="501904"/>
                  </a:lnTo>
                  <a:lnTo>
                    <a:pt x="19939" y="502920"/>
                  </a:lnTo>
                  <a:lnTo>
                    <a:pt x="57150" y="511810"/>
                  </a:lnTo>
                  <a:lnTo>
                    <a:pt x="93853" y="529082"/>
                  </a:lnTo>
                  <a:lnTo>
                    <a:pt x="127508" y="553085"/>
                  </a:lnTo>
                  <a:lnTo>
                    <a:pt x="156718" y="582676"/>
                  </a:lnTo>
                  <a:lnTo>
                    <a:pt x="180594" y="616458"/>
                  </a:lnTo>
                  <a:lnTo>
                    <a:pt x="197358" y="652907"/>
                  </a:lnTo>
                  <a:lnTo>
                    <a:pt x="205867" y="690118"/>
                  </a:lnTo>
                  <a:lnTo>
                    <a:pt x="207010" y="708787"/>
                  </a:lnTo>
                  <a:lnTo>
                    <a:pt x="206756" y="718312"/>
                  </a:lnTo>
                  <a:lnTo>
                    <a:pt x="197104" y="765810"/>
                  </a:lnTo>
                  <a:lnTo>
                    <a:pt x="180975" y="802132"/>
                  </a:lnTo>
                  <a:lnTo>
                    <a:pt x="158369" y="835533"/>
                  </a:lnTo>
                  <a:lnTo>
                    <a:pt x="132753" y="862622"/>
                  </a:lnTo>
                  <a:lnTo>
                    <a:pt x="133565" y="862622"/>
                  </a:lnTo>
                  <a:lnTo>
                    <a:pt x="193484" y="862622"/>
                  </a:lnTo>
                  <a:lnTo>
                    <a:pt x="194183" y="861822"/>
                  </a:lnTo>
                  <a:lnTo>
                    <a:pt x="194729" y="861060"/>
                  </a:lnTo>
                  <a:lnTo>
                    <a:pt x="208407" y="842391"/>
                  </a:lnTo>
                  <a:lnTo>
                    <a:pt x="231394" y="800227"/>
                  </a:lnTo>
                  <a:lnTo>
                    <a:pt x="246126" y="755269"/>
                  </a:lnTo>
                  <a:lnTo>
                    <a:pt x="251206" y="719455"/>
                  </a:lnTo>
                  <a:lnTo>
                    <a:pt x="251460" y="707644"/>
                  </a:lnTo>
                  <a:close/>
                </a:path>
                <a:path w="251460" h="949960">
                  <a:moveTo>
                    <a:pt x="251460" y="250444"/>
                  </a:moveTo>
                  <a:lnTo>
                    <a:pt x="245618" y="202692"/>
                  </a:lnTo>
                  <a:lnTo>
                    <a:pt x="229235" y="156591"/>
                  </a:lnTo>
                  <a:lnTo>
                    <a:pt x="204597" y="114681"/>
                  </a:lnTo>
                  <a:lnTo>
                    <a:pt x="172847" y="77470"/>
                  </a:lnTo>
                  <a:lnTo>
                    <a:pt x="135255" y="45720"/>
                  </a:lnTo>
                  <a:lnTo>
                    <a:pt x="92964" y="21209"/>
                  </a:lnTo>
                  <a:lnTo>
                    <a:pt x="47879" y="5588"/>
                  </a:lnTo>
                  <a:lnTo>
                    <a:pt x="1270" y="0"/>
                  </a:lnTo>
                  <a:lnTo>
                    <a:pt x="0" y="44450"/>
                  </a:lnTo>
                  <a:lnTo>
                    <a:pt x="10668" y="44704"/>
                  </a:lnTo>
                  <a:lnTo>
                    <a:pt x="19939" y="45720"/>
                  </a:lnTo>
                  <a:lnTo>
                    <a:pt x="57150" y="54610"/>
                  </a:lnTo>
                  <a:lnTo>
                    <a:pt x="93853" y="71882"/>
                  </a:lnTo>
                  <a:lnTo>
                    <a:pt x="127508" y="95885"/>
                  </a:lnTo>
                  <a:lnTo>
                    <a:pt x="156718" y="125476"/>
                  </a:lnTo>
                  <a:lnTo>
                    <a:pt x="180594" y="159258"/>
                  </a:lnTo>
                  <a:lnTo>
                    <a:pt x="197358" y="195707"/>
                  </a:lnTo>
                  <a:lnTo>
                    <a:pt x="205867" y="232918"/>
                  </a:lnTo>
                  <a:lnTo>
                    <a:pt x="207010" y="251587"/>
                  </a:lnTo>
                  <a:lnTo>
                    <a:pt x="206756" y="261112"/>
                  </a:lnTo>
                  <a:lnTo>
                    <a:pt x="197104" y="308610"/>
                  </a:lnTo>
                  <a:lnTo>
                    <a:pt x="180975" y="344932"/>
                  </a:lnTo>
                  <a:lnTo>
                    <a:pt x="158369" y="378333"/>
                  </a:lnTo>
                  <a:lnTo>
                    <a:pt x="132753" y="405422"/>
                  </a:lnTo>
                  <a:lnTo>
                    <a:pt x="133565" y="405422"/>
                  </a:lnTo>
                  <a:lnTo>
                    <a:pt x="193484" y="405422"/>
                  </a:lnTo>
                  <a:lnTo>
                    <a:pt x="194183" y="404622"/>
                  </a:lnTo>
                  <a:lnTo>
                    <a:pt x="194729" y="403860"/>
                  </a:lnTo>
                  <a:lnTo>
                    <a:pt x="208407" y="385191"/>
                  </a:lnTo>
                  <a:lnTo>
                    <a:pt x="231394" y="343027"/>
                  </a:lnTo>
                  <a:lnTo>
                    <a:pt x="246126" y="298069"/>
                  </a:lnTo>
                  <a:lnTo>
                    <a:pt x="251206" y="262255"/>
                  </a:lnTo>
                  <a:lnTo>
                    <a:pt x="251460" y="25044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7478" y="1246915"/>
            <a:ext cx="1656714" cy="24326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68957" y="2515107"/>
            <a:ext cx="1341120" cy="1084580"/>
          </a:xfrm>
          <a:custGeom>
            <a:avLst/>
            <a:gdLst/>
            <a:ahLst/>
            <a:cxnLst/>
            <a:rect l="l" t="t" r="r" b="b"/>
            <a:pathLst>
              <a:path w="1341120" h="1084579">
                <a:moveTo>
                  <a:pt x="71374" y="932180"/>
                </a:moveTo>
                <a:lnTo>
                  <a:pt x="42183" y="940014"/>
                </a:lnTo>
                <a:lnTo>
                  <a:pt x="19018" y="957802"/>
                </a:lnTo>
                <a:lnTo>
                  <a:pt x="4185" y="982980"/>
                </a:lnTo>
                <a:lnTo>
                  <a:pt x="0" y="1012952"/>
                </a:lnTo>
                <a:lnTo>
                  <a:pt x="7780" y="1042195"/>
                </a:lnTo>
                <a:lnTo>
                  <a:pt x="25574" y="1065355"/>
                </a:lnTo>
                <a:lnTo>
                  <a:pt x="50774" y="1080156"/>
                </a:lnTo>
                <a:lnTo>
                  <a:pt x="80772" y="1084326"/>
                </a:lnTo>
                <a:lnTo>
                  <a:pt x="109962" y="1076547"/>
                </a:lnTo>
                <a:lnTo>
                  <a:pt x="133127" y="1058767"/>
                </a:lnTo>
                <a:lnTo>
                  <a:pt x="147930" y="1033653"/>
                </a:lnTo>
                <a:lnTo>
                  <a:pt x="77850" y="1033653"/>
                </a:lnTo>
                <a:lnTo>
                  <a:pt x="74294" y="982980"/>
                </a:lnTo>
                <a:lnTo>
                  <a:pt x="145344" y="978101"/>
                </a:lnTo>
                <a:lnTo>
                  <a:pt x="144365" y="974417"/>
                </a:lnTo>
                <a:lnTo>
                  <a:pt x="126571" y="951214"/>
                </a:lnTo>
                <a:lnTo>
                  <a:pt x="101371" y="936369"/>
                </a:lnTo>
                <a:lnTo>
                  <a:pt x="71374" y="932180"/>
                </a:lnTo>
                <a:close/>
              </a:path>
              <a:path w="1341120" h="1084579">
                <a:moveTo>
                  <a:pt x="145344" y="978101"/>
                </a:moveTo>
                <a:lnTo>
                  <a:pt x="74294" y="982980"/>
                </a:lnTo>
                <a:lnTo>
                  <a:pt x="77850" y="1033653"/>
                </a:lnTo>
                <a:lnTo>
                  <a:pt x="148633" y="1028785"/>
                </a:lnTo>
                <a:lnTo>
                  <a:pt x="152145" y="1003681"/>
                </a:lnTo>
                <a:lnTo>
                  <a:pt x="145344" y="978101"/>
                </a:lnTo>
                <a:close/>
              </a:path>
              <a:path w="1341120" h="1084579">
                <a:moveTo>
                  <a:pt x="148633" y="1028785"/>
                </a:moveTo>
                <a:lnTo>
                  <a:pt x="77850" y="1033653"/>
                </a:lnTo>
                <a:lnTo>
                  <a:pt x="147930" y="1033653"/>
                </a:lnTo>
                <a:lnTo>
                  <a:pt x="148633" y="1028785"/>
                </a:lnTo>
                <a:close/>
              </a:path>
              <a:path w="1341120" h="1084579">
                <a:moveTo>
                  <a:pt x="1187041" y="52044"/>
                </a:moveTo>
                <a:lnTo>
                  <a:pt x="1128903" y="65659"/>
                </a:lnTo>
                <a:lnTo>
                  <a:pt x="1071499" y="85852"/>
                </a:lnTo>
                <a:lnTo>
                  <a:pt x="1016254" y="110109"/>
                </a:lnTo>
                <a:lnTo>
                  <a:pt x="963676" y="138175"/>
                </a:lnTo>
                <a:lnTo>
                  <a:pt x="914019" y="169672"/>
                </a:lnTo>
                <a:lnTo>
                  <a:pt x="868172" y="204343"/>
                </a:lnTo>
                <a:lnTo>
                  <a:pt x="825881" y="241935"/>
                </a:lnTo>
                <a:lnTo>
                  <a:pt x="788162" y="281813"/>
                </a:lnTo>
                <a:lnTo>
                  <a:pt x="755395" y="324104"/>
                </a:lnTo>
                <a:lnTo>
                  <a:pt x="728091" y="368300"/>
                </a:lnTo>
                <a:lnTo>
                  <a:pt x="706755" y="414274"/>
                </a:lnTo>
                <a:lnTo>
                  <a:pt x="691769" y="461644"/>
                </a:lnTo>
                <a:lnTo>
                  <a:pt x="684149" y="509905"/>
                </a:lnTo>
                <a:lnTo>
                  <a:pt x="682498" y="552450"/>
                </a:lnTo>
                <a:lnTo>
                  <a:pt x="680085" y="572769"/>
                </a:lnTo>
                <a:lnTo>
                  <a:pt x="670560" y="613283"/>
                </a:lnTo>
                <a:lnTo>
                  <a:pt x="654812" y="653796"/>
                </a:lnTo>
                <a:lnTo>
                  <a:pt x="632968" y="693674"/>
                </a:lnTo>
                <a:lnTo>
                  <a:pt x="606044" y="732536"/>
                </a:lnTo>
                <a:lnTo>
                  <a:pt x="573786" y="770001"/>
                </a:lnTo>
                <a:lnTo>
                  <a:pt x="537082" y="805815"/>
                </a:lnTo>
                <a:lnTo>
                  <a:pt x="496062" y="839216"/>
                </a:lnTo>
                <a:lnTo>
                  <a:pt x="451485" y="870077"/>
                </a:lnTo>
                <a:lnTo>
                  <a:pt x="403732" y="897890"/>
                </a:lnTo>
                <a:lnTo>
                  <a:pt x="353187" y="922528"/>
                </a:lnTo>
                <a:lnTo>
                  <a:pt x="300481" y="943356"/>
                </a:lnTo>
                <a:lnTo>
                  <a:pt x="245872" y="960119"/>
                </a:lnTo>
                <a:lnTo>
                  <a:pt x="190119" y="972566"/>
                </a:lnTo>
                <a:lnTo>
                  <a:pt x="145344" y="978101"/>
                </a:lnTo>
                <a:lnTo>
                  <a:pt x="152145" y="1003681"/>
                </a:lnTo>
                <a:lnTo>
                  <a:pt x="148633" y="1028785"/>
                </a:lnTo>
                <a:lnTo>
                  <a:pt x="166497" y="1027557"/>
                </a:lnTo>
                <a:lnTo>
                  <a:pt x="197993" y="1022731"/>
                </a:lnTo>
                <a:lnTo>
                  <a:pt x="257937" y="1009396"/>
                </a:lnTo>
                <a:lnTo>
                  <a:pt x="316356" y="991489"/>
                </a:lnTo>
                <a:lnTo>
                  <a:pt x="372744" y="969264"/>
                </a:lnTo>
                <a:lnTo>
                  <a:pt x="426847" y="943229"/>
                </a:lnTo>
                <a:lnTo>
                  <a:pt x="477900" y="913511"/>
                </a:lnTo>
                <a:lnTo>
                  <a:pt x="525907" y="880364"/>
                </a:lnTo>
                <a:lnTo>
                  <a:pt x="569849" y="844423"/>
                </a:lnTo>
                <a:lnTo>
                  <a:pt x="609981" y="805688"/>
                </a:lnTo>
                <a:lnTo>
                  <a:pt x="645287" y="764667"/>
                </a:lnTo>
                <a:lnTo>
                  <a:pt x="675386" y="721614"/>
                </a:lnTo>
                <a:lnTo>
                  <a:pt x="700024" y="676783"/>
                </a:lnTo>
                <a:lnTo>
                  <a:pt x="718312" y="630428"/>
                </a:lnTo>
                <a:lnTo>
                  <a:pt x="729869" y="582803"/>
                </a:lnTo>
                <a:lnTo>
                  <a:pt x="734060" y="534416"/>
                </a:lnTo>
                <a:lnTo>
                  <a:pt x="734949" y="512064"/>
                </a:lnTo>
                <a:lnTo>
                  <a:pt x="737488" y="491871"/>
                </a:lnTo>
                <a:lnTo>
                  <a:pt x="747268" y="451485"/>
                </a:lnTo>
                <a:lnTo>
                  <a:pt x="763269" y="411225"/>
                </a:lnTo>
                <a:lnTo>
                  <a:pt x="784987" y="371602"/>
                </a:lnTo>
                <a:lnTo>
                  <a:pt x="812038" y="332867"/>
                </a:lnTo>
                <a:lnTo>
                  <a:pt x="844169" y="295656"/>
                </a:lnTo>
                <a:lnTo>
                  <a:pt x="880999" y="259969"/>
                </a:lnTo>
                <a:lnTo>
                  <a:pt x="922019" y="226694"/>
                </a:lnTo>
                <a:lnTo>
                  <a:pt x="966597" y="195834"/>
                </a:lnTo>
                <a:lnTo>
                  <a:pt x="1014349" y="168021"/>
                </a:lnTo>
                <a:lnTo>
                  <a:pt x="1064895" y="143637"/>
                </a:lnTo>
                <a:lnTo>
                  <a:pt x="1117727" y="122809"/>
                </a:lnTo>
                <a:lnTo>
                  <a:pt x="1172337" y="106172"/>
                </a:lnTo>
                <a:lnTo>
                  <a:pt x="1192926" y="102509"/>
                </a:lnTo>
                <a:lnTo>
                  <a:pt x="1187041" y="52044"/>
                </a:lnTo>
                <a:close/>
              </a:path>
              <a:path w="1341120" h="1084579">
                <a:moveTo>
                  <a:pt x="1312447" y="47752"/>
                </a:moveTo>
                <a:lnTo>
                  <a:pt x="1210564" y="47752"/>
                </a:lnTo>
                <a:lnTo>
                  <a:pt x="1219454" y="97790"/>
                </a:lnTo>
                <a:lnTo>
                  <a:pt x="1192926" y="102509"/>
                </a:lnTo>
                <a:lnTo>
                  <a:pt x="1198626" y="151384"/>
                </a:lnTo>
                <a:lnTo>
                  <a:pt x="1341120" y="58166"/>
                </a:lnTo>
                <a:lnTo>
                  <a:pt x="1312447" y="47752"/>
                </a:lnTo>
                <a:close/>
              </a:path>
              <a:path w="1341120" h="1084579">
                <a:moveTo>
                  <a:pt x="1210564" y="47752"/>
                </a:moveTo>
                <a:lnTo>
                  <a:pt x="1187041" y="52044"/>
                </a:lnTo>
                <a:lnTo>
                  <a:pt x="1192926" y="102509"/>
                </a:lnTo>
                <a:lnTo>
                  <a:pt x="1219454" y="97790"/>
                </a:lnTo>
                <a:lnTo>
                  <a:pt x="1210564" y="47752"/>
                </a:lnTo>
                <a:close/>
              </a:path>
              <a:path w="1341120" h="1084579">
                <a:moveTo>
                  <a:pt x="1180973" y="0"/>
                </a:moveTo>
                <a:lnTo>
                  <a:pt x="1187041" y="52044"/>
                </a:lnTo>
                <a:lnTo>
                  <a:pt x="1210564" y="47752"/>
                </a:lnTo>
                <a:lnTo>
                  <a:pt x="1312447" y="47752"/>
                </a:lnTo>
                <a:lnTo>
                  <a:pt x="1180973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6989" y="2269845"/>
            <a:ext cx="1316990" cy="12947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70"/>
              </a:spcBef>
            </a:pPr>
            <a:r>
              <a:rPr sz="2000" b="1" i="1" spc="-20" dirty="0">
                <a:solidFill>
                  <a:srgbClr val="EE3D42"/>
                </a:solidFill>
                <a:latin typeface="Cambria"/>
                <a:cs typeface="Cambria"/>
              </a:rPr>
              <a:t>A[0</a:t>
            </a:r>
            <a:r>
              <a:rPr sz="2000" b="1" i="1" spc="-1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40" dirty="0">
                <a:solidFill>
                  <a:srgbClr val="EE3D42"/>
                </a:solidFill>
                <a:latin typeface="Cambria"/>
                <a:cs typeface="Cambria"/>
              </a:rPr>
              <a:t>E[0]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b="1" i="1" spc="5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35" dirty="0">
                <a:solidFill>
                  <a:srgbClr val="EE3D42"/>
                </a:solidFill>
                <a:latin typeface="Cambria"/>
                <a:cs typeface="Cambria"/>
              </a:rPr>
              <a:t>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75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D[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310" dirty="0">
                <a:solidFill>
                  <a:srgbClr val="EE3D42"/>
                </a:solidFill>
                <a:latin typeface="Cambria"/>
                <a:cs typeface="Cambria"/>
              </a:rPr>
              <a:t>&lt;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90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105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37916" y="1277111"/>
            <a:ext cx="2425065" cy="3429000"/>
            <a:chOff x="3137916" y="1277111"/>
            <a:chExt cx="2425065" cy="3429000"/>
          </a:xfrm>
        </p:grpSpPr>
        <p:sp>
          <p:nvSpPr>
            <p:cNvPr id="5" name="object 5"/>
            <p:cNvSpPr/>
            <p:nvPr/>
          </p:nvSpPr>
          <p:spPr>
            <a:xfrm>
              <a:off x="3137916" y="1277111"/>
              <a:ext cx="2425065" cy="3429000"/>
            </a:xfrm>
            <a:custGeom>
              <a:avLst/>
              <a:gdLst/>
              <a:ahLst/>
              <a:cxnLst/>
              <a:rect l="l" t="t" r="r" b="b"/>
              <a:pathLst>
                <a:path w="2425065" h="3429000">
                  <a:moveTo>
                    <a:pt x="242468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424684" y="3429000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2979" y="2551048"/>
              <a:ext cx="251460" cy="949960"/>
            </a:xfrm>
            <a:custGeom>
              <a:avLst/>
              <a:gdLst/>
              <a:ahLst/>
              <a:cxnLst/>
              <a:rect l="l" t="t" r="r" b="b"/>
              <a:pathLst>
                <a:path w="251460" h="949960">
                  <a:moveTo>
                    <a:pt x="191554" y="864870"/>
                  </a:moveTo>
                  <a:lnTo>
                    <a:pt x="130429" y="864870"/>
                  </a:lnTo>
                  <a:lnTo>
                    <a:pt x="128422" y="864870"/>
                  </a:lnTo>
                  <a:lnTo>
                    <a:pt x="112903" y="825881"/>
                  </a:lnTo>
                  <a:lnTo>
                    <a:pt x="13335" y="936879"/>
                  </a:lnTo>
                  <a:lnTo>
                    <a:pt x="161925" y="949833"/>
                  </a:lnTo>
                  <a:lnTo>
                    <a:pt x="148463" y="915797"/>
                  </a:lnTo>
                  <a:lnTo>
                    <a:pt x="144780" y="906526"/>
                  </a:lnTo>
                  <a:lnTo>
                    <a:pt x="156210" y="900557"/>
                  </a:lnTo>
                  <a:lnTo>
                    <a:pt x="158242" y="899541"/>
                  </a:lnTo>
                  <a:lnTo>
                    <a:pt x="159893" y="898271"/>
                  </a:lnTo>
                  <a:lnTo>
                    <a:pt x="161544" y="896747"/>
                  </a:lnTo>
                  <a:lnTo>
                    <a:pt x="178562" y="879983"/>
                  </a:lnTo>
                  <a:lnTo>
                    <a:pt x="191554" y="864870"/>
                  </a:lnTo>
                  <a:close/>
                </a:path>
                <a:path w="251460" h="949960">
                  <a:moveTo>
                    <a:pt x="251460" y="707644"/>
                  </a:moveTo>
                  <a:lnTo>
                    <a:pt x="245618" y="659892"/>
                  </a:lnTo>
                  <a:lnTo>
                    <a:pt x="229235" y="613791"/>
                  </a:lnTo>
                  <a:lnTo>
                    <a:pt x="204597" y="571881"/>
                  </a:lnTo>
                  <a:lnTo>
                    <a:pt x="172847" y="534670"/>
                  </a:lnTo>
                  <a:lnTo>
                    <a:pt x="135255" y="502920"/>
                  </a:lnTo>
                  <a:lnTo>
                    <a:pt x="111912" y="488276"/>
                  </a:lnTo>
                  <a:lnTo>
                    <a:pt x="161925" y="492633"/>
                  </a:lnTo>
                  <a:lnTo>
                    <a:pt x="148463" y="458597"/>
                  </a:lnTo>
                  <a:lnTo>
                    <a:pt x="144780" y="449326"/>
                  </a:lnTo>
                  <a:lnTo>
                    <a:pt x="156210" y="443357"/>
                  </a:lnTo>
                  <a:lnTo>
                    <a:pt x="191554" y="407670"/>
                  </a:lnTo>
                  <a:lnTo>
                    <a:pt x="130429" y="407670"/>
                  </a:lnTo>
                  <a:lnTo>
                    <a:pt x="128422" y="407670"/>
                  </a:lnTo>
                  <a:lnTo>
                    <a:pt x="112903" y="368681"/>
                  </a:lnTo>
                  <a:lnTo>
                    <a:pt x="31292" y="459663"/>
                  </a:lnTo>
                  <a:lnTo>
                    <a:pt x="24257" y="458597"/>
                  </a:lnTo>
                  <a:lnTo>
                    <a:pt x="11938" y="457454"/>
                  </a:lnTo>
                  <a:lnTo>
                    <a:pt x="1270" y="457200"/>
                  </a:lnTo>
                  <a:lnTo>
                    <a:pt x="0" y="501650"/>
                  </a:lnTo>
                  <a:lnTo>
                    <a:pt x="10668" y="501904"/>
                  </a:lnTo>
                  <a:lnTo>
                    <a:pt x="19939" y="502920"/>
                  </a:lnTo>
                  <a:lnTo>
                    <a:pt x="57150" y="511810"/>
                  </a:lnTo>
                  <a:lnTo>
                    <a:pt x="93853" y="529082"/>
                  </a:lnTo>
                  <a:lnTo>
                    <a:pt x="127508" y="553085"/>
                  </a:lnTo>
                  <a:lnTo>
                    <a:pt x="156718" y="582676"/>
                  </a:lnTo>
                  <a:lnTo>
                    <a:pt x="180594" y="616458"/>
                  </a:lnTo>
                  <a:lnTo>
                    <a:pt x="197358" y="652907"/>
                  </a:lnTo>
                  <a:lnTo>
                    <a:pt x="205867" y="690118"/>
                  </a:lnTo>
                  <a:lnTo>
                    <a:pt x="207010" y="708787"/>
                  </a:lnTo>
                  <a:lnTo>
                    <a:pt x="206756" y="718312"/>
                  </a:lnTo>
                  <a:lnTo>
                    <a:pt x="197104" y="765810"/>
                  </a:lnTo>
                  <a:lnTo>
                    <a:pt x="180975" y="802132"/>
                  </a:lnTo>
                  <a:lnTo>
                    <a:pt x="158369" y="835533"/>
                  </a:lnTo>
                  <a:lnTo>
                    <a:pt x="132753" y="862622"/>
                  </a:lnTo>
                  <a:lnTo>
                    <a:pt x="133565" y="862622"/>
                  </a:lnTo>
                  <a:lnTo>
                    <a:pt x="193484" y="862622"/>
                  </a:lnTo>
                  <a:lnTo>
                    <a:pt x="194183" y="861822"/>
                  </a:lnTo>
                  <a:lnTo>
                    <a:pt x="194729" y="861060"/>
                  </a:lnTo>
                  <a:lnTo>
                    <a:pt x="208407" y="842391"/>
                  </a:lnTo>
                  <a:lnTo>
                    <a:pt x="231394" y="800227"/>
                  </a:lnTo>
                  <a:lnTo>
                    <a:pt x="246126" y="755269"/>
                  </a:lnTo>
                  <a:lnTo>
                    <a:pt x="251206" y="719455"/>
                  </a:lnTo>
                  <a:lnTo>
                    <a:pt x="251460" y="707644"/>
                  </a:lnTo>
                  <a:close/>
                </a:path>
                <a:path w="251460" h="949960">
                  <a:moveTo>
                    <a:pt x="251460" y="250444"/>
                  </a:moveTo>
                  <a:lnTo>
                    <a:pt x="245618" y="202692"/>
                  </a:lnTo>
                  <a:lnTo>
                    <a:pt x="229235" y="156591"/>
                  </a:lnTo>
                  <a:lnTo>
                    <a:pt x="204597" y="114681"/>
                  </a:lnTo>
                  <a:lnTo>
                    <a:pt x="172847" y="77470"/>
                  </a:lnTo>
                  <a:lnTo>
                    <a:pt x="135255" y="45720"/>
                  </a:lnTo>
                  <a:lnTo>
                    <a:pt x="92964" y="21209"/>
                  </a:lnTo>
                  <a:lnTo>
                    <a:pt x="47879" y="5588"/>
                  </a:lnTo>
                  <a:lnTo>
                    <a:pt x="1270" y="0"/>
                  </a:lnTo>
                  <a:lnTo>
                    <a:pt x="0" y="44450"/>
                  </a:lnTo>
                  <a:lnTo>
                    <a:pt x="10668" y="44704"/>
                  </a:lnTo>
                  <a:lnTo>
                    <a:pt x="19939" y="45720"/>
                  </a:lnTo>
                  <a:lnTo>
                    <a:pt x="57150" y="54610"/>
                  </a:lnTo>
                  <a:lnTo>
                    <a:pt x="93853" y="71882"/>
                  </a:lnTo>
                  <a:lnTo>
                    <a:pt x="127508" y="95885"/>
                  </a:lnTo>
                  <a:lnTo>
                    <a:pt x="156718" y="125476"/>
                  </a:lnTo>
                  <a:lnTo>
                    <a:pt x="180594" y="159258"/>
                  </a:lnTo>
                  <a:lnTo>
                    <a:pt x="197358" y="195707"/>
                  </a:lnTo>
                  <a:lnTo>
                    <a:pt x="205867" y="232918"/>
                  </a:lnTo>
                  <a:lnTo>
                    <a:pt x="207010" y="251587"/>
                  </a:lnTo>
                  <a:lnTo>
                    <a:pt x="206756" y="261112"/>
                  </a:lnTo>
                  <a:lnTo>
                    <a:pt x="197104" y="308610"/>
                  </a:lnTo>
                  <a:lnTo>
                    <a:pt x="180975" y="344932"/>
                  </a:lnTo>
                  <a:lnTo>
                    <a:pt x="158369" y="378333"/>
                  </a:lnTo>
                  <a:lnTo>
                    <a:pt x="132753" y="405422"/>
                  </a:lnTo>
                  <a:lnTo>
                    <a:pt x="133565" y="405422"/>
                  </a:lnTo>
                  <a:lnTo>
                    <a:pt x="193484" y="405422"/>
                  </a:lnTo>
                  <a:lnTo>
                    <a:pt x="194183" y="404622"/>
                  </a:lnTo>
                  <a:lnTo>
                    <a:pt x="194729" y="403860"/>
                  </a:lnTo>
                  <a:lnTo>
                    <a:pt x="208407" y="385191"/>
                  </a:lnTo>
                  <a:lnTo>
                    <a:pt x="231394" y="343027"/>
                  </a:lnTo>
                  <a:lnTo>
                    <a:pt x="246126" y="298069"/>
                  </a:lnTo>
                  <a:lnTo>
                    <a:pt x="251206" y="262255"/>
                  </a:lnTo>
                  <a:lnTo>
                    <a:pt x="251460" y="25044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7478" y="1246915"/>
            <a:ext cx="1656714" cy="24326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100000"/>
              </a:lnSpc>
              <a:spcBef>
                <a:spcPts val="835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8957" y="2515107"/>
            <a:ext cx="3475354" cy="1451610"/>
          </a:xfrm>
          <a:custGeom>
            <a:avLst/>
            <a:gdLst/>
            <a:ahLst/>
            <a:cxnLst/>
            <a:rect l="l" t="t" r="r" b="b"/>
            <a:pathLst>
              <a:path w="3475354" h="1451610">
                <a:moveTo>
                  <a:pt x="1341120" y="58166"/>
                </a:moveTo>
                <a:lnTo>
                  <a:pt x="1312443" y="47752"/>
                </a:lnTo>
                <a:lnTo>
                  <a:pt x="1180973" y="0"/>
                </a:lnTo>
                <a:lnTo>
                  <a:pt x="1187030" y="52044"/>
                </a:lnTo>
                <a:lnTo>
                  <a:pt x="1128903" y="65659"/>
                </a:lnTo>
                <a:lnTo>
                  <a:pt x="1071499" y="85852"/>
                </a:lnTo>
                <a:lnTo>
                  <a:pt x="1016254" y="110109"/>
                </a:lnTo>
                <a:lnTo>
                  <a:pt x="963676" y="138176"/>
                </a:lnTo>
                <a:lnTo>
                  <a:pt x="914019" y="169672"/>
                </a:lnTo>
                <a:lnTo>
                  <a:pt x="868172" y="204343"/>
                </a:lnTo>
                <a:lnTo>
                  <a:pt x="825881" y="241935"/>
                </a:lnTo>
                <a:lnTo>
                  <a:pt x="788162" y="281813"/>
                </a:lnTo>
                <a:lnTo>
                  <a:pt x="755396" y="324104"/>
                </a:lnTo>
                <a:lnTo>
                  <a:pt x="728091" y="368300"/>
                </a:lnTo>
                <a:lnTo>
                  <a:pt x="706755" y="414274"/>
                </a:lnTo>
                <a:lnTo>
                  <a:pt x="691769" y="461645"/>
                </a:lnTo>
                <a:lnTo>
                  <a:pt x="684149" y="509905"/>
                </a:lnTo>
                <a:lnTo>
                  <a:pt x="682498" y="552450"/>
                </a:lnTo>
                <a:lnTo>
                  <a:pt x="680085" y="572770"/>
                </a:lnTo>
                <a:lnTo>
                  <a:pt x="670560" y="613283"/>
                </a:lnTo>
                <a:lnTo>
                  <a:pt x="654812" y="653796"/>
                </a:lnTo>
                <a:lnTo>
                  <a:pt x="632968" y="693674"/>
                </a:lnTo>
                <a:lnTo>
                  <a:pt x="606044" y="732536"/>
                </a:lnTo>
                <a:lnTo>
                  <a:pt x="573786" y="770001"/>
                </a:lnTo>
                <a:lnTo>
                  <a:pt x="537083" y="805815"/>
                </a:lnTo>
                <a:lnTo>
                  <a:pt x="496062" y="839216"/>
                </a:lnTo>
                <a:lnTo>
                  <a:pt x="451485" y="870077"/>
                </a:lnTo>
                <a:lnTo>
                  <a:pt x="403733" y="897890"/>
                </a:lnTo>
                <a:lnTo>
                  <a:pt x="353187" y="922528"/>
                </a:lnTo>
                <a:lnTo>
                  <a:pt x="300482" y="943356"/>
                </a:lnTo>
                <a:lnTo>
                  <a:pt x="245872" y="960120"/>
                </a:lnTo>
                <a:lnTo>
                  <a:pt x="190119" y="972566"/>
                </a:lnTo>
                <a:lnTo>
                  <a:pt x="145338" y="978103"/>
                </a:lnTo>
                <a:lnTo>
                  <a:pt x="144360" y="974420"/>
                </a:lnTo>
                <a:lnTo>
                  <a:pt x="126568" y="951217"/>
                </a:lnTo>
                <a:lnTo>
                  <a:pt x="101371" y="936371"/>
                </a:lnTo>
                <a:lnTo>
                  <a:pt x="71374" y="932180"/>
                </a:lnTo>
                <a:lnTo>
                  <a:pt x="42176" y="940015"/>
                </a:lnTo>
                <a:lnTo>
                  <a:pt x="19011" y="957808"/>
                </a:lnTo>
                <a:lnTo>
                  <a:pt x="4178" y="982980"/>
                </a:lnTo>
                <a:lnTo>
                  <a:pt x="0" y="1012952"/>
                </a:lnTo>
                <a:lnTo>
                  <a:pt x="7772" y="1042200"/>
                </a:lnTo>
                <a:lnTo>
                  <a:pt x="25565" y="1065364"/>
                </a:lnTo>
                <a:lnTo>
                  <a:pt x="50761" y="1080160"/>
                </a:lnTo>
                <a:lnTo>
                  <a:pt x="80772" y="1084326"/>
                </a:lnTo>
                <a:lnTo>
                  <a:pt x="109956" y="1076553"/>
                </a:lnTo>
                <a:lnTo>
                  <a:pt x="133121" y="1058773"/>
                </a:lnTo>
                <a:lnTo>
                  <a:pt x="147929" y="1033653"/>
                </a:lnTo>
                <a:lnTo>
                  <a:pt x="148628" y="1028788"/>
                </a:lnTo>
                <a:lnTo>
                  <a:pt x="166497" y="1027557"/>
                </a:lnTo>
                <a:lnTo>
                  <a:pt x="197993" y="1022731"/>
                </a:lnTo>
                <a:lnTo>
                  <a:pt x="257937" y="1009396"/>
                </a:lnTo>
                <a:lnTo>
                  <a:pt x="316357" y="991501"/>
                </a:lnTo>
                <a:lnTo>
                  <a:pt x="372745" y="969276"/>
                </a:lnTo>
                <a:lnTo>
                  <a:pt x="426847" y="943229"/>
                </a:lnTo>
                <a:lnTo>
                  <a:pt x="477901" y="913511"/>
                </a:lnTo>
                <a:lnTo>
                  <a:pt x="525907" y="880364"/>
                </a:lnTo>
                <a:lnTo>
                  <a:pt x="569849" y="844423"/>
                </a:lnTo>
                <a:lnTo>
                  <a:pt x="609981" y="805688"/>
                </a:lnTo>
                <a:lnTo>
                  <a:pt x="645287" y="764667"/>
                </a:lnTo>
                <a:lnTo>
                  <a:pt x="675386" y="721614"/>
                </a:lnTo>
                <a:lnTo>
                  <a:pt x="700024" y="676783"/>
                </a:lnTo>
                <a:lnTo>
                  <a:pt x="718312" y="630428"/>
                </a:lnTo>
                <a:lnTo>
                  <a:pt x="729869" y="582803"/>
                </a:lnTo>
                <a:lnTo>
                  <a:pt x="734060" y="534416"/>
                </a:lnTo>
                <a:lnTo>
                  <a:pt x="734949" y="512064"/>
                </a:lnTo>
                <a:lnTo>
                  <a:pt x="737489" y="491871"/>
                </a:lnTo>
                <a:lnTo>
                  <a:pt x="747268" y="451485"/>
                </a:lnTo>
                <a:lnTo>
                  <a:pt x="763270" y="411226"/>
                </a:lnTo>
                <a:lnTo>
                  <a:pt x="784987" y="371602"/>
                </a:lnTo>
                <a:lnTo>
                  <a:pt x="812038" y="332867"/>
                </a:lnTo>
                <a:lnTo>
                  <a:pt x="844169" y="295656"/>
                </a:lnTo>
                <a:lnTo>
                  <a:pt x="880999" y="259969"/>
                </a:lnTo>
                <a:lnTo>
                  <a:pt x="922020" y="226695"/>
                </a:lnTo>
                <a:lnTo>
                  <a:pt x="966597" y="195834"/>
                </a:lnTo>
                <a:lnTo>
                  <a:pt x="1014349" y="168021"/>
                </a:lnTo>
                <a:lnTo>
                  <a:pt x="1064895" y="143637"/>
                </a:lnTo>
                <a:lnTo>
                  <a:pt x="1117727" y="122809"/>
                </a:lnTo>
                <a:lnTo>
                  <a:pt x="1172337" y="106172"/>
                </a:lnTo>
                <a:lnTo>
                  <a:pt x="1192923" y="102514"/>
                </a:lnTo>
                <a:lnTo>
                  <a:pt x="1198626" y="151384"/>
                </a:lnTo>
                <a:lnTo>
                  <a:pt x="1341120" y="58166"/>
                </a:lnTo>
                <a:close/>
              </a:path>
              <a:path w="3475354" h="1451610">
                <a:moveTo>
                  <a:pt x="3474974" y="1200785"/>
                </a:moveTo>
                <a:lnTo>
                  <a:pt x="3469132" y="1153033"/>
                </a:lnTo>
                <a:lnTo>
                  <a:pt x="3452876" y="1106932"/>
                </a:lnTo>
                <a:lnTo>
                  <a:pt x="3428111" y="1065022"/>
                </a:lnTo>
                <a:lnTo>
                  <a:pt x="3396488" y="1027811"/>
                </a:lnTo>
                <a:lnTo>
                  <a:pt x="3358769" y="996061"/>
                </a:lnTo>
                <a:lnTo>
                  <a:pt x="3316478" y="971550"/>
                </a:lnTo>
                <a:lnTo>
                  <a:pt x="3271393" y="955929"/>
                </a:lnTo>
                <a:lnTo>
                  <a:pt x="3224784" y="950341"/>
                </a:lnTo>
                <a:lnTo>
                  <a:pt x="3223641" y="994791"/>
                </a:lnTo>
                <a:lnTo>
                  <a:pt x="3234309" y="995045"/>
                </a:lnTo>
                <a:lnTo>
                  <a:pt x="3243453" y="996061"/>
                </a:lnTo>
                <a:lnTo>
                  <a:pt x="3280791" y="1004951"/>
                </a:lnTo>
                <a:lnTo>
                  <a:pt x="3317494" y="1022223"/>
                </a:lnTo>
                <a:lnTo>
                  <a:pt x="3351022" y="1046226"/>
                </a:lnTo>
                <a:lnTo>
                  <a:pt x="3380359" y="1075817"/>
                </a:lnTo>
                <a:lnTo>
                  <a:pt x="3404108" y="1109599"/>
                </a:lnTo>
                <a:lnTo>
                  <a:pt x="3420872" y="1146048"/>
                </a:lnTo>
                <a:lnTo>
                  <a:pt x="3429508" y="1183259"/>
                </a:lnTo>
                <a:lnTo>
                  <a:pt x="3430524" y="1201928"/>
                </a:lnTo>
                <a:lnTo>
                  <a:pt x="3430143" y="1211199"/>
                </a:lnTo>
                <a:lnTo>
                  <a:pt x="3423158" y="1248664"/>
                </a:lnTo>
                <a:lnTo>
                  <a:pt x="3402203" y="1294511"/>
                </a:lnTo>
                <a:lnTo>
                  <a:pt x="3377565" y="1328039"/>
                </a:lnTo>
                <a:lnTo>
                  <a:pt x="3349066" y="1355636"/>
                </a:lnTo>
                <a:lnTo>
                  <a:pt x="3335223" y="1362951"/>
                </a:lnTo>
                <a:lnTo>
                  <a:pt x="3322447" y="1324610"/>
                </a:lnTo>
                <a:lnTo>
                  <a:pt x="3217037" y="1430045"/>
                </a:lnTo>
                <a:lnTo>
                  <a:pt x="3364611" y="1451038"/>
                </a:lnTo>
                <a:lnTo>
                  <a:pt x="3352419" y="1414487"/>
                </a:lnTo>
                <a:lnTo>
                  <a:pt x="3349485" y="1405699"/>
                </a:lnTo>
                <a:lnTo>
                  <a:pt x="3372358" y="1393596"/>
                </a:lnTo>
                <a:lnTo>
                  <a:pt x="3373882" y="1392745"/>
                </a:lnTo>
                <a:lnTo>
                  <a:pt x="3375406" y="1391716"/>
                </a:lnTo>
                <a:lnTo>
                  <a:pt x="3376676" y="1390510"/>
                </a:lnTo>
                <a:lnTo>
                  <a:pt x="3395218" y="1373809"/>
                </a:lnTo>
                <a:lnTo>
                  <a:pt x="3410788" y="1357376"/>
                </a:lnTo>
                <a:lnTo>
                  <a:pt x="3412439" y="1355636"/>
                </a:lnTo>
                <a:lnTo>
                  <a:pt x="3413455" y="1354328"/>
                </a:lnTo>
                <a:lnTo>
                  <a:pt x="3441446" y="1315593"/>
                </a:lnTo>
                <a:lnTo>
                  <a:pt x="3462274" y="1271905"/>
                </a:lnTo>
                <a:lnTo>
                  <a:pt x="3473577" y="1224788"/>
                </a:lnTo>
                <a:lnTo>
                  <a:pt x="3474593" y="1212850"/>
                </a:lnTo>
                <a:lnTo>
                  <a:pt x="3474974" y="120078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6989" y="2269845"/>
            <a:ext cx="1316990" cy="12947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70"/>
              </a:spcBef>
            </a:pPr>
            <a:r>
              <a:rPr sz="2000" b="1" i="1" spc="-20" dirty="0">
                <a:solidFill>
                  <a:srgbClr val="EE3D42"/>
                </a:solidFill>
                <a:latin typeface="Cambria"/>
                <a:cs typeface="Cambria"/>
              </a:rPr>
              <a:t>A[0</a:t>
            </a:r>
            <a:r>
              <a:rPr sz="2000" b="1" i="1" spc="-1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40" dirty="0">
                <a:solidFill>
                  <a:srgbClr val="EE3D42"/>
                </a:solidFill>
                <a:latin typeface="Cambria"/>
                <a:cs typeface="Cambria"/>
              </a:rPr>
              <a:t>E[0]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b="1" i="1" spc="5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35" dirty="0">
                <a:solidFill>
                  <a:srgbClr val="EE3D42"/>
                </a:solidFill>
                <a:latin typeface="Cambria"/>
                <a:cs typeface="Cambria"/>
              </a:rPr>
              <a:t>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10" dirty="0">
                <a:solidFill>
                  <a:srgbClr val="EE3D42"/>
                </a:solidFill>
                <a:latin typeface="Cambria"/>
                <a:cs typeface="Cambria"/>
              </a:rPr>
              <a:t>==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75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D[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1]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310" dirty="0">
                <a:solidFill>
                  <a:srgbClr val="EE3D42"/>
                </a:solidFill>
                <a:latin typeface="Cambria"/>
                <a:cs typeface="Cambria"/>
              </a:rPr>
              <a:t>&lt;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90" dirty="0">
                <a:solidFill>
                  <a:srgbClr val="EE3D42"/>
                </a:solidFill>
                <a:latin typeface="Cambria"/>
                <a:cs typeface="Cambria"/>
              </a:rPr>
              <a:t>E[</a:t>
            </a:r>
            <a:r>
              <a:rPr sz="2000" b="1" i="1" spc="-105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40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2195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3600" b="1" i="1" spc="-254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580" y="487502"/>
            <a:ext cx="43783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ROBIN</a:t>
            </a:r>
            <a:r>
              <a:rPr spc="275" dirty="0"/>
              <a:t> </a:t>
            </a:r>
            <a:r>
              <a:rPr spc="250" dirty="0"/>
              <a:t>HOOD</a:t>
            </a:r>
            <a:r>
              <a:rPr spc="254" dirty="0"/>
              <a:t> </a:t>
            </a:r>
            <a:r>
              <a:rPr spc="155" dirty="0"/>
              <a:t>HASHING</a:t>
            </a:r>
          </a:p>
        </p:txBody>
      </p:sp>
      <p:sp>
        <p:nvSpPr>
          <p:cNvPr id="4" name="object 4"/>
          <p:cNvSpPr/>
          <p:nvPr/>
        </p:nvSpPr>
        <p:spPr>
          <a:xfrm>
            <a:off x="3137916" y="1277111"/>
            <a:ext cx="2425065" cy="3429000"/>
          </a:xfrm>
          <a:custGeom>
            <a:avLst/>
            <a:gdLst/>
            <a:ahLst/>
            <a:cxnLst/>
            <a:rect l="l" t="t" r="r" b="b"/>
            <a:pathLst>
              <a:path w="2425065" h="3429000">
                <a:moveTo>
                  <a:pt x="2424684" y="0"/>
                </a:moveTo>
                <a:lnTo>
                  <a:pt x="0" y="0"/>
                </a:lnTo>
                <a:lnTo>
                  <a:pt x="0" y="3429000"/>
                </a:lnTo>
                <a:lnTo>
                  <a:pt x="2424684" y="3429000"/>
                </a:lnTo>
                <a:lnTo>
                  <a:pt x="24246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7478" y="1246915"/>
            <a:ext cx="1656714" cy="27908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  <a:p>
            <a:pPr marL="857250" marR="589280" indent="5715" algn="just">
              <a:lnSpc>
                <a:spcPct val="99600"/>
              </a:lnSpc>
              <a:spcBef>
                <a:spcPts val="844"/>
              </a:spcBef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A  </a:t>
            </a:r>
            <a:r>
              <a:rPr sz="2400" b="1" i="1" spc="-190" dirty="0">
                <a:solidFill>
                  <a:srgbClr val="585858"/>
                </a:solidFill>
                <a:latin typeface="Cambria"/>
                <a:cs typeface="Cambria"/>
              </a:rPr>
              <a:t>B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00425" y="1442085"/>
          <a:ext cx="1883410" cy="315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101"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[0]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3600" b="1" i="1" spc="-232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3600" b="1" i="1" spc="-225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sz="3600" b="1" i="1" spc="-254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3600" b="1" i="1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3600" b="1" i="1" spc="-240" baseline="1157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r>
                        <a:rPr sz="2400" b="1" i="1" spc="-75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[1]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68830" y="3804665"/>
            <a:ext cx="3468370" cy="610870"/>
          </a:xfrm>
          <a:custGeom>
            <a:avLst/>
            <a:gdLst/>
            <a:ahLst/>
            <a:cxnLst/>
            <a:rect l="l" t="t" r="r" b="b"/>
            <a:pathLst>
              <a:path w="3468370" h="610870">
                <a:moveTo>
                  <a:pt x="1284554" y="164922"/>
                </a:moveTo>
                <a:lnTo>
                  <a:pt x="1207008" y="164922"/>
                </a:lnTo>
                <a:lnTo>
                  <a:pt x="1181646" y="164922"/>
                </a:lnTo>
                <a:lnTo>
                  <a:pt x="1181227" y="215506"/>
                </a:lnTo>
                <a:lnTo>
                  <a:pt x="1284554" y="164922"/>
                </a:lnTo>
                <a:close/>
              </a:path>
              <a:path w="3468370" h="610870">
                <a:moveTo>
                  <a:pt x="1334262" y="140589"/>
                </a:moveTo>
                <a:lnTo>
                  <a:pt x="1182497" y="63119"/>
                </a:lnTo>
                <a:lnTo>
                  <a:pt x="1182065" y="113842"/>
                </a:lnTo>
                <a:lnTo>
                  <a:pt x="1049782" y="111010"/>
                </a:lnTo>
                <a:lnTo>
                  <a:pt x="925703" y="106273"/>
                </a:lnTo>
                <a:lnTo>
                  <a:pt x="841629" y="101638"/>
                </a:lnTo>
                <a:lnTo>
                  <a:pt x="790067" y="97663"/>
                </a:lnTo>
                <a:lnTo>
                  <a:pt x="750443" y="93599"/>
                </a:lnTo>
                <a:lnTo>
                  <a:pt x="720471" y="86893"/>
                </a:lnTo>
                <a:lnTo>
                  <a:pt x="716915" y="84810"/>
                </a:lnTo>
                <a:lnTo>
                  <a:pt x="691642" y="76619"/>
                </a:lnTo>
                <a:lnTo>
                  <a:pt x="691642" y="128917"/>
                </a:lnTo>
                <a:lnTo>
                  <a:pt x="691019" y="128574"/>
                </a:lnTo>
                <a:lnTo>
                  <a:pt x="691642" y="128917"/>
                </a:lnTo>
                <a:lnTo>
                  <a:pt x="691642" y="76619"/>
                </a:lnTo>
                <a:lnTo>
                  <a:pt x="687324" y="75768"/>
                </a:lnTo>
                <a:lnTo>
                  <a:pt x="686816" y="75692"/>
                </a:lnTo>
                <a:lnTo>
                  <a:pt x="686816" y="126936"/>
                </a:lnTo>
                <a:lnTo>
                  <a:pt x="684555" y="123240"/>
                </a:lnTo>
                <a:lnTo>
                  <a:pt x="683628" y="121843"/>
                </a:lnTo>
                <a:lnTo>
                  <a:pt x="684555" y="123240"/>
                </a:lnTo>
                <a:lnTo>
                  <a:pt x="684657" y="123380"/>
                </a:lnTo>
                <a:lnTo>
                  <a:pt x="686816" y="126936"/>
                </a:lnTo>
                <a:lnTo>
                  <a:pt x="686816" y="75692"/>
                </a:lnTo>
                <a:lnTo>
                  <a:pt x="639826" y="69850"/>
                </a:lnTo>
                <a:lnTo>
                  <a:pt x="590931" y="65786"/>
                </a:lnTo>
                <a:lnTo>
                  <a:pt x="552323" y="63246"/>
                </a:lnTo>
                <a:lnTo>
                  <a:pt x="439420" y="57658"/>
                </a:lnTo>
                <a:lnTo>
                  <a:pt x="307721" y="53594"/>
                </a:lnTo>
                <a:lnTo>
                  <a:pt x="193675" y="51562"/>
                </a:lnTo>
                <a:lnTo>
                  <a:pt x="147434" y="51269"/>
                </a:lnTo>
                <a:lnTo>
                  <a:pt x="147345" y="50800"/>
                </a:lnTo>
                <a:lnTo>
                  <a:pt x="146570" y="46863"/>
                </a:lnTo>
                <a:lnTo>
                  <a:pt x="130340" y="22580"/>
                </a:lnTo>
                <a:lnTo>
                  <a:pt x="106197" y="6146"/>
                </a:lnTo>
                <a:lnTo>
                  <a:pt x="76581" y="0"/>
                </a:lnTo>
                <a:lnTo>
                  <a:pt x="46863" y="5829"/>
                </a:lnTo>
                <a:lnTo>
                  <a:pt x="22567" y="22059"/>
                </a:lnTo>
                <a:lnTo>
                  <a:pt x="6134" y="46215"/>
                </a:lnTo>
                <a:lnTo>
                  <a:pt x="0" y="75844"/>
                </a:lnTo>
                <a:lnTo>
                  <a:pt x="5816" y="105537"/>
                </a:lnTo>
                <a:lnTo>
                  <a:pt x="22047" y="129832"/>
                </a:lnTo>
                <a:lnTo>
                  <a:pt x="46189" y="146278"/>
                </a:lnTo>
                <a:lnTo>
                  <a:pt x="75819" y="152400"/>
                </a:lnTo>
                <a:lnTo>
                  <a:pt x="105537" y="146558"/>
                </a:lnTo>
                <a:lnTo>
                  <a:pt x="129819" y="130340"/>
                </a:lnTo>
                <a:lnTo>
                  <a:pt x="146253" y="106197"/>
                </a:lnTo>
                <a:lnTo>
                  <a:pt x="147104" y="102069"/>
                </a:lnTo>
                <a:lnTo>
                  <a:pt x="193421" y="102362"/>
                </a:lnTo>
                <a:lnTo>
                  <a:pt x="306705" y="104355"/>
                </a:lnTo>
                <a:lnTo>
                  <a:pt x="437515" y="108445"/>
                </a:lnTo>
                <a:lnTo>
                  <a:pt x="549529" y="113944"/>
                </a:lnTo>
                <a:lnTo>
                  <a:pt x="635381" y="120459"/>
                </a:lnTo>
                <a:lnTo>
                  <a:pt x="679577" y="125971"/>
                </a:lnTo>
                <a:lnTo>
                  <a:pt x="689991" y="129895"/>
                </a:lnTo>
                <a:lnTo>
                  <a:pt x="693547" y="131965"/>
                </a:lnTo>
                <a:lnTo>
                  <a:pt x="732409" y="142443"/>
                </a:lnTo>
                <a:lnTo>
                  <a:pt x="801751" y="149618"/>
                </a:lnTo>
                <a:lnTo>
                  <a:pt x="857885" y="153555"/>
                </a:lnTo>
                <a:lnTo>
                  <a:pt x="923163" y="156997"/>
                </a:lnTo>
                <a:lnTo>
                  <a:pt x="1048131" y="161785"/>
                </a:lnTo>
                <a:lnTo>
                  <a:pt x="1181646" y="164630"/>
                </a:lnTo>
                <a:lnTo>
                  <a:pt x="1207008" y="164630"/>
                </a:lnTo>
                <a:lnTo>
                  <a:pt x="1285151" y="164630"/>
                </a:lnTo>
                <a:lnTo>
                  <a:pt x="1334262" y="140589"/>
                </a:lnTo>
                <a:close/>
              </a:path>
              <a:path w="3468370" h="610870">
                <a:moveTo>
                  <a:pt x="3408070" y="525691"/>
                </a:moveTo>
                <a:lnTo>
                  <a:pt x="3346958" y="525691"/>
                </a:lnTo>
                <a:lnTo>
                  <a:pt x="3344951" y="525691"/>
                </a:lnTo>
                <a:lnTo>
                  <a:pt x="3329432" y="486664"/>
                </a:lnTo>
                <a:lnTo>
                  <a:pt x="3229864" y="597687"/>
                </a:lnTo>
                <a:lnTo>
                  <a:pt x="3378454" y="610666"/>
                </a:lnTo>
                <a:lnTo>
                  <a:pt x="3364954" y="576541"/>
                </a:lnTo>
                <a:lnTo>
                  <a:pt x="3361296" y="567283"/>
                </a:lnTo>
                <a:lnTo>
                  <a:pt x="3372739" y="561301"/>
                </a:lnTo>
                <a:lnTo>
                  <a:pt x="3374771" y="560298"/>
                </a:lnTo>
                <a:lnTo>
                  <a:pt x="3376422" y="559015"/>
                </a:lnTo>
                <a:lnTo>
                  <a:pt x="3378073" y="557491"/>
                </a:lnTo>
                <a:lnTo>
                  <a:pt x="3395091" y="540740"/>
                </a:lnTo>
                <a:lnTo>
                  <a:pt x="3408070" y="525691"/>
                </a:lnTo>
                <a:close/>
              </a:path>
              <a:path w="3468370" h="610870">
                <a:moveTo>
                  <a:pt x="3467989" y="368414"/>
                </a:moveTo>
                <a:lnTo>
                  <a:pt x="3462147" y="320713"/>
                </a:lnTo>
                <a:lnTo>
                  <a:pt x="3445764" y="274637"/>
                </a:lnTo>
                <a:lnTo>
                  <a:pt x="3421126" y="232689"/>
                </a:lnTo>
                <a:lnTo>
                  <a:pt x="3389376" y="195427"/>
                </a:lnTo>
                <a:lnTo>
                  <a:pt x="3351695" y="163664"/>
                </a:lnTo>
                <a:lnTo>
                  <a:pt x="3309493" y="139242"/>
                </a:lnTo>
                <a:lnTo>
                  <a:pt x="3264408" y="123583"/>
                </a:lnTo>
                <a:lnTo>
                  <a:pt x="3217799" y="117995"/>
                </a:lnTo>
                <a:lnTo>
                  <a:pt x="3216529" y="162420"/>
                </a:lnTo>
                <a:lnTo>
                  <a:pt x="3227197" y="162712"/>
                </a:lnTo>
                <a:lnTo>
                  <a:pt x="3236468" y="163664"/>
                </a:lnTo>
                <a:lnTo>
                  <a:pt x="3273679" y="172643"/>
                </a:lnTo>
                <a:lnTo>
                  <a:pt x="3310382" y="189877"/>
                </a:lnTo>
                <a:lnTo>
                  <a:pt x="3344037" y="213868"/>
                </a:lnTo>
                <a:lnTo>
                  <a:pt x="3373247" y="243459"/>
                </a:lnTo>
                <a:lnTo>
                  <a:pt x="3397123" y="277291"/>
                </a:lnTo>
                <a:lnTo>
                  <a:pt x="3413887" y="313740"/>
                </a:lnTo>
                <a:lnTo>
                  <a:pt x="3422396" y="350901"/>
                </a:lnTo>
                <a:lnTo>
                  <a:pt x="3423539" y="369582"/>
                </a:lnTo>
                <a:lnTo>
                  <a:pt x="3423285" y="379069"/>
                </a:lnTo>
                <a:lnTo>
                  <a:pt x="3413633" y="426567"/>
                </a:lnTo>
                <a:lnTo>
                  <a:pt x="3397504" y="462940"/>
                </a:lnTo>
                <a:lnTo>
                  <a:pt x="3374898" y="496341"/>
                </a:lnTo>
                <a:lnTo>
                  <a:pt x="3349269" y="523455"/>
                </a:lnTo>
                <a:lnTo>
                  <a:pt x="3350082" y="523455"/>
                </a:lnTo>
                <a:lnTo>
                  <a:pt x="3410013" y="523455"/>
                </a:lnTo>
                <a:lnTo>
                  <a:pt x="3410712" y="522655"/>
                </a:lnTo>
                <a:lnTo>
                  <a:pt x="3411258" y="521881"/>
                </a:lnTo>
                <a:lnTo>
                  <a:pt x="3424936" y="503174"/>
                </a:lnTo>
                <a:lnTo>
                  <a:pt x="3447923" y="460946"/>
                </a:lnTo>
                <a:lnTo>
                  <a:pt x="3462655" y="415988"/>
                </a:lnTo>
                <a:lnTo>
                  <a:pt x="3467735" y="380263"/>
                </a:lnTo>
                <a:lnTo>
                  <a:pt x="3467989" y="36841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6989" y="3715613"/>
            <a:ext cx="1155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D[</a:t>
            </a: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85" dirty="0">
                <a:solidFill>
                  <a:srgbClr val="EE3D42"/>
                </a:solidFill>
                <a:latin typeface="Cambria"/>
                <a:cs typeface="Cambria"/>
              </a:rPr>
              <a:t>]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285" dirty="0">
                <a:solidFill>
                  <a:srgbClr val="EE3D42"/>
                </a:solidFill>
                <a:latin typeface="Cambria"/>
                <a:cs typeface="Cambria"/>
              </a:rPr>
              <a:t>&gt;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15" dirty="0">
                <a:solidFill>
                  <a:srgbClr val="EE3D42"/>
                </a:solidFill>
                <a:latin typeface="Cambria"/>
                <a:cs typeface="Cambria"/>
              </a:rPr>
              <a:t>F[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0]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17235" cy="18218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90550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tables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different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hash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function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seeds.</a:t>
            </a:r>
            <a:endParaRPr sz="2400">
              <a:latin typeface="Times New Roman"/>
              <a:cs typeface="Times New Roman"/>
            </a:endParaRPr>
          </a:p>
          <a:p>
            <a:pPr marL="355600" marR="37465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insert,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check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every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pick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anyone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free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no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free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slot,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evict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element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em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en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re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ne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w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ati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3259582"/>
            <a:ext cx="564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Lo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ok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ups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deletion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alwa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95" dirty="0">
                <a:solidFill>
                  <a:srgbClr val="EE3D42"/>
                </a:solidFill>
                <a:latin typeface="Times New Roman"/>
                <a:cs typeface="Times New Roman"/>
              </a:rPr>
              <a:t>O(1)</a:t>
            </a:r>
            <a:r>
              <a:rPr sz="2400" b="1" spc="-6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ause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7138" y="1152905"/>
            <a:ext cx="194183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>
              <a:lnSpc>
                <a:spcPts val="2570"/>
              </a:lnSpc>
              <a:spcBef>
                <a:spcPts val="100"/>
              </a:spcBef>
              <a:tabLst>
                <a:tab pos="115443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07061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1373" y="1624711"/>
            <a:ext cx="853440" cy="677545"/>
          </a:xfrm>
          <a:custGeom>
            <a:avLst/>
            <a:gdLst/>
            <a:ahLst/>
            <a:cxnLst/>
            <a:rect l="l" t="t" r="r" b="b"/>
            <a:pathLst>
              <a:path w="853439" h="677544">
                <a:moveTo>
                  <a:pt x="89662" y="582294"/>
                </a:moveTo>
                <a:lnTo>
                  <a:pt x="0" y="639699"/>
                </a:lnTo>
                <a:lnTo>
                  <a:pt x="99694" y="677037"/>
                </a:lnTo>
                <a:lnTo>
                  <a:pt x="96521" y="647064"/>
                </a:lnTo>
                <a:lnTo>
                  <a:pt x="80899" y="647064"/>
                </a:lnTo>
                <a:lnTo>
                  <a:pt x="76962" y="615569"/>
                </a:lnTo>
                <a:lnTo>
                  <a:pt x="92988" y="613702"/>
                </a:lnTo>
                <a:lnTo>
                  <a:pt x="89662" y="582294"/>
                </a:lnTo>
                <a:close/>
              </a:path>
              <a:path w="853439" h="677544">
                <a:moveTo>
                  <a:pt x="92988" y="613702"/>
                </a:moveTo>
                <a:lnTo>
                  <a:pt x="76962" y="615569"/>
                </a:lnTo>
                <a:lnTo>
                  <a:pt x="80899" y="647064"/>
                </a:lnTo>
                <a:lnTo>
                  <a:pt x="96312" y="645093"/>
                </a:lnTo>
                <a:lnTo>
                  <a:pt x="92988" y="613702"/>
                </a:lnTo>
                <a:close/>
              </a:path>
              <a:path w="853439" h="677544">
                <a:moveTo>
                  <a:pt x="96312" y="645093"/>
                </a:moveTo>
                <a:lnTo>
                  <a:pt x="80899" y="647064"/>
                </a:lnTo>
                <a:lnTo>
                  <a:pt x="96521" y="647064"/>
                </a:lnTo>
                <a:lnTo>
                  <a:pt x="96312" y="645093"/>
                </a:lnTo>
                <a:close/>
              </a:path>
              <a:path w="853439" h="677544">
                <a:moveTo>
                  <a:pt x="852551" y="0"/>
                </a:moveTo>
                <a:lnTo>
                  <a:pt x="812038" y="1904"/>
                </a:lnTo>
                <a:lnTo>
                  <a:pt x="771016" y="7238"/>
                </a:lnTo>
                <a:lnTo>
                  <a:pt x="730758" y="15875"/>
                </a:lnTo>
                <a:lnTo>
                  <a:pt x="691514" y="27686"/>
                </a:lnTo>
                <a:lnTo>
                  <a:pt x="653541" y="42163"/>
                </a:lnTo>
                <a:lnTo>
                  <a:pt x="617219" y="59309"/>
                </a:lnTo>
                <a:lnTo>
                  <a:pt x="583057" y="78486"/>
                </a:lnTo>
                <a:lnTo>
                  <a:pt x="550671" y="100456"/>
                </a:lnTo>
                <a:lnTo>
                  <a:pt x="507111" y="136398"/>
                </a:lnTo>
                <a:lnTo>
                  <a:pt x="470281" y="176149"/>
                </a:lnTo>
                <a:lnTo>
                  <a:pt x="441325" y="218948"/>
                </a:lnTo>
                <a:lnTo>
                  <a:pt x="421131" y="264160"/>
                </a:lnTo>
                <a:lnTo>
                  <a:pt x="411352" y="311150"/>
                </a:lnTo>
                <a:lnTo>
                  <a:pt x="410662" y="328421"/>
                </a:lnTo>
                <a:lnTo>
                  <a:pt x="410082" y="341756"/>
                </a:lnTo>
                <a:lnTo>
                  <a:pt x="401700" y="381634"/>
                </a:lnTo>
                <a:lnTo>
                  <a:pt x="384048" y="421131"/>
                </a:lnTo>
                <a:lnTo>
                  <a:pt x="357886" y="459739"/>
                </a:lnTo>
                <a:lnTo>
                  <a:pt x="324103" y="496062"/>
                </a:lnTo>
                <a:lnTo>
                  <a:pt x="283590" y="529589"/>
                </a:lnTo>
                <a:lnTo>
                  <a:pt x="220852" y="568325"/>
                </a:lnTo>
                <a:lnTo>
                  <a:pt x="169163" y="591438"/>
                </a:lnTo>
                <a:lnTo>
                  <a:pt x="132969" y="603757"/>
                </a:lnTo>
                <a:lnTo>
                  <a:pt x="95503" y="613409"/>
                </a:lnTo>
                <a:lnTo>
                  <a:pt x="92988" y="613702"/>
                </a:lnTo>
                <a:lnTo>
                  <a:pt x="96312" y="645093"/>
                </a:lnTo>
                <a:lnTo>
                  <a:pt x="142494" y="633983"/>
                </a:lnTo>
                <a:lnTo>
                  <a:pt x="181101" y="620902"/>
                </a:lnTo>
                <a:lnTo>
                  <a:pt x="218312" y="604901"/>
                </a:lnTo>
                <a:lnTo>
                  <a:pt x="270637" y="576452"/>
                </a:lnTo>
                <a:lnTo>
                  <a:pt x="302894" y="554863"/>
                </a:lnTo>
                <a:lnTo>
                  <a:pt x="346456" y="518668"/>
                </a:lnTo>
                <a:lnTo>
                  <a:pt x="383158" y="478789"/>
                </a:lnTo>
                <a:lnTo>
                  <a:pt x="412242" y="435863"/>
                </a:lnTo>
                <a:lnTo>
                  <a:pt x="432181" y="390397"/>
                </a:lnTo>
                <a:lnTo>
                  <a:pt x="441832" y="343026"/>
                </a:lnTo>
                <a:lnTo>
                  <a:pt x="442389" y="327151"/>
                </a:lnTo>
                <a:lnTo>
                  <a:pt x="442849" y="315087"/>
                </a:lnTo>
                <a:lnTo>
                  <a:pt x="450976" y="275081"/>
                </a:lnTo>
                <a:lnTo>
                  <a:pt x="468502" y="235330"/>
                </a:lnTo>
                <a:lnTo>
                  <a:pt x="494538" y="196596"/>
                </a:lnTo>
                <a:lnTo>
                  <a:pt x="528446" y="160019"/>
                </a:lnTo>
                <a:lnTo>
                  <a:pt x="568959" y="126364"/>
                </a:lnTo>
                <a:lnTo>
                  <a:pt x="631317" y="87756"/>
                </a:lnTo>
                <a:lnTo>
                  <a:pt x="683133" y="64388"/>
                </a:lnTo>
                <a:lnTo>
                  <a:pt x="719454" y="51942"/>
                </a:lnTo>
                <a:lnTo>
                  <a:pt x="756792" y="42290"/>
                </a:lnTo>
                <a:lnTo>
                  <a:pt x="794892" y="35687"/>
                </a:lnTo>
                <a:lnTo>
                  <a:pt x="833374" y="32258"/>
                </a:lnTo>
                <a:lnTo>
                  <a:pt x="853313" y="31750"/>
                </a:lnTo>
                <a:lnTo>
                  <a:pt x="85255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2059" y="1624711"/>
            <a:ext cx="961390" cy="1399540"/>
          </a:xfrm>
          <a:custGeom>
            <a:avLst/>
            <a:gdLst/>
            <a:ahLst/>
            <a:cxnLst/>
            <a:rect l="l" t="t" r="r" b="b"/>
            <a:pathLst>
              <a:path w="961390" h="1399539">
                <a:moveTo>
                  <a:pt x="864931" y="1366780"/>
                </a:moveTo>
                <a:lnTo>
                  <a:pt x="859027" y="1399539"/>
                </a:lnTo>
                <a:lnTo>
                  <a:pt x="956949" y="1370711"/>
                </a:lnTo>
                <a:lnTo>
                  <a:pt x="878713" y="1370711"/>
                </a:lnTo>
                <a:lnTo>
                  <a:pt x="864931" y="1366780"/>
                </a:lnTo>
                <a:close/>
              </a:path>
              <a:path w="961390" h="1399539">
                <a:moveTo>
                  <a:pt x="870581" y="1335431"/>
                </a:moveTo>
                <a:lnTo>
                  <a:pt x="864931" y="1366780"/>
                </a:lnTo>
                <a:lnTo>
                  <a:pt x="878713" y="1370711"/>
                </a:lnTo>
                <a:lnTo>
                  <a:pt x="887476" y="1340231"/>
                </a:lnTo>
                <a:lnTo>
                  <a:pt x="870581" y="1335431"/>
                </a:lnTo>
                <a:close/>
              </a:path>
              <a:path w="961390" h="1399539">
                <a:moveTo>
                  <a:pt x="875918" y="1305814"/>
                </a:moveTo>
                <a:lnTo>
                  <a:pt x="870581" y="1335431"/>
                </a:lnTo>
                <a:lnTo>
                  <a:pt x="887476" y="1340231"/>
                </a:lnTo>
                <a:lnTo>
                  <a:pt x="878713" y="1370711"/>
                </a:lnTo>
                <a:lnTo>
                  <a:pt x="956949" y="1370711"/>
                </a:lnTo>
                <a:lnTo>
                  <a:pt x="961263" y="1369440"/>
                </a:lnTo>
                <a:lnTo>
                  <a:pt x="875918" y="1305814"/>
                </a:lnTo>
                <a:close/>
              </a:path>
              <a:path w="961390" h="1399539">
                <a:moveTo>
                  <a:pt x="1269" y="0"/>
                </a:moveTo>
                <a:lnTo>
                  <a:pt x="0" y="31750"/>
                </a:lnTo>
                <a:lnTo>
                  <a:pt x="22478" y="32638"/>
                </a:lnTo>
                <a:lnTo>
                  <a:pt x="43561" y="35560"/>
                </a:lnTo>
                <a:lnTo>
                  <a:pt x="85725" y="46354"/>
                </a:lnTo>
                <a:lnTo>
                  <a:pt x="127635" y="63753"/>
                </a:lnTo>
                <a:lnTo>
                  <a:pt x="168655" y="87629"/>
                </a:lnTo>
                <a:lnTo>
                  <a:pt x="208661" y="117093"/>
                </a:lnTo>
                <a:lnTo>
                  <a:pt x="247268" y="152273"/>
                </a:lnTo>
                <a:lnTo>
                  <a:pt x="283844" y="192404"/>
                </a:lnTo>
                <a:lnTo>
                  <a:pt x="318135" y="236854"/>
                </a:lnTo>
                <a:lnTo>
                  <a:pt x="349630" y="285241"/>
                </a:lnTo>
                <a:lnTo>
                  <a:pt x="378205" y="337184"/>
                </a:lnTo>
                <a:lnTo>
                  <a:pt x="403351" y="392049"/>
                </a:lnTo>
                <a:lnTo>
                  <a:pt x="424814" y="449452"/>
                </a:lnTo>
                <a:lnTo>
                  <a:pt x="441960" y="508762"/>
                </a:lnTo>
                <a:lnTo>
                  <a:pt x="454660" y="569340"/>
                </a:lnTo>
                <a:lnTo>
                  <a:pt x="462406" y="630936"/>
                </a:lnTo>
                <a:lnTo>
                  <a:pt x="465074" y="693038"/>
                </a:lnTo>
                <a:lnTo>
                  <a:pt x="465836" y="724788"/>
                </a:lnTo>
                <a:lnTo>
                  <a:pt x="471296" y="789305"/>
                </a:lnTo>
                <a:lnTo>
                  <a:pt x="482091" y="853058"/>
                </a:lnTo>
                <a:lnTo>
                  <a:pt x="497713" y="915415"/>
                </a:lnTo>
                <a:lnTo>
                  <a:pt x="517651" y="975994"/>
                </a:lnTo>
                <a:lnTo>
                  <a:pt x="541781" y="1034288"/>
                </a:lnTo>
                <a:lnTo>
                  <a:pt x="569721" y="1089787"/>
                </a:lnTo>
                <a:lnTo>
                  <a:pt x="601090" y="1142111"/>
                </a:lnTo>
                <a:lnTo>
                  <a:pt x="635507" y="1190625"/>
                </a:lnTo>
                <a:lnTo>
                  <a:pt x="672718" y="1235075"/>
                </a:lnTo>
                <a:lnTo>
                  <a:pt x="712469" y="1274699"/>
                </a:lnTo>
                <a:lnTo>
                  <a:pt x="754252" y="1309243"/>
                </a:lnTo>
                <a:lnTo>
                  <a:pt x="797813" y="1337945"/>
                </a:lnTo>
                <a:lnTo>
                  <a:pt x="843026" y="1360424"/>
                </a:lnTo>
                <a:lnTo>
                  <a:pt x="843788" y="1360677"/>
                </a:lnTo>
                <a:lnTo>
                  <a:pt x="844550" y="1361058"/>
                </a:lnTo>
                <a:lnTo>
                  <a:pt x="845312" y="1361186"/>
                </a:lnTo>
                <a:lnTo>
                  <a:pt x="864931" y="1366780"/>
                </a:lnTo>
                <a:lnTo>
                  <a:pt x="870581" y="1335431"/>
                </a:lnTo>
                <a:lnTo>
                  <a:pt x="856630" y="1331468"/>
                </a:lnTo>
                <a:lnTo>
                  <a:pt x="856106" y="1331468"/>
                </a:lnTo>
                <a:lnTo>
                  <a:pt x="853948" y="1330706"/>
                </a:lnTo>
                <a:lnTo>
                  <a:pt x="854418" y="1330706"/>
                </a:lnTo>
                <a:lnTo>
                  <a:pt x="835278" y="1322070"/>
                </a:lnTo>
                <a:lnTo>
                  <a:pt x="814451" y="1310894"/>
                </a:lnTo>
                <a:lnTo>
                  <a:pt x="773683" y="1284224"/>
                </a:lnTo>
                <a:lnTo>
                  <a:pt x="734313" y="1251839"/>
                </a:lnTo>
                <a:lnTo>
                  <a:pt x="696594" y="1214120"/>
                </a:lnTo>
                <a:lnTo>
                  <a:pt x="661035" y="1171828"/>
                </a:lnTo>
                <a:lnTo>
                  <a:pt x="628014" y="1125346"/>
                </a:lnTo>
                <a:lnTo>
                  <a:pt x="597788" y="1075055"/>
                </a:lnTo>
                <a:lnTo>
                  <a:pt x="570864" y="1021588"/>
                </a:lnTo>
                <a:lnTo>
                  <a:pt x="547624" y="965326"/>
                </a:lnTo>
                <a:lnTo>
                  <a:pt x="528319" y="907033"/>
                </a:lnTo>
                <a:lnTo>
                  <a:pt x="513206" y="847089"/>
                </a:lnTo>
                <a:lnTo>
                  <a:pt x="502919" y="785876"/>
                </a:lnTo>
                <a:lnTo>
                  <a:pt x="497458" y="724153"/>
                </a:lnTo>
                <a:lnTo>
                  <a:pt x="496188" y="660019"/>
                </a:lnTo>
                <a:lnTo>
                  <a:pt x="494029" y="627633"/>
                </a:lnTo>
                <a:lnTo>
                  <a:pt x="485775" y="563499"/>
                </a:lnTo>
                <a:lnTo>
                  <a:pt x="472566" y="500380"/>
                </a:lnTo>
                <a:lnTo>
                  <a:pt x="454660" y="438912"/>
                </a:lnTo>
                <a:lnTo>
                  <a:pt x="432435" y="379349"/>
                </a:lnTo>
                <a:lnTo>
                  <a:pt x="406400" y="322452"/>
                </a:lnTo>
                <a:lnTo>
                  <a:pt x="376681" y="268477"/>
                </a:lnTo>
                <a:lnTo>
                  <a:pt x="343662" y="217931"/>
                </a:lnTo>
                <a:lnTo>
                  <a:pt x="307720" y="171450"/>
                </a:lnTo>
                <a:lnTo>
                  <a:pt x="269113" y="129412"/>
                </a:lnTo>
                <a:lnTo>
                  <a:pt x="228218" y="92075"/>
                </a:lnTo>
                <a:lnTo>
                  <a:pt x="185419" y="60578"/>
                </a:lnTo>
                <a:lnTo>
                  <a:pt x="140715" y="34798"/>
                </a:lnTo>
                <a:lnTo>
                  <a:pt x="94741" y="15875"/>
                </a:lnTo>
                <a:lnTo>
                  <a:pt x="47625" y="4063"/>
                </a:lnTo>
                <a:lnTo>
                  <a:pt x="23749" y="1015"/>
                </a:lnTo>
                <a:lnTo>
                  <a:pt x="1269" y="0"/>
                </a:lnTo>
                <a:close/>
              </a:path>
              <a:path w="961390" h="1399539">
                <a:moveTo>
                  <a:pt x="853948" y="1330706"/>
                </a:moveTo>
                <a:lnTo>
                  <a:pt x="856106" y="1331468"/>
                </a:lnTo>
                <a:lnTo>
                  <a:pt x="855217" y="1331066"/>
                </a:lnTo>
                <a:lnTo>
                  <a:pt x="853948" y="1330706"/>
                </a:lnTo>
                <a:close/>
              </a:path>
              <a:path w="961390" h="1399539">
                <a:moveTo>
                  <a:pt x="855217" y="1331066"/>
                </a:moveTo>
                <a:lnTo>
                  <a:pt x="856106" y="1331468"/>
                </a:lnTo>
                <a:lnTo>
                  <a:pt x="856630" y="1331468"/>
                </a:lnTo>
                <a:lnTo>
                  <a:pt x="855217" y="1331066"/>
                </a:lnTo>
                <a:close/>
              </a:path>
              <a:path w="961390" h="1399539">
                <a:moveTo>
                  <a:pt x="854418" y="1330706"/>
                </a:moveTo>
                <a:lnTo>
                  <a:pt x="853948" y="1330706"/>
                </a:lnTo>
                <a:lnTo>
                  <a:pt x="855217" y="1331066"/>
                </a:lnTo>
                <a:lnTo>
                  <a:pt x="854418" y="133070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7138" y="1152905"/>
            <a:ext cx="194183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>
              <a:lnSpc>
                <a:spcPts val="2570"/>
              </a:lnSpc>
              <a:spcBef>
                <a:spcPts val="100"/>
              </a:spcBef>
              <a:tabLst>
                <a:tab pos="115443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07061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611373" y="1624711"/>
            <a:ext cx="853440" cy="677545"/>
          </a:xfrm>
          <a:custGeom>
            <a:avLst/>
            <a:gdLst/>
            <a:ahLst/>
            <a:cxnLst/>
            <a:rect l="l" t="t" r="r" b="b"/>
            <a:pathLst>
              <a:path w="853439" h="677544">
                <a:moveTo>
                  <a:pt x="89662" y="582294"/>
                </a:moveTo>
                <a:lnTo>
                  <a:pt x="0" y="639699"/>
                </a:lnTo>
                <a:lnTo>
                  <a:pt x="99694" y="677037"/>
                </a:lnTo>
                <a:lnTo>
                  <a:pt x="96521" y="647064"/>
                </a:lnTo>
                <a:lnTo>
                  <a:pt x="80899" y="647064"/>
                </a:lnTo>
                <a:lnTo>
                  <a:pt x="76962" y="615569"/>
                </a:lnTo>
                <a:lnTo>
                  <a:pt x="92988" y="613702"/>
                </a:lnTo>
                <a:lnTo>
                  <a:pt x="89662" y="582294"/>
                </a:lnTo>
                <a:close/>
              </a:path>
              <a:path w="853439" h="677544">
                <a:moveTo>
                  <a:pt x="92988" y="613702"/>
                </a:moveTo>
                <a:lnTo>
                  <a:pt x="76962" y="615569"/>
                </a:lnTo>
                <a:lnTo>
                  <a:pt x="80899" y="647064"/>
                </a:lnTo>
                <a:lnTo>
                  <a:pt x="96312" y="645093"/>
                </a:lnTo>
                <a:lnTo>
                  <a:pt x="92988" y="613702"/>
                </a:lnTo>
                <a:close/>
              </a:path>
              <a:path w="853439" h="677544">
                <a:moveTo>
                  <a:pt x="96312" y="645093"/>
                </a:moveTo>
                <a:lnTo>
                  <a:pt x="80899" y="647064"/>
                </a:lnTo>
                <a:lnTo>
                  <a:pt x="96521" y="647064"/>
                </a:lnTo>
                <a:lnTo>
                  <a:pt x="96312" y="645093"/>
                </a:lnTo>
                <a:close/>
              </a:path>
              <a:path w="853439" h="677544">
                <a:moveTo>
                  <a:pt x="852551" y="0"/>
                </a:moveTo>
                <a:lnTo>
                  <a:pt x="812038" y="1904"/>
                </a:lnTo>
                <a:lnTo>
                  <a:pt x="771016" y="7238"/>
                </a:lnTo>
                <a:lnTo>
                  <a:pt x="730758" y="15875"/>
                </a:lnTo>
                <a:lnTo>
                  <a:pt x="691514" y="27686"/>
                </a:lnTo>
                <a:lnTo>
                  <a:pt x="653541" y="42163"/>
                </a:lnTo>
                <a:lnTo>
                  <a:pt x="617219" y="59309"/>
                </a:lnTo>
                <a:lnTo>
                  <a:pt x="583057" y="78486"/>
                </a:lnTo>
                <a:lnTo>
                  <a:pt x="550671" y="100456"/>
                </a:lnTo>
                <a:lnTo>
                  <a:pt x="507111" y="136398"/>
                </a:lnTo>
                <a:lnTo>
                  <a:pt x="470281" y="176149"/>
                </a:lnTo>
                <a:lnTo>
                  <a:pt x="441325" y="218948"/>
                </a:lnTo>
                <a:lnTo>
                  <a:pt x="421131" y="264160"/>
                </a:lnTo>
                <a:lnTo>
                  <a:pt x="411352" y="311150"/>
                </a:lnTo>
                <a:lnTo>
                  <a:pt x="410662" y="328421"/>
                </a:lnTo>
                <a:lnTo>
                  <a:pt x="410082" y="341756"/>
                </a:lnTo>
                <a:lnTo>
                  <a:pt x="401700" y="381634"/>
                </a:lnTo>
                <a:lnTo>
                  <a:pt x="384048" y="421131"/>
                </a:lnTo>
                <a:lnTo>
                  <a:pt x="357886" y="459739"/>
                </a:lnTo>
                <a:lnTo>
                  <a:pt x="324103" y="496062"/>
                </a:lnTo>
                <a:lnTo>
                  <a:pt x="283590" y="529589"/>
                </a:lnTo>
                <a:lnTo>
                  <a:pt x="220852" y="568325"/>
                </a:lnTo>
                <a:lnTo>
                  <a:pt x="169163" y="591438"/>
                </a:lnTo>
                <a:lnTo>
                  <a:pt x="132969" y="603757"/>
                </a:lnTo>
                <a:lnTo>
                  <a:pt x="95503" y="613409"/>
                </a:lnTo>
                <a:lnTo>
                  <a:pt x="92988" y="613702"/>
                </a:lnTo>
                <a:lnTo>
                  <a:pt x="96312" y="645093"/>
                </a:lnTo>
                <a:lnTo>
                  <a:pt x="142494" y="633983"/>
                </a:lnTo>
                <a:lnTo>
                  <a:pt x="181101" y="620902"/>
                </a:lnTo>
                <a:lnTo>
                  <a:pt x="218312" y="604901"/>
                </a:lnTo>
                <a:lnTo>
                  <a:pt x="270637" y="576452"/>
                </a:lnTo>
                <a:lnTo>
                  <a:pt x="302894" y="554863"/>
                </a:lnTo>
                <a:lnTo>
                  <a:pt x="346456" y="518668"/>
                </a:lnTo>
                <a:lnTo>
                  <a:pt x="383158" y="478789"/>
                </a:lnTo>
                <a:lnTo>
                  <a:pt x="412242" y="435863"/>
                </a:lnTo>
                <a:lnTo>
                  <a:pt x="432181" y="390397"/>
                </a:lnTo>
                <a:lnTo>
                  <a:pt x="441832" y="343026"/>
                </a:lnTo>
                <a:lnTo>
                  <a:pt x="442389" y="327151"/>
                </a:lnTo>
                <a:lnTo>
                  <a:pt x="442849" y="315087"/>
                </a:lnTo>
                <a:lnTo>
                  <a:pt x="450976" y="275081"/>
                </a:lnTo>
                <a:lnTo>
                  <a:pt x="468502" y="235330"/>
                </a:lnTo>
                <a:lnTo>
                  <a:pt x="494538" y="196596"/>
                </a:lnTo>
                <a:lnTo>
                  <a:pt x="528446" y="160019"/>
                </a:lnTo>
                <a:lnTo>
                  <a:pt x="568959" y="126364"/>
                </a:lnTo>
                <a:lnTo>
                  <a:pt x="631317" y="87756"/>
                </a:lnTo>
                <a:lnTo>
                  <a:pt x="683133" y="64388"/>
                </a:lnTo>
                <a:lnTo>
                  <a:pt x="719454" y="51942"/>
                </a:lnTo>
                <a:lnTo>
                  <a:pt x="756792" y="42290"/>
                </a:lnTo>
                <a:lnTo>
                  <a:pt x="794892" y="35687"/>
                </a:lnTo>
                <a:lnTo>
                  <a:pt x="833374" y="32258"/>
                </a:lnTo>
                <a:lnTo>
                  <a:pt x="853313" y="31750"/>
                </a:lnTo>
                <a:lnTo>
                  <a:pt x="85255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4117" y="1152905"/>
            <a:ext cx="19748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ts val="2570"/>
              </a:lnSpc>
              <a:spcBef>
                <a:spcPts val="100"/>
              </a:spcBef>
              <a:tabLst>
                <a:tab pos="118745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71120">
              <a:lnSpc>
                <a:spcPts val="2090"/>
              </a:lnSpc>
              <a:tabLst>
                <a:tab pos="110363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1660">
              <a:lnSpc>
                <a:spcPts val="2570"/>
              </a:lnSpc>
              <a:spcBef>
                <a:spcPts val="1025"/>
              </a:spcBef>
              <a:tabLst>
                <a:tab pos="119126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1036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15929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611373" y="2218054"/>
            <a:ext cx="820419" cy="160020"/>
          </a:xfrm>
          <a:custGeom>
            <a:avLst/>
            <a:gdLst/>
            <a:ahLst/>
            <a:cxnLst/>
            <a:rect l="l" t="t" r="r" b="b"/>
            <a:pathLst>
              <a:path w="820420" h="160019">
                <a:moveTo>
                  <a:pt x="395200" y="101008"/>
                </a:moveTo>
                <a:lnTo>
                  <a:pt x="406653" y="115188"/>
                </a:lnTo>
                <a:lnTo>
                  <a:pt x="407415" y="115696"/>
                </a:lnTo>
                <a:lnTo>
                  <a:pt x="450850" y="130682"/>
                </a:lnTo>
                <a:lnTo>
                  <a:pt x="508507" y="140969"/>
                </a:lnTo>
                <a:lnTo>
                  <a:pt x="551307" y="146303"/>
                </a:lnTo>
                <a:lnTo>
                  <a:pt x="598932" y="150875"/>
                </a:lnTo>
                <a:lnTo>
                  <a:pt x="668781" y="155828"/>
                </a:lnTo>
                <a:lnTo>
                  <a:pt x="743203" y="158876"/>
                </a:lnTo>
                <a:lnTo>
                  <a:pt x="781558" y="159765"/>
                </a:lnTo>
                <a:lnTo>
                  <a:pt x="819912" y="160019"/>
                </a:lnTo>
                <a:lnTo>
                  <a:pt x="820165" y="128269"/>
                </a:lnTo>
                <a:lnTo>
                  <a:pt x="781685" y="128015"/>
                </a:lnTo>
                <a:lnTo>
                  <a:pt x="743838" y="127126"/>
                </a:lnTo>
                <a:lnTo>
                  <a:pt x="670305" y="124078"/>
                </a:lnTo>
                <a:lnTo>
                  <a:pt x="601344" y="119252"/>
                </a:lnTo>
                <a:lnTo>
                  <a:pt x="554355" y="114681"/>
                </a:lnTo>
                <a:lnTo>
                  <a:pt x="512699" y="109474"/>
                </a:lnTo>
                <a:lnTo>
                  <a:pt x="472694" y="102869"/>
                </a:lnTo>
                <a:lnTo>
                  <a:pt x="397763" y="102869"/>
                </a:lnTo>
                <a:lnTo>
                  <a:pt x="397439" y="102615"/>
                </a:lnTo>
                <a:lnTo>
                  <a:pt x="397001" y="102615"/>
                </a:lnTo>
                <a:lnTo>
                  <a:pt x="396303" y="101726"/>
                </a:lnTo>
                <a:lnTo>
                  <a:pt x="395918" y="101425"/>
                </a:lnTo>
                <a:lnTo>
                  <a:pt x="395200" y="101008"/>
                </a:lnTo>
                <a:close/>
              </a:path>
              <a:path w="820420" h="160019">
                <a:moveTo>
                  <a:pt x="396629" y="101838"/>
                </a:moveTo>
                <a:lnTo>
                  <a:pt x="396739" y="102068"/>
                </a:lnTo>
                <a:lnTo>
                  <a:pt x="397763" y="102869"/>
                </a:lnTo>
                <a:lnTo>
                  <a:pt x="396875" y="101981"/>
                </a:lnTo>
                <a:lnTo>
                  <a:pt x="396629" y="101838"/>
                </a:lnTo>
                <a:close/>
              </a:path>
              <a:path w="820420" h="160019">
                <a:moveTo>
                  <a:pt x="445198" y="96519"/>
                </a:moveTo>
                <a:lnTo>
                  <a:pt x="394081" y="96519"/>
                </a:lnTo>
                <a:lnTo>
                  <a:pt x="396511" y="101592"/>
                </a:lnTo>
                <a:lnTo>
                  <a:pt x="397763" y="102869"/>
                </a:lnTo>
                <a:lnTo>
                  <a:pt x="472694" y="102869"/>
                </a:lnTo>
                <a:lnTo>
                  <a:pt x="466978" y="101726"/>
                </a:lnTo>
                <a:lnTo>
                  <a:pt x="457453" y="99694"/>
                </a:lnTo>
                <a:lnTo>
                  <a:pt x="445198" y="96519"/>
                </a:lnTo>
                <a:close/>
              </a:path>
              <a:path w="820420" h="160019">
                <a:moveTo>
                  <a:pt x="396321" y="101741"/>
                </a:moveTo>
                <a:lnTo>
                  <a:pt x="397001" y="102615"/>
                </a:lnTo>
                <a:lnTo>
                  <a:pt x="396739" y="102068"/>
                </a:lnTo>
                <a:lnTo>
                  <a:pt x="396321" y="101741"/>
                </a:lnTo>
                <a:close/>
              </a:path>
              <a:path w="820420" h="160019">
                <a:moveTo>
                  <a:pt x="396739" y="102068"/>
                </a:moveTo>
                <a:lnTo>
                  <a:pt x="397001" y="102615"/>
                </a:lnTo>
                <a:lnTo>
                  <a:pt x="397439" y="102615"/>
                </a:lnTo>
                <a:lnTo>
                  <a:pt x="396739" y="102068"/>
                </a:lnTo>
                <a:close/>
              </a:path>
              <a:path w="820420" h="160019">
                <a:moveTo>
                  <a:pt x="396205" y="101592"/>
                </a:moveTo>
                <a:lnTo>
                  <a:pt x="396321" y="101741"/>
                </a:lnTo>
                <a:lnTo>
                  <a:pt x="396739" y="102068"/>
                </a:lnTo>
                <a:lnTo>
                  <a:pt x="396629" y="101838"/>
                </a:lnTo>
                <a:lnTo>
                  <a:pt x="396205" y="101592"/>
                </a:lnTo>
                <a:close/>
              </a:path>
              <a:path w="820420" h="160019">
                <a:moveTo>
                  <a:pt x="396610" y="101799"/>
                </a:moveTo>
                <a:lnTo>
                  <a:pt x="396875" y="101981"/>
                </a:lnTo>
                <a:lnTo>
                  <a:pt x="396610" y="101799"/>
                </a:lnTo>
                <a:close/>
              </a:path>
              <a:path w="820420" h="160019">
                <a:moveTo>
                  <a:pt x="396534" y="101640"/>
                </a:moveTo>
                <a:lnTo>
                  <a:pt x="396667" y="101838"/>
                </a:lnTo>
                <a:lnTo>
                  <a:pt x="396875" y="101981"/>
                </a:lnTo>
                <a:lnTo>
                  <a:pt x="396534" y="101640"/>
                </a:lnTo>
                <a:close/>
              </a:path>
              <a:path w="820420" h="160019">
                <a:moveTo>
                  <a:pt x="396086" y="101438"/>
                </a:moveTo>
                <a:lnTo>
                  <a:pt x="396205" y="101592"/>
                </a:lnTo>
                <a:lnTo>
                  <a:pt x="396629" y="101838"/>
                </a:lnTo>
                <a:lnTo>
                  <a:pt x="396086" y="101438"/>
                </a:lnTo>
                <a:close/>
              </a:path>
              <a:path w="820420" h="160019">
                <a:moveTo>
                  <a:pt x="395224" y="100330"/>
                </a:moveTo>
                <a:lnTo>
                  <a:pt x="396086" y="101438"/>
                </a:lnTo>
                <a:lnTo>
                  <a:pt x="396610" y="101799"/>
                </a:lnTo>
                <a:lnTo>
                  <a:pt x="396486" y="101592"/>
                </a:lnTo>
                <a:lnTo>
                  <a:pt x="395224" y="100330"/>
                </a:lnTo>
                <a:close/>
              </a:path>
              <a:path w="820420" h="160019">
                <a:moveTo>
                  <a:pt x="395918" y="101425"/>
                </a:moveTo>
                <a:lnTo>
                  <a:pt x="396321" y="101741"/>
                </a:lnTo>
                <a:lnTo>
                  <a:pt x="396205" y="101592"/>
                </a:lnTo>
                <a:lnTo>
                  <a:pt x="395918" y="101425"/>
                </a:lnTo>
                <a:close/>
              </a:path>
              <a:path w="820420" h="160019">
                <a:moveTo>
                  <a:pt x="395906" y="100330"/>
                </a:moveTo>
                <a:lnTo>
                  <a:pt x="395224" y="100330"/>
                </a:lnTo>
                <a:lnTo>
                  <a:pt x="396534" y="101640"/>
                </a:lnTo>
                <a:lnTo>
                  <a:pt x="395906" y="100330"/>
                </a:lnTo>
                <a:close/>
              </a:path>
              <a:path w="820420" h="160019">
                <a:moveTo>
                  <a:pt x="395139" y="100787"/>
                </a:moveTo>
                <a:lnTo>
                  <a:pt x="395941" y="101438"/>
                </a:lnTo>
                <a:lnTo>
                  <a:pt x="396205" y="101592"/>
                </a:lnTo>
                <a:lnTo>
                  <a:pt x="396066" y="101425"/>
                </a:lnTo>
                <a:lnTo>
                  <a:pt x="395139" y="100787"/>
                </a:lnTo>
                <a:close/>
              </a:path>
              <a:path w="820420" h="160019">
                <a:moveTo>
                  <a:pt x="394081" y="96519"/>
                </a:moveTo>
                <a:lnTo>
                  <a:pt x="394588" y="98806"/>
                </a:lnTo>
                <a:lnTo>
                  <a:pt x="395082" y="100583"/>
                </a:lnTo>
                <a:lnTo>
                  <a:pt x="395191" y="100823"/>
                </a:lnTo>
                <a:lnTo>
                  <a:pt x="396086" y="101438"/>
                </a:lnTo>
                <a:lnTo>
                  <a:pt x="395224" y="100330"/>
                </a:lnTo>
                <a:lnTo>
                  <a:pt x="395906" y="100330"/>
                </a:lnTo>
                <a:lnTo>
                  <a:pt x="394081" y="96519"/>
                </a:lnTo>
                <a:close/>
              </a:path>
              <a:path w="820420" h="160019">
                <a:moveTo>
                  <a:pt x="395149" y="100823"/>
                </a:moveTo>
                <a:lnTo>
                  <a:pt x="395200" y="101008"/>
                </a:lnTo>
                <a:lnTo>
                  <a:pt x="395918" y="101425"/>
                </a:lnTo>
                <a:lnTo>
                  <a:pt x="395149" y="100823"/>
                </a:lnTo>
                <a:close/>
              </a:path>
              <a:path w="820420" h="160019">
                <a:moveTo>
                  <a:pt x="95542" y="31953"/>
                </a:moveTo>
                <a:lnTo>
                  <a:pt x="94950" y="63661"/>
                </a:lnTo>
                <a:lnTo>
                  <a:pt x="113283" y="64134"/>
                </a:lnTo>
                <a:lnTo>
                  <a:pt x="149606" y="65912"/>
                </a:lnTo>
                <a:lnTo>
                  <a:pt x="218312" y="70738"/>
                </a:lnTo>
                <a:lnTo>
                  <a:pt x="265302" y="75183"/>
                </a:lnTo>
                <a:lnTo>
                  <a:pt x="307086" y="80518"/>
                </a:lnTo>
                <a:lnTo>
                  <a:pt x="353054" y="88290"/>
                </a:lnTo>
                <a:lnTo>
                  <a:pt x="392938" y="99694"/>
                </a:lnTo>
                <a:lnTo>
                  <a:pt x="395200" y="101008"/>
                </a:lnTo>
                <a:lnTo>
                  <a:pt x="395103" y="100787"/>
                </a:lnTo>
                <a:lnTo>
                  <a:pt x="394843" y="100583"/>
                </a:lnTo>
                <a:lnTo>
                  <a:pt x="395082" y="100583"/>
                </a:lnTo>
                <a:lnTo>
                  <a:pt x="394588" y="98806"/>
                </a:lnTo>
                <a:lnTo>
                  <a:pt x="394081" y="96519"/>
                </a:lnTo>
                <a:lnTo>
                  <a:pt x="445198" y="96519"/>
                </a:lnTo>
                <a:lnTo>
                  <a:pt x="441325" y="95503"/>
                </a:lnTo>
                <a:lnTo>
                  <a:pt x="435356" y="93599"/>
                </a:lnTo>
                <a:lnTo>
                  <a:pt x="435019" y="93471"/>
                </a:lnTo>
                <a:lnTo>
                  <a:pt x="426084" y="93471"/>
                </a:lnTo>
                <a:lnTo>
                  <a:pt x="423494" y="88290"/>
                </a:lnTo>
                <a:lnTo>
                  <a:pt x="423163" y="88011"/>
                </a:lnTo>
                <a:lnTo>
                  <a:pt x="423291" y="88011"/>
                </a:lnTo>
                <a:lnTo>
                  <a:pt x="422401" y="87121"/>
                </a:lnTo>
                <a:lnTo>
                  <a:pt x="424448" y="87121"/>
                </a:lnTo>
                <a:lnTo>
                  <a:pt x="424306" y="86613"/>
                </a:lnTo>
                <a:lnTo>
                  <a:pt x="413384" y="74802"/>
                </a:lnTo>
                <a:lnTo>
                  <a:pt x="412750" y="74294"/>
                </a:lnTo>
                <a:lnTo>
                  <a:pt x="369824" y="59436"/>
                </a:lnTo>
                <a:lnTo>
                  <a:pt x="298195" y="47243"/>
                </a:lnTo>
                <a:lnTo>
                  <a:pt x="221361" y="39115"/>
                </a:lnTo>
                <a:lnTo>
                  <a:pt x="151637" y="34162"/>
                </a:lnTo>
                <a:lnTo>
                  <a:pt x="114807" y="32512"/>
                </a:lnTo>
                <a:lnTo>
                  <a:pt x="95542" y="31953"/>
                </a:lnTo>
                <a:close/>
              </a:path>
              <a:path w="820420" h="160019">
                <a:moveTo>
                  <a:pt x="394843" y="100583"/>
                </a:moveTo>
                <a:lnTo>
                  <a:pt x="395149" y="100823"/>
                </a:lnTo>
                <a:lnTo>
                  <a:pt x="394843" y="100583"/>
                </a:lnTo>
                <a:close/>
              </a:path>
              <a:path w="820420" h="160019">
                <a:moveTo>
                  <a:pt x="395082" y="100583"/>
                </a:moveTo>
                <a:lnTo>
                  <a:pt x="394843" y="100583"/>
                </a:lnTo>
                <a:lnTo>
                  <a:pt x="395139" y="100787"/>
                </a:lnTo>
                <a:lnTo>
                  <a:pt x="395082" y="100583"/>
                </a:lnTo>
                <a:close/>
              </a:path>
              <a:path w="820420" h="160019">
                <a:moveTo>
                  <a:pt x="96138" y="0"/>
                </a:moveTo>
                <a:lnTo>
                  <a:pt x="0" y="45846"/>
                </a:lnTo>
                <a:lnTo>
                  <a:pt x="94361" y="95250"/>
                </a:lnTo>
                <a:lnTo>
                  <a:pt x="94950" y="63661"/>
                </a:lnTo>
                <a:lnTo>
                  <a:pt x="78867" y="63245"/>
                </a:lnTo>
                <a:lnTo>
                  <a:pt x="79756" y="31495"/>
                </a:lnTo>
                <a:lnTo>
                  <a:pt x="95551" y="31495"/>
                </a:lnTo>
                <a:lnTo>
                  <a:pt x="96138" y="0"/>
                </a:lnTo>
                <a:close/>
              </a:path>
              <a:path w="820420" h="160019">
                <a:moveTo>
                  <a:pt x="423454" y="88210"/>
                </a:moveTo>
                <a:lnTo>
                  <a:pt x="426084" y="93471"/>
                </a:lnTo>
                <a:lnTo>
                  <a:pt x="425450" y="91186"/>
                </a:lnTo>
                <a:lnTo>
                  <a:pt x="425111" y="89662"/>
                </a:lnTo>
                <a:lnTo>
                  <a:pt x="424942" y="89662"/>
                </a:lnTo>
                <a:lnTo>
                  <a:pt x="423570" y="88290"/>
                </a:lnTo>
                <a:close/>
              </a:path>
              <a:path w="820420" h="160019">
                <a:moveTo>
                  <a:pt x="425029" y="89293"/>
                </a:moveTo>
                <a:lnTo>
                  <a:pt x="425520" y="91439"/>
                </a:lnTo>
                <a:lnTo>
                  <a:pt x="426084" y="93471"/>
                </a:lnTo>
                <a:lnTo>
                  <a:pt x="435019" y="93471"/>
                </a:lnTo>
                <a:lnTo>
                  <a:pt x="429640" y="91439"/>
                </a:lnTo>
                <a:lnTo>
                  <a:pt x="425957" y="89788"/>
                </a:lnTo>
                <a:lnTo>
                  <a:pt x="425359" y="89407"/>
                </a:lnTo>
                <a:lnTo>
                  <a:pt x="425195" y="89407"/>
                </a:lnTo>
                <a:lnTo>
                  <a:pt x="425029" y="89293"/>
                </a:lnTo>
                <a:close/>
              </a:path>
              <a:path w="820420" h="160019">
                <a:moveTo>
                  <a:pt x="423570" y="88290"/>
                </a:moveTo>
                <a:lnTo>
                  <a:pt x="424942" y="89662"/>
                </a:lnTo>
                <a:lnTo>
                  <a:pt x="424105" y="88658"/>
                </a:lnTo>
                <a:lnTo>
                  <a:pt x="423570" y="88290"/>
                </a:lnTo>
                <a:close/>
              </a:path>
              <a:path w="820420" h="160019">
                <a:moveTo>
                  <a:pt x="424105" y="88658"/>
                </a:moveTo>
                <a:lnTo>
                  <a:pt x="424942" y="89662"/>
                </a:lnTo>
                <a:lnTo>
                  <a:pt x="425111" y="89662"/>
                </a:lnTo>
                <a:lnTo>
                  <a:pt x="424990" y="89266"/>
                </a:lnTo>
                <a:lnTo>
                  <a:pt x="424105" y="88658"/>
                </a:lnTo>
                <a:close/>
              </a:path>
              <a:path w="820420" h="160019">
                <a:moveTo>
                  <a:pt x="425023" y="89266"/>
                </a:moveTo>
                <a:lnTo>
                  <a:pt x="425195" y="89407"/>
                </a:lnTo>
                <a:lnTo>
                  <a:pt x="425023" y="89266"/>
                </a:lnTo>
                <a:close/>
              </a:path>
              <a:path w="820420" h="160019">
                <a:moveTo>
                  <a:pt x="425004" y="89182"/>
                </a:moveTo>
                <a:lnTo>
                  <a:pt x="425195" y="89407"/>
                </a:lnTo>
                <a:lnTo>
                  <a:pt x="425359" y="89407"/>
                </a:lnTo>
                <a:lnTo>
                  <a:pt x="425004" y="89182"/>
                </a:lnTo>
                <a:close/>
              </a:path>
              <a:path w="820420" h="160019">
                <a:moveTo>
                  <a:pt x="424020" y="88555"/>
                </a:moveTo>
                <a:lnTo>
                  <a:pt x="425029" y="89293"/>
                </a:lnTo>
                <a:lnTo>
                  <a:pt x="424560" y="88900"/>
                </a:lnTo>
                <a:lnTo>
                  <a:pt x="424020" y="88555"/>
                </a:lnTo>
                <a:close/>
              </a:path>
              <a:path w="820420" h="160019">
                <a:moveTo>
                  <a:pt x="424624" y="88940"/>
                </a:moveTo>
                <a:lnTo>
                  <a:pt x="425023" y="89266"/>
                </a:lnTo>
                <a:lnTo>
                  <a:pt x="424624" y="88940"/>
                </a:lnTo>
                <a:close/>
              </a:path>
              <a:path w="820420" h="160019">
                <a:moveTo>
                  <a:pt x="424518" y="87375"/>
                </a:moveTo>
                <a:lnTo>
                  <a:pt x="423037" y="87375"/>
                </a:lnTo>
                <a:lnTo>
                  <a:pt x="423714" y="88188"/>
                </a:lnTo>
                <a:lnTo>
                  <a:pt x="424624" y="88940"/>
                </a:lnTo>
                <a:lnTo>
                  <a:pt x="425004" y="89182"/>
                </a:lnTo>
                <a:lnTo>
                  <a:pt x="424518" y="87375"/>
                </a:lnTo>
                <a:close/>
              </a:path>
              <a:path w="820420" h="160019">
                <a:moveTo>
                  <a:pt x="423732" y="88210"/>
                </a:moveTo>
                <a:lnTo>
                  <a:pt x="424020" y="88555"/>
                </a:lnTo>
                <a:lnTo>
                  <a:pt x="424624" y="88940"/>
                </a:lnTo>
                <a:lnTo>
                  <a:pt x="423732" y="88210"/>
                </a:lnTo>
                <a:close/>
              </a:path>
              <a:path w="820420" h="160019">
                <a:moveTo>
                  <a:pt x="423513" y="88233"/>
                </a:moveTo>
                <a:lnTo>
                  <a:pt x="424105" y="88658"/>
                </a:lnTo>
                <a:lnTo>
                  <a:pt x="423513" y="88233"/>
                </a:lnTo>
                <a:close/>
              </a:path>
              <a:path w="820420" h="160019">
                <a:moveTo>
                  <a:pt x="423261" y="87825"/>
                </a:moveTo>
                <a:lnTo>
                  <a:pt x="423418" y="88137"/>
                </a:lnTo>
                <a:lnTo>
                  <a:pt x="423603" y="88290"/>
                </a:lnTo>
                <a:lnTo>
                  <a:pt x="424020" y="88555"/>
                </a:lnTo>
                <a:lnTo>
                  <a:pt x="423643" y="88137"/>
                </a:lnTo>
                <a:lnTo>
                  <a:pt x="423261" y="87825"/>
                </a:lnTo>
                <a:close/>
              </a:path>
              <a:path w="820420" h="160019">
                <a:moveTo>
                  <a:pt x="423037" y="87375"/>
                </a:moveTo>
                <a:lnTo>
                  <a:pt x="423261" y="87825"/>
                </a:lnTo>
                <a:lnTo>
                  <a:pt x="423732" y="88210"/>
                </a:lnTo>
                <a:lnTo>
                  <a:pt x="423037" y="87375"/>
                </a:lnTo>
                <a:close/>
              </a:path>
              <a:path w="820420" h="160019">
                <a:moveTo>
                  <a:pt x="423291" y="88011"/>
                </a:moveTo>
                <a:lnTo>
                  <a:pt x="423163" y="88011"/>
                </a:lnTo>
                <a:lnTo>
                  <a:pt x="423443" y="88188"/>
                </a:lnTo>
                <a:lnTo>
                  <a:pt x="423291" y="88011"/>
                </a:lnTo>
                <a:close/>
              </a:path>
              <a:path w="820420" h="160019">
                <a:moveTo>
                  <a:pt x="422401" y="87121"/>
                </a:moveTo>
                <a:lnTo>
                  <a:pt x="423418" y="88137"/>
                </a:lnTo>
                <a:lnTo>
                  <a:pt x="423261" y="87825"/>
                </a:lnTo>
                <a:lnTo>
                  <a:pt x="422401" y="87121"/>
                </a:lnTo>
                <a:close/>
              </a:path>
              <a:path w="820420" h="160019">
                <a:moveTo>
                  <a:pt x="424448" y="87121"/>
                </a:moveTo>
                <a:lnTo>
                  <a:pt x="422401" y="87121"/>
                </a:lnTo>
                <a:lnTo>
                  <a:pt x="423261" y="87825"/>
                </a:lnTo>
                <a:lnTo>
                  <a:pt x="423037" y="87375"/>
                </a:lnTo>
                <a:lnTo>
                  <a:pt x="424518" y="87375"/>
                </a:lnTo>
                <a:lnTo>
                  <a:pt x="424448" y="87121"/>
                </a:lnTo>
                <a:close/>
              </a:path>
              <a:path w="820420" h="160019">
                <a:moveTo>
                  <a:pt x="79756" y="31495"/>
                </a:moveTo>
                <a:lnTo>
                  <a:pt x="78867" y="63245"/>
                </a:lnTo>
                <a:lnTo>
                  <a:pt x="94950" y="63661"/>
                </a:lnTo>
                <a:lnTo>
                  <a:pt x="95542" y="31953"/>
                </a:lnTo>
                <a:lnTo>
                  <a:pt x="79756" y="31495"/>
                </a:lnTo>
                <a:close/>
              </a:path>
              <a:path w="820420" h="160019">
                <a:moveTo>
                  <a:pt x="95551" y="31495"/>
                </a:moveTo>
                <a:lnTo>
                  <a:pt x="79756" y="31495"/>
                </a:lnTo>
                <a:lnTo>
                  <a:pt x="95542" y="31953"/>
                </a:lnTo>
                <a:lnTo>
                  <a:pt x="95551" y="3149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9767" y="1855977"/>
            <a:ext cx="1004569" cy="522605"/>
          </a:xfrm>
          <a:custGeom>
            <a:avLst/>
            <a:gdLst/>
            <a:ahLst/>
            <a:cxnLst/>
            <a:rect l="l" t="t" r="r" b="b"/>
            <a:pathLst>
              <a:path w="1004570" h="522605">
                <a:moveTo>
                  <a:pt x="908127" y="32321"/>
                </a:moveTo>
                <a:lnTo>
                  <a:pt x="861568" y="37973"/>
                </a:lnTo>
                <a:lnTo>
                  <a:pt x="815975" y="46609"/>
                </a:lnTo>
                <a:lnTo>
                  <a:pt x="771906" y="57404"/>
                </a:lnTo>
                <a:lnTo>
                  <a:pt x="729869" y="69977"/>
                </a:lnTo>
                <a:lnTo>
                  <a:pt x="689737" y="84328"/>
                </a:lnTo>
                <a:lnTo>
                  <a:pt x="652018" y="100330"/>
                </a:lnTo>
                <a:lnTo>
                  <a:pt x="617347" y="117856"/>
                </a:lnTo>
                <a:lnTo>
                  <a:pt x="571500" y="146558"/>
                </a:lnTo>
                <a:lnTo>
                  <a:pt x="533908" y="178054"/>
                </a:lnTo>
                <a:lnTo>
                  <a:pt x="505968" y="212344"/>
                </a:lnTo>
                <a:lnTo>
                  <a:pt x="489458" y="249428"/>
                </a:lnTo>
                <a:lnTo>
                  <a:pt x="485902" y="282067"/>
                </a:lnTo>
                <a:lnTo>
                  <a:pt x="484251" y="290830"/>
                </a:lnTo>
                <a:lnTo>
                  <a:pt x="465074" y="328676"/>
                </a:lnTo>
                <a:lnTo>
                  <a:pt x="438023" y="357378"/>
                </a:lnTo>
                <a:lnTo>
                  <a:pt x="401066" y="385191"/>
                </a:lnTo>
                <a:lnTo>
                  <a:pt x="355600" y="411099"/>
                </a:lnTo>
                <a:lnTo>
                  <a:pt x="303149" y="434467"/>
                </a:lnTo>
                <a:lnTo>
                  <a:pt x="264795" y="448183"/>
                </a:lnTo>
                <a:lnTo>
                  <a:pt x="224155" y="460375"/>
                </a:lnTo>
                <a:lnTo>
                  <a:pt x="181610" y="470662"/>
                </a:lnTo>
                <a:lnTo>
                  <a:pt x="137541" y="479044"/>
                </a:lnTo>
                <a:lnTo>
                  <a:pt x="92329" y="485140"/>
                </a:lnTo>
                <a:lnTo>
                  <a:pt x="46609" y="489077"/>
                </a:lnTo>
                <a:lnTo>
                  <a:pt x="0" y="490347"/>
                </a:lnTo>
                <a:lnTo>
                  <a:pt x="508" y="522097"/>
                </a:lnTo>
                <a:lnTo>
                  <a:pt x="47879" y="520700"/>
                </a:lnTo>
                <a:lnTo>
                  <a:pt x="95377" y="516763"/>
                </a:lnTo>
                <a:lnTo>
                  <a:pt x="142112" y="510540"/>
                </a:lnTo>
                <a:lnTo>
                  <a:pt x="187579" y="501904"/>
                </a:lnTo>
                <a:lnTo>
                  <a:pt x="231648" y="491109"/>
                </a:lnTo>
                <a:lnTo>
                  <a:pt x="273939" y="478536"/>
                </a:lnTo>
                <a:lnTo>
                  <a:pt x="314198" y="464185"/>
                </a:lnTo>
                <a:lnTo>
                  <a:pt x="351790" y="448183"/>
                </a:lnTo>
                <a:lnTo>
                  <a:pt x="386461" y="430911"/>
                </a:lnTo>
                <a:lnTo>
                  <a:pt x="432308" y="402336"/>
                </a:lnTo>
                <a:lnTo>
                  <a:pt x="469900" y="370967"/>
                </a:lnTo>
                <a:lnTo>
                  <a:pt x="497840" y="337185"/>
                </a:lnTo>
                <a:lnTo>
                  <a:pt x="514477" y="300990"/>
                </a:lnTo>
                <a:lnTo>
                  <a:pt x="518795" y="264414"/>
                </a:lnTo>
                <a:lnTo>
                  <a:pt x="520700" y="255524"/>
                </a:lnTo>
                <a:lnTo>
                  <a:pt x="540004" y="218821"/>
                </a:lnTo>
                <a:lnTo>
                  <a:pt x="567055" y="190373"/>
                </a:lnTo>
                <a:lnTo>
                  <a:pt x="603758" y="162941"/>
                </a:lnTo>
                <a:lnTo>
                  <a:pt x="649097" y="137160"/>
                </a:lnTo>
                <a:lnTo>
                  <a:pt x="701802" y="113792"/>
                </a:lnTo>
                <a:lnTo>
                  <a:pt x="740156" y="100076"/>
                </a:lnTo>
                <a:lnTo>
                  <a:pt x="781050" y="87884"/>
                </a:lnTo>
                <a:lnTo>
                  <a:pt x="823595" y="77470"/>
                </a:lnTo>
                <a:lnTo>
                  <a:pt x="867537" y="69215"/>
                </a:lnTo>
                <a:lnTo>
                  <a:pt x="909947" y="64020"/>
                </a:lnTo>
                <a:lnTo>
                  <a:pt x="908127" y="32321"/>
                </a:lnTo>
                <a:close/>
              </a:path>
              <a:path w="1004570" h="522605">
                <a:moveTo>
                  <a:pt x="977847" y="30861"/>
                </a:moveTo>
                <a:lnTo>
                  <a:pt x="923290" y="30861"/>
                </a:lnTo>
                <a:lnTo>
                  <a:pt x="926338" y="62484"/>
                </a:lnTo>
                <a:lnTo>
                  <a:pt x="909947" y="64020"/>
                </a:lnTo>
                <a:lnTo>
                  <a:pt x="911733" y="95123"/>
                </a:lnTo>
                <a:lnTo>
                  <a:pt x="1004062" y="42164"/>
                </a:lnTo>
                <a:lnTo>
                  <a:pt x="977847" y="30861"/>
                </a:lnTo>
                <a:close/>
              </a:path>
              <a:path w="1004570" h="522605">
                <a:moveTo>
                  <a:pt x="923290" y="30861"/>
                </a:moveTo>
                <a:lnTo>
                  <a:pt x="908127" y="32321"/>
                </a:lnTo>
                <a:lnTo>
                  <a:pt x="909947" y="64020"/>
                </a:lnTo>
                <a:lnTo>
                  <a:pt x="926338" y="62484"/>
                </a:lnTo>
                <a:lnTo>
                  <a:pt x="923290" y="30861"/>
                </a:lnTo>
                <a:close/>
              </a:path>
              <a:path w="1004570" h="522605">
                <a:moveTo>
                  <a:pt x="906272" y="0"/>
                </a:moveTo>
                <a:lnTo>
                  <a:pt x="908127" y="32321"/>
                </a:lnTo>
                <a:lnTo>
                  <a:pt x="923290" y="30861"/>
                </a:lnTo>
                <a:lnTo>
                  <a:pt x="977847" y="30861"/>
                </a:lnTo>
                <a:lnTo>
                  <a:pt x="90627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4117" y="1152905"/>
            <a:ext cx="19748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ts val="2570"/>
              </a:lnSpc>
              <a:spcBef>
                <a:spcPts val="100"/>
              </a:spcBef>
              <a:tabLst>
                <a:tab pos="118745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71120">
              <a:lnSpc>
                <a:spcPts val="2090"/>
              </a:lnSpc>
              <a:tabLst>
                <a:tab pos="110363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1660">
              <a:lnSpc>
                <a:spcPts val="2570"/>
              </a:lnSpc>
              <a:spcBef>
                <a:spcPts val="1025"/>
              </a:spcBef>
              <a:tabLst>
                <a:tab pos="119126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1036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4970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509767" y="1855977"/>
            <a:ext cx="1004569" cy="522605"/>
          </a:xfrm>
          <a:custGeom>
            <a:avLst/>
            <a:gdLst/>
            <a:ahLst/>
            <a:cxnLst/>
            <a:rect l="l" t="t" r="r" b="b"/>
            <a:pathLst>
              <a:path w="1004570" h="522605">
                <a:moveTo>
                  <a:pt x="908127" y="32321"/>
                </a:moveTo>
                <a:lnTo>
                  <a:pt x="861568" y="37973"/>
                </a:lnTo>
                <a:lnTo>
                  <a:pt x="815975" y="46609"/>
                </a:lnTo>
                <a:lnTo>
                  <a:pt x="771906" y="57404"/>
                </a:lnTo>
                <a:lnTo>
                  <a:pt x="729869" y="69977"/>
                </a:lnTo>
                <a:lnTo>
                  <a:pt x="689737" y="84328"/>
                </a:lnTo>
                <a:lnTo>
                  <a:pt x="652018" y="100330"/>
                </a:lnTo>
                <a:lnTo>
                  <a:pt x="617347" y="117856"/>
                </a:lnTo>
                <a:lnTo>
                  <a:pt x="571500" y="146558"/>
                </a:lnTo>
                <a:lnTo>
                  <a:pt x="533908" y="178054"/>
                </a:lnTo>
                <a:lnTo>
                  <a:pt x="505968" y="212344"/>
                </a:lnTo>
                <a:lnTo>
                  <a:pt x="489458" y="249428"/>
                </a:lnTo>
                <a:lnTo>
                  <a:pt x="485902" y="282067"/>
                </a:lnTo>
                <a:lnTo>
                  <a:pt x="484251" y="290830"/>
                </a:lnTo>
                <a:lnTo>
                  <a:pt x="465074" y="328676"/>
                </a:lnTo>
                <a:lnTo>
                  <a:pt x="438023" y="357378"/>
                </a:lnTo>
                <a:lnTo>
                  <a:pt x="401066" y="385191"/>
                </a:lnTo>
                <a:lnTo>
                  <a:pt x="355600" y="411099"/>
                </a:lnTo>
                <a:lnTo>
                  <a:pt x="303149" y="434467"/>
                </a:lnTo>
                <a:lnTo>
                  <a:pt x="264795" y="448183"/>
                </a:lnTo>
                <a:lnTo>
                  <a:pt x="224155" y="460375"/>
                </a:lnTo>
                <a:lnTo>
                  <a:pt x="181610" y="470662"/>
                </a:lnTo>
                <a:lnTo>
                  <a:pt x="137541" y="479044"/>
                </a:lnTo>
                <a:lnTo>
                  <a:pt x="92329" y="485140"/>
                </a:lnTo>
                <a:lnTo>
                  <a:pt x="46609" y="489077"/>
                </a:lnTo>
                <a:lnTo>
                  <a:pt x="0" y="490347"/>
                </a:lnTo>
                <a:lnTo>
                  <a:pt x="508" y="522097"/>
                </a:lnTo>
                <a:lnTo>
                  <a:pt x="47879" y="520700"/>
                </a:lnTo>
                <a:lnTo>
                  <a:pt x="95377" y="516763"/>
                </a:lnTo>
                <a:lnTo>
                  <a:pt x="142112" y="510540"/>
                </a:lnTo>
                <a:lnTo>
                  <a:pt x="187579" y="501904"/>
                </a:lnTo>
                <a:lnTo>
                  <a:pt x="231648" y="491109"/>
                </a:lnTo>
                <a:lnTo>
                  <a:pt x="273939" y="478536"/>
                </a:lnTo>
                <a:lnTo>
                  <a:pt x="314198" y="464185"/>
                </a:lnTo>
                <a:lnTo>
                  <a:pt x="351790" y="448183"/>
                </a:lnTo>
                <a:lnTo>
                  <a:pt x="386461" y="430911"/>
                </a:lnTo>
                <a:lnTo>
                  <a:pt x="432308" y="402336"/>
                </a:lnTo>
                <a:lnTo>
                  <a:pt x="469900" y="370967"/>
                </a:lnTo>
                <a:lnTo>
                  <a:pt x="497840" y="337185"/>
                </a:lnTo>
                <a:lnTo>
                  <a:pt x="514477" y="300990"/>
                </a:lnTo>
                <a:lnTo>
                  <a:pt x="518795" y="264414"/>
                </a:lnTo>
                <a:lnTo>
                  <a:pt x="520700" y="255524"/>
                </a:lnTo>
                <a:lnTo>
                  <a:pt x="540004" y="218821"/>
                </a:lnTo>
                <a:lnTo>
                  <a:pt x="567055" y="190373"/>
                </a:lnTo>
                <a:lnTo>
                  <a:pt x="603758" y="162941"/>
                </a:lnTo>
                <a:lnTo>
                  <a:pt x="649097" y="137160"/>
                </a:lnTo>
                <a:lnTo>
                  <a:pt x="701802" y="113792"/>
                </a:lnTo>
                <a:lnTo>
                  <a:pt x="740156" y="100076"/>
                </a:lnTo>
                <a:lnTo>
                  <a:pt x="781050" y="87884"/>
                </a:lnTo>
                <a:lnTo>
                  <a:pt x="823595" y="77470"/>
                </a:lnTo>
                <a:lnTo>
                  <a:pt x="867537" y="69215"/>
                </a:lnTo>
                <a:lnTo>
                  <a:pt x="909947" y="64020"/>
                </a:lnTo>
                <a:lnTo>
                  <a:pt x="908127" y="32321"/>
                </a:lnTo>
                <a:close/>
              </a:path>
              <a:path w="1004570" h="522605">
                <a:moveTo>
                  <a:pt x="977847" y="30861"/>
                </a:moveTo>
                <a:lnTo>
                  <a:pt x="923290" y="30861"/>
                </a:lnTo>
                <a:lnTo>
                  <a:pt x="926338" y="62484"/>
                </a:lnTo>
                <a:lnTo>
                  <a:pt x="909947" y="64020"/>
                </a:lnTo>
                <a:lnTo>
                  <a:pt x="911733" y="95123"/>
                </a:lnTo>
                <a:lnTo>
                  <a:pt x="1004062" y="42164"/>
                </a:lnTo>
                <a:lnTo>
                  <a:pt x="977847" y="30861"/>
                </a:lnTo>
                <a:close/>
              </a:path>
              <a:path w="1004570" h="522605">
                <a:moveTo>
                  <a:pt x="923290" y="30861"/>
                </a:moveTo>
                <a:lnTo>
                  <a:pt x="908127" y="32321"/>
                </a:lnTo>
                <a:lnTo>
                  <a:pt x="909947" y="64020"/>
                </a:lnTo>
                <a:lnTo>
                  <a:pt x="926338" y="62484"/>
                </a:lnTo>
                <a:lnTo>
                  <a:pt x="923290" y="30861"/>
                </a:lnTo>
                <a:close/>
              </a:path>
              <a:path w="1004570" h="522605">
                <a:moveTo>
                  <a:pt x="906272" y="0"/>
                </a:moveTo>
                <a:lnTo>
                  <a:pt x="908127" y="32321"/>
                </a:lnTo>
                <a:lnTo>
                  <a:pt x="923290" y="30861"/>
                </a:lnTo>
                <a:lnTo>
                  <a:pt x="977847" y="30861"/>
                </a:lnTo>
                <a:lnTo>
                  <a:pt x="90627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429" y="487502"/>
            <a:ext cx="37636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STATIC</a:t>
            </a:r>
            <a:r>
              <a:rPr spc="300" dirty="0"/>
              <a:t> </a:t>
            </a:r>
            <a:r>
              <a:rPr spc="190" dirty="0"/>
              <a:t>HASH</a:t>
            </a:r>
            <a:r>
              <a:rPr spc="285" dirty="0"/>
              <a:t> </a:t>
            </a:r>
            <a:r>
              <a:rPr spc="14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44060" cy="2025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Allocate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giant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array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400" spc="-5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every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element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store.</a:t>
            </a:r>
            <a:endParaRPr sz="2400">
              <a:latin typeface="Times New Roman"/>
              <a:cs typeface="Times New Roman"/>
            </a:endParaRPr>
          </a:p>
          <a:p>
            <a:pPr marL="12700" marR="103505" algn="just">
              <a:lnSpc>
                <a:spcPts val="2590"/>
              </a:lnSpc>
              <a:spcBef>
                <a:spcPts val="2505"/>
              </a:spcBef>
            </a:pP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ent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12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mo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ke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-140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elements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offset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1262888"/>
            <a:ext cx="1381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45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sh(key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720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0855" y="2833192"/>
            <a:ext cx="120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675" y="1712696"/>
            <a:ext cx="153035" cy="11042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675" y="3212984"/>
            <a:ext cx="15303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b="1" i="1" spc="-180" dirty="0">
                <a:solidFill>
                  <a:srgbClr val="EE3D42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1438" y="3213354"/>
            <a:ext cx="457200" cy="36576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385"/>
              </a:lnSpc>
            </a:pPr>
            <a:r>
              <a:rPr sz="2000" b="1" i="1" spc="114" dirty="0">
                <a:solidFill>
                  <a:srgbClr val="EE3D42"/>
                </a:solidFill>
                <a:latin typeface="Cambria"/>
                <a:cs typeface="Cambria"/>
              </a:rPr>
              <a:t>Z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60261" y="1737614"/>
          <a:ext cx="457200" cy="1088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 marL="147320">
                        <a:lnSpc>
                          <a:spcPts val="2380"/>
                        </a:lnSpc>
                      </a:pPr>
                      <a:r>
                        <a:rPr sz="20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b="1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Ø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98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15929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481953" y="1685925"/>
          <a:ext cx="1462405" cy="1462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4970">
                        <a:lnSpc>
                          <a:spcPts val="265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77767" y="1152905"/>
            <a:ext cx="198120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7747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44450">
              <a:lnSpc>
                <a:spcPts val="2090"/>
              </a:lnSpc>
              <a:tabLst>
                <a:tab pos="110998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1373" y="2233041"/>
            <a:ext cx="814705" cy="983615"/>
          </a:xfrm>
          <a:custGeom>
            <a:avLst/>
            <a:gdLst/>
            <a:ahLst/>
            <a:cxnLst/>
            <a:rect l="l" t="t" r="r" b="b"/>
            <a:pathLst>
              <a:path w="814704" h="983614">
                <a:moveTo>
                  <a:pt x="91216" y="62634"/>
                </a:moveTo>
                <a:lnTo>
                  <a:pt x="91191" y="62785"/>
                </a:lnTo>
                <a:lnTo>
                  <a:pt x="106680" y="68579"/>
                </a:lnTo>
                <a:lnTo>
                  <a:pt x="124206" y="76200"/>
                </a:lnTo>
                <a:lnTo>
                  <a:pt x="158623" y="94614"/>
                </a:lnTo>
                <a:lnTo>
                  <a:pt x="191769" y="116966"/>
                </a:lnTo>
                <a:lnTo>
                  <a:pt x="223393" y="142620"/>
                </a:lnTo>
                <a:lnTo>
                  <a:pt x="253364" y="171703"/>
                </a:lnTo>
                <a:lnTo>
                  <a:pt x="281050" y="203707"/>
                </a:lnTo>
                <a:lnTo>
                  <a:pt x="306450" y="238125"/>
                </a:lnTo>
                <a:lnTo>
                  <a:pt x="328930" y="274700"/>
                </a:lnTo>
                <a:lnTo>
                  <a:pt x="348488" y="313054"/>
                </a:lnTo>
                <a:lnTo>
                  <a:pt x="364744" y="352932"/>
                </a:lnTo>
                <a:lnTo>
                  <a:pt x="377189" y="393826"/>
                </a:lnTo>
                <a:lnTo>
                  <a:pt x="385825" y="435609"/>
                </a:lnTo>
                <a:lnTo>
                  <a:pt x="390398" y="477646"/>
                </a:lnTo>
                <a:lnTo>
                  <a:pt x="390906" y="499490"/>
                </a:lnTo>
                <a:lnTo>
                  <a:pt x="391540" y="522223"/>
                </a:lnTo>
                <a:lnTo>
                  <a:pt x="396367" y="567563"/>
                </a:lnTo>
                <a:lnTo>
                  <a:pt x="405638" y="612266"/>
                </a:lnTo>
                <a:lnTo>
                  <a:pt x="418973" y="655954"/>
                </a:lnTo>
                <a:lnTo>
                  <a:pt x="436244" y="698245"/>
                </a:lnTo>
                <a:lnTo>
                  <a:pt x="456945" y="739139"/>
                </a:lnTo>
                <a:lnTo>
                  <a:pt x="480949" y="778001"/>
                </a:lnTo>
                <a:lnTo>
                  <a:pt x="507745" y="814323"/>
                </a:lnTo>
                <a:lnTo>
                  <a:pt x="537209" y="848359"/>
                </a:lnTo>
                <a:lnTo>
                  <a:pt x="569087" y="879220"/>
                </a:lnTo>
                <a:lnTo>
                  <a:pt x="602995" y="906907"/>
                </a:lnTo>
                <a:lnTo>
                  <a:pt x="638682" y="930782"/>
                </a:lnTo>
                <a:lnTo>
                  <a:pt x="675893" y="950721"/>
                </a:lnTo>
                <a:lnTo>
                  <a:pt x="714375" y="966215"/>
                </a:lnTo>
                <a:lnTo>
                  <a:pt x="753872" y="977010"/>
                </a:lnTo>
                <a:lnTo>
                  <a:pt x="794003" y="982598"/>
                </a:lnTo>
                <a:lnTo>
                  <a:pt x="813053" y="983233"/>
                </a:lnTo>
                <a:lnTo>
                  <a:pt x="814197" y="951483"/>
                </a:lnTo>
                <a:lnTo>
                  <a:pt x="795147" y="950848"/>
                </a:lnTo>
                <a:lnTo>
                  <a:pt x="777239" y="948944"/>
                </a:lnTo>
                <a:lnTo>
                  <a:pt x="723773" y="935863"/>
                </a:lnTo>
                <a:lnTo>
                  <a:pt x="671449" y="913002"/>
                </a:lnTo>
                <a:lnTo>
                  <a:pt x="637667" y="892556"/>
                </a:lnTo>
                <a:lnTo>
                  <a:pt x="605282" y="868426"/>
                </a:lnTo>
                <a:lnTo>
                  <a:pt x="574548" y="840866"/>
                </a:lnTo>
                <a:lnTo>
                  <a:pt x="545719" y="810386"/>
                </a:lnTo>
                <a:lnTo>
                  <a:pt x="519302" y="777113"/>
                </a:lnTo>
                <a:lnTo>
                  <a:pt x="495173" y="741552"/>
                </a:lnTo>
                <a:lnTo>
                  <a:pt x="474218" y="703960"/>
                </a:lnTo>
                <a:lnTo>
                  <a:pt x="456311" y="664717"/>
                </a:lnTo>
                <a:lnTo>
                  <a:pt x="441959" y="624204"/>
                </a:lnTo>
                <a:lnTo>
                  <a:pt x="431419" y="582929"/>
                </a:lnTo>
                <a:lnTo>
                  <a:pt x="424814" y="540892"/>
                </a:lnTo>
                <a:lnTo>
                  <a:pt x="422148" y="476757"/>
                </a:lnTo>
                <a:lnTo>
                  <a:pt x="420369" y="454025"/>
                </a:lnTo>
                <a:lnTo>
                  <a:pt x="413257" y="408939"/>
                </a:lnTo>
                <a:lnTo>
                  <a:pt x="401955" y="364744"/>
                </a:lnTo>
                <a:lnTo>
                  <a:pt x="386714" y="321563"/>
                </a:lnTo>
                <a:lnTo>
                  <a:pt x="367792" y="279907"/>
                </a:lnTo>
                <a:lnTo>
                  <a:pt x="345439" y="240029"/>
                </a:lnTo>
                <a:lnTo>
                  <a:pt x="320039" y="202310"/>
                </a:lnTo>
                <a:lnTo>
                  <a:pt x="291845" y="167004"/>
                </a:lnTo>
                <a:lnTo>
                  <a:pt x="261238" y="134619"/>
                </a:lnTo>
                <a:lnTo>
                  <a:pt x="228473" y="105156"/>
                </a:lnTo>
                <a:lnTo>
                  <a:pt x="193675" y="79375"/>
                </a:lnTo>
                <a:lnTo>
                  <a:pt x="166766" y="62737"/>
                </a:lnTo>
                <a:lnTo>
                  <a:pt x="91820" y="62737"/>
                </a:lnTo>
                <a:lnTo>
                  <a:pt x="91216" y="62634"/>
                </a:lnTo>
                <a:close/>
              </a:path>
              <a:path w="814704" h="983614">
                <a:moveTo>
                  <a:pt x="101981" y="0"/>
                </a:moveTo>
                <a:lnTo>
                  <a:pt x="0" y="30860"/>
                </a:lnTo>
                <a:lnTo>
                  <a:pt x="85851" y="93852"/>
                </a:lnTo>
                <a:lnTo>
                  <a:pt x="91191" y="62785"/>
                </a:lnTo>
                <a:lnTo>
                  <a:pt x="90429" y="62500"/>
                </a:lnTo>
                <a:lnTo>
                  <a:pt x="75437" y="59943"/>
                </a:lnTo>
                <a:lnTo>
                  <a:pt x="81025" y="28575"/>
                </a:lnTo>
                <a:lnTo>
                  <a:pt x="97070" y="28575"/>
                </a:lnTo>
                <a:lnTo>
                  <a:pt x="101981" y="0"/>
                </a:lnTo>
                <a:close/>
              </a:path>
              <a:path w="814704" h="983614">
                <a:moveTo>
                  <a:pt x="90429" y="62500"/>
                </a:moveTo>
                <a:lnTo>
                  <a:pt x="91191" y="62785"/>
                </a:lnTo>
                <a:lnTo>
                  <a:pt x="91216" y="62634"/>
                </a:lnTo>
                <a:lnTo>
                  <a:pt x="90429" y="62500"/>
                </a:lnTo>
                <a:close/>
              </a:path>
              <a:path w="814704" h="983614">
                <a:moveTo>
                  <a:pt x="91227" y="62576"/>
                </a:moveTo>
                <a:lnTo>
                  <a:pt x="91820" y="62737"/>
                </a:lnTo>
                <a:lnTo>
                  <a:pt x="91227" y="62576"/>
                </a:lnTo>
                <a:close/>
              </a:path>
              <a:path w="814704" h="983614">
                <a:moveTo>
                  <a:pt x="96593" y="31350"/>
                </a:moveTo>
                <a:lnTo>
                  <a:pt x="91227" y="62576"/>
                </a:lnTo>
                <a:lnTo>
                  <a:pt x="91820" y="62737"/>
                </a:lnTo>
                <a:lnTo>
                  <a:pt x="166766" y="62737"/>
                </a:lnTo>
                <a:lnTo>
                  <a:pt x="157225" y="57276"/>
                </a:lnTo>
                <a:lnTo>
                  <a:pt x="138430" y="47878"/>
                </a:lnTo>
                <a:lnTo>
                  <a:pt x="119380" y="39496"/>
                </a:lnTo>
                <a:lnTo>
                  <a:pt x="100075" y="32257"/>
                </a:lnTo>
                <a:lnTo>
                  <a:pt x="99187" y="31876"/>
                </a:lnTo>
                <a:lnTo>
                  <a:pt x="98298" y="31622"/>
                </a:lnTo>
                <a:lnTo>
                  <a:pt x="97408" y="31495"/>
                </a:lnTo>
                <a:lnTo>
                  <a:pt x="96593" y="31350"/>
                </a:lnTo>
                <a:close/>
              </a:path>
              <a:path w="814704" h="983614">
                <a:moveTo>
                  <a:pt x="89026" y="61975"/>
                </a:moveTo>
                <a:lnTo>
                  <a:pt x="90429" y="62500"/>
                </a:lnTo>
                <a:lnTo>
                  <a:pt x="91216" y="62634"/>
                </a:lnTo>
                <a:lnTo>
                  <a:pt x="89026" y="61975"/>
                </a:lnTo>
                <a:close/>
              </a:path>
              <a:path w="814704" h="983614">
                <a:moveTo>
                  <a:pt x="91330" y="61975"/>
                </a:moveTo>
                <a:lnTo>
                  <a:pt x="89026" y="61975"/>
                </a:lnTo>
                <a:lnTo>
                  <a:pt x="91227" y="62576"/>
                </a:lnTo>
                <a:lnTo>
                  <a:pt x="91330" y="61975"/>
                </a:lnTo>
                <a:close/>
              </a:path>
              <a:path w="814704" h="983614">
                <a:moveTo>
                  <a:pt x="81025" y="28575"/>
                </a:moveTo>
                <a:lnTo>
                  <a:pt x="75437" y="59943"/>
                </a:lnTo>
                <a:lnTo>
                  <a:pt x="90429" y="62500"/>
                </a:lnTo>
                <a:lnTo>
                  <a:pt x="89026" y="61975"/>
                </a:lnTo>
                <a:lnTo>
                  <a:pt x="91330" y="61975"/>
                </a:lnTo>
                <a:lnTo>
                  <a:pt x="96593" y="31350"/>
                </a:lnTo>
                <a:lnTo>
                  <a:pt x="81025" y="28575"/>
                </a:lnTo>
                <a:close/>
              </a:path>
              <a:path w="814704" h="983614">
                <a:moveTo>
                  <a:pt x="97070" y="28575"/>
                </a:moveTo>
                <a:lnTo>
                  <a:pt x="81025" y="28575"/>
                </a:lnTo>
                <a:lnTo>
                  <a:pt x="96593" y="31350"/>
                </a:lnTo>
                <a:lnTo>
                  <a:pt x="97070" y="2857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5483" y="1866138"/>
            <a:ext cx="998219" cy="1350645"/>
          </a:xfrm>
          <a:custGeom>
            <a:avLst/>
            <a:gdLst/>
            <a:ahLst/>
            <a:cxnLst/>
            <a:rect l="l" t="t" r="r" b="b"/>
            <a:pathLst>
              <a:path w="998220" h="1350645">
                <a:moveTo>
                  <a:pt x="901743" y="32969"/>
                </a:moveTo>
                <a:lnTo>
                  <a:pt x="852424" y="50037"/>
                </a:lnTo>
                <a:lnTo>
                  <a:pt x="806322" y="74549"/>
                </a:lnTo>
                <a:lnTo>
                  <a:pt x="762000" y="105029"/>
                </a:lnTo>
                <a:lnTo>
                  <a:pt x="719708" y="140843"/>
                </a:lnTo>
                <a:lnTo>
                  <a:pt x="679703" y="181229"/>
                </a:lnTo>
                <a:lnTo>
                  <a:pt x="642365" y="226060"/>
                </a:lnTo>
                <a:lnTo>
                  <a:pt x="608202" y="274700"/>
                </a:lnTo>
                <a:lnTo>
                  <a:pt x="577214" y="326770"/>
                </a:lnTo>
                <a:lnTo>
                  <a:pt x="550163" y="381635"/>
                </a:lnTo>
                <a:lnTo>
                  <a:pt x="527176" y="439038"/>
                </a:lnTo>
                <a:lnTo>
                  <a:pt x="508634" y="498348"/>
                </a:lnTo>
                <a:lnTo>
                  <a:pt x="494918" y="559181"/>
                </a:lnTo>
                <a:lnTo>
                  <a:pt x="486409" y="621030"/>
                </a:lnTo>
                <a:lnTo>
                  <a:pt x="482726" y="712469"/>
                </a:lnTo>
                <a:lnTo>
                  <a:pt x="480694" y="742314"/>
                </a:lnTo>
                <a:lnTo>
                  <a:pt x="472566" y="801369"/>
                </a:lnTo>
                <a:lnTo>
                  <a:pt x="459486" y="859663"/>
                </a:lnTo>
                <a:lnTo>
                  <a:pt x="441705" y="916559"/>
                </a:lnTo>
                <a:lnTo>
                  <a:pt x="419607" y="971676"/>
                </a:lnTo>
                <a:lnTo>
                  <a:pt x="393572" y="1024382"/>
                </a:lnTo>
                <a:lnTo>
                  <a:pt x="363854" y="1074293"/>
                </a:lnTo>
                <a:lnTo>
                  <a:pt x="331088" y="1120902"/>
                </a:lnTo>
                <a:lnTo>
                  <a:pt x="295528" y="1163701"/>
                </a:lnTo>
                <a:lnTo>
                  <a:pt x="257555" y="1202182"/>
                </a:lnTo>
                <a:lnTo>
                  <a:pt x="217424" y="1235964"/>
                </a:lnTo>
                <a:lnTo>
                  <a:pt x="175894" y="1264539"/>
                </a:lnTo>
                <a:lnTo>
                  <a:pt x="132968" y="1287399"/>
                </a:lnTo>
                <a:lnTo>
                  <a:pt x="89534" y="1304289"/>
                </a:lnTo>
                <a:lnTo>
                  <a:pt x="45465" y="1314831"/>
                </a:lnTo>
                <a:lnTo>
                  <a:pt x="0" y="1318387"/>
                </a:lnTo>
                <a:lnTo>
                  <a:pt x="1269" y="1350137"/>
                </a:lnTo>
                <a:lnTo>
                  <a:pt x="49149" y="1346327"/>
                </a:lnTo>
                <a:lnTo>
                  <a:pt x="97916" y="1334897"/>
                </a:lnTo>
                <a:lnTo>
                  <a:pt x="145414" y="1316736"/>
                </a:lnTo>
                <a:lnTo>
                  <a:pt x="191642" y="1292098"/>
                </a:lnTo>
                <a:lnTo>
                  <a:pt x="236092" y="1261618"/>
                </a:lnTo>
                <a:lnTo>
                  <a:pt x="278511" y="1225931"/>
                </a:lnTo>
                <a:lnTo>
                  <a:pt x="318515" y="1185545"/>
                </a:lnTo>
                <a:lnTo>
                  <a:pt x="355980" y="1140714"/>
                </a:lnTo>
                <a:lnTo>
                  <a:pt x="390270" y="1092073"/>
                </a:lnTo>
                <a:lnTo>
                  <a:pt x="421131" y="1040130"/>
                </a:lnTo>
                <a:lnTo>
                  <a:pt x="448309" y="985138"/>
                </a:lnTo>
                <a:lnTo>
                  <a:pt x="471296" y="927862"/>
                </a:lnTo>
                <a:lnTo>
                  <a:pt x="489965" y="868553"/>
                </a:lnTo>
                <a:lnTo>
                  <a:pt x="503681" y="807719"/>
                </a:lnTo>
                <a:lnTo>
                  <a:pt x="512317" y="745870"/>
                </a:lnTo>
                <a:lnTo>
                  <a:pt x="516000" y="653034"/>
                </a:lnTo>
                <a:lnTo>
                  <a:pt x="518032" y="623316"/>
                </a:lnTo>
                <a:lnTo>
                  <a:pt x="526288" y="564261"/>
                </a:lnTo>
                <a:lnTo>
                  <a:pt x="539495" y="505968"/>
                </a:lnTo>
                <a:lnTo>
                  <a:pt x="557276" y="449072"/>
                </a:lnTo>
                <a:lnTo>
                  <a:pt x="579374" y="394081"/>
                </a:lnTo>
                <a:lnTo>
                  <a:pt x="605536" y="341375"/>
                </a:lnTo>
                <a:lnTo>
                  <a:pt x="635126" y="291464"/>
                </a:lnTo>
                <a:lnTo>
                  <a:pt x="668019" y="244856"/>
                </a:lnTo>
                <a:lnTo>
                  <a:pt x="703706" y="202056"/>
                </a:lnTo>
                <a:lnTo>
                  <a:pt x="741806" y="163575"/>
                </a:lnTo>
                <a:lnTo>
                  <a:pt x="781938" y="129793"/>
                </a:lnTo>
                <a:lnTo>
                  <a:pt x="823594" y="101218"/>
                </a:lnTo>
                <a:lnTo>
                  <a:pt x="866520" y="78359"/>
                </a:lnTo>
                <a:lnTo>
                  <a:pt x="906739" y="64341"/>
                </a:lnTo>
                <a:lnTo>
                  <a:pt x="901743" y="32969"/>
                </a:lnTo>
                <a:close/>
              </a:path>
              <a:path w="998220" h="1350645">
                <a:moveTo>
                  <a:pt x="989223" y="29210"/>
                </a:moveTo>
                <a:lnTo>
                  <a:pt x="915542" y="29210"/>
                </a:lnTo>
                <a:lnTo>
                  <a:pt x="923797" y="59817"/>
                </a:lnTo>
                <a:lnTo>
                  <a:pt x="906739" y="64341"/>
                </a:lnTo>
                <a:lnTo>
                  <a:pt x="911478" y="94106"/>
                </a:lnTo>
                <a:lnTo>
                  <a:pt x="998092" y="32004"/>
                </a:lnTo>
                <a:lnTo>
                  <a:pt x="989223" y="29210"/>
                </a:lnTo>
                <a:close/>
              </a:path>
              <a:path w="998220" h="1350645">
                <a:moveTo>
                  <a:pt x="915542" y="29210"/>
                </a:moveTo>
                <a:lnTo>
                  <a:pt x="901743" y="32969"/>
                </a:lnTo>
                <a:lnTo>
                  <a:pt x="906739" y="64341"/>
                </a:lnTo>
                <a:lnTo>
                  <a:pt x="923797" y="59817"/>
                </a:lnTo>
                <a:lnTo>
                  <a:pt x="915542" y="29210"/>
                </a:lnTo>
                <a:close/>
              </a:path>
              <a:path w="998220" h="1350645">
                <a:moveTo>
                  <a:pt x="896492" y="0"/>
                </a:moveTo>
                <a:lnTo>
                  <a:pt x="901743" y="32969"/>
                </a:lnTo>
                <a:lnTo>
                  <a:pt x="915542" y="29210"/>
                </a:lnTo>
                <a:lnTo>
                  <a:pt x="989223" y="29210"/>
                </a:lnTo>
                <a:lnTo>
                  <a:pt x="8964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481953" y="1685925"/>
          <a:ext cx="1462405" cy="1462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4970">
                        <a:lnSpc>
                          <a:spcPts val="265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77767" y="1152905"/>
            <a:ext cx="198120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7747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44450">
              <a:lnSpc>
                <a:spcPts val="2090"/>
              </a:lnSpc>
              <a:tabLst>
                <a:tab pos="110998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15483" y="1866138"/>
            <a:ext cx="998219" cy="1350645"/>
          </a:xfrm>
          <a:custGeom>
            <a:avLst/>
            <a:gdLst/>
            <a:ahLst/>
            <a:cxnLst/>
            <a:rect l="l" t="t" r="r" b="b"/>
            <a:pathLst>
              <a:path w="998220" h="1350645">
                <a:moveTo>
                  <a:pt x="901743" y="32969"/>
                </a:moveTo>
                <a:lnTo>
                  <a:pt x="852424" y="50037"/>
                </a:lnTo>
                <a:lnTo>
                  <a:pt x="806322" y="74549"/>
                </a:lnTo>
                <a:lnTo>
                  <a:pt x="762000" y="105029"/>
                </a:lnTo>
                <a:lnTo>
                  <a:pt x="719708" y="140843"/>
                </a:lnTo>
                <a:lnTo>
                  <a:pt x="679703" y="181229"/>
                </a:lnTo>
                <a:lnTo>
                  <a:pt x="642365" y="226060"/>
                </a:lnTo>
                <a:lnTo>
                  <a:pt x="608202" y="274700"/>
                </a:lnTo>
                <a:lnTo>
                  <a:pt x="577214" y="326770"/>
                </a:lnTo>
                <a:lnTo>
                  <a:pt x="550163" y="381635"/>
                </a:lnTo>
                <a:lnTo>
                  <a:pt x="527176" y="439038"/>
                </a:lnTo>
                <a:lnTo>
                  <a:pt x="508634" y="498348"/>
                </a:lnTo>
                <a:lnTo>
                  <a:pt x="494918" y="559181"/>
                </a:lnTo>
                <a:lnTo>
                  <a:pt x="486409" y="621030"/>
                </a:lnTo>
                <a:lnTo>
                  <a:pt x="482726" y="712469"/>
                </a:lnTo>
                <a:lnTo>
                  <a:pt x="480694" y="742314"/>
                </a:lnTo>
                <a:lnTo>
                  <a:pt x="472566" y="801369"/>
                </a:lnTo>
                <a:lnTo>
                  <a:pt x="459486" y="859663"/>
                </a:lnTo>
                <a:lnTo>
                  <a:pt x="441705" y="916559"/>
                </a:lnTo>
                <a:lnTo>
                  <a:pt x="419607" y="971676"/>
                </a:lnTo>
                <a:lnTo>
                  <a:pt x="393572" y="1024382"/>
                </a:lnTo>
                <a:lnTo>
                  <a:pt x="363854" y="1074293"/>
                </a:lnTo>
                <a:lnTo>
                  <a:pt x="331088" y="1120902"/>
                </a:lnTo>
                <a:lnTo>
                  <a:pt x="295528" y="1163701"/>
                </a:lnTo>
                <a:lnTo>
                  <a:pt x="257555" y="1202182"/>
                </a:lnTo>
                <a:lnTo>
                  <a:pt x="217424" y="1235964"/>
                </a:lnTo>
                <a:lnTo>
                  <a:pt x="175894" y="1264539"/>
                </a:lnTo>
                <a:lnTo>
                  <a:pt x="132968" y="1287399"/>
                </a:lnTo>
                <a:lnTo>
                  <a:pt x="89534" y="1304289"/>
                </a:lnTo>
                <a:lnTo>
                  <a:pt x="45465" y="1314831"/>
                </a:lnTo>
                <a:lnTo>
                  <a:pt x="0" y="1318387"/>
                </a:lnTo>
                <a:lnTo>
                  <a:pt x="1269" y="1350137"/>
                </a:lnTo>
                <a:lnTo>
                  <a:pt x="49149" y="1346327"/>
                </a:lnTo>
                <a:lnTo>
                  <a:pt x="97916" y="1334897"/>
                </a:lnTo>
                <a:lnTo>
                  <a:pt x="145414" y="1316736"/>
                </a:lnTo>
                <a:lnTo>
                  <a:pt x="191642" y="1292098"/>
                </a:lnTo>
                <a:lnTo>
                  <a:pt x="236092" y="1261618"/>
                </a:lnTo>
                <a:lnTo>
                  <a:pt x="278511" y="1225931"/>
                </a:lnTo>
                <a:lnTo>
                  <a:pt x="318515" y="1185545"/>
                </a:lnTo>
                <a:lnTo>
                  <a:pt x="355980" y="1140714"/>
                </a:lnTo>
                <a:lnTo>
                  <a:pt x="390270" y="1092073"/>
                </a:lnTo>
                <a:lnTo>
                  <a:pt x="421131" y="1040130"/>
                </a:lnTo>
                <a:lnTo>
                  <a:pt x="448309" y="985138"/>
                </a:lnTo>
                <a:lnTo>
                  <a:pt x="471296" y="927862"/>
                </a:lnTo>
                <a:lnTo>
                  <a:pt x="489965" y="868553"/>
                </a:lnTo>
                <a:lnTo>
                  <a:pt x="503681" y="807719"/>
                </a:lnTo>
                <a:lnTo>
                  <a:pt x="512317" y="745870"/>
                </a:lnTo>
                <a:lnTo>
                  <a:pt x="516000" y="653034"/>
                </a:lnTo>
                <a:lnTo>
                  <a:pt x="518032" y="623316"/>
                </a:lnTo>
                <a:lnTo>
                  <a:pt x="526288" y="564261"/>
                </a:lnTo>
                <a:lnTo>
                  <a:pt x="539495" y="505968"/>
                </a:lnTo>
                <a:lnTo>
                  <a:pt x="557276" y="449072"/>
                </a:lnTo>
                <a:lnTo>
                  <a:pt x="579374" y="394081"/>
                </a:lnTo>
                <a:lnTo>
                  <a:pt x="605536" y="341375"/>
                </a:lnTo>
                <a:lnTo>
                  <a:pt x="635126" y="291464"/>
                </a:lnTo>
                <a:lnTo>
                  <a:pt x="668019" y="244856"/>
                </a:lnTo>
                <a:lnTo>
                  <a:pt x="703706" y="202056"/>
                </a:lnTo>
                <a:lnTo>
                  <a:pt x="741806" y="163575"/>
                </a:lnTo>
                <a:lnTo>
                  <a:pt x="781938" y="129793"/>
                </a:lnTo>
                <a:lnTo>
                  <a:pt x="823594" y="101218"/>
                </a:lnTo>
                <a:lnTo>
                  <a:pt x="866520" y="78359"/>
                </a:lnTo>
                <a:lnTo>
                  <a:pt x="906739" y="64341"/>
                </a:lnTo>
                <a:lnTo>
                  <a:pt x="901743" y="32969"/>
                </a:lnTo>
                <a:close/>
              </a:path>
              <a:path w="998220" h="1350645">
                <a:moveTo>
                  <a:pt x="989223" y="29210"/>
                </a:moveTo>
                <a:lnTo>
                  <a:pt x="915542" y="29210"/>
                </a:lnTo>
                <a:lnTo>
                  <a:pt x="923797" y="59817"/>
                </a:lnTo>
                <a:lnTo>
                  <a:pt x="906739" y="64341"/>
                </a:lnTo>
                <a:lnTo>
                  <a:pt x="911478" y="94106"/>
                </a:lnTo>
                <a:lnTo>
                  <a:pt x="998092" y="32004"/>
                </a:lnTo>
                <a:lnTo>
                  <a:pt x="989223" y="29210"/>
                </a:lnTo>
                <a:close/>
              </a:path>
              <a:path w="998220" h="1350645">
                <a:moveTo>
                  <a:pt x="915542" y="29210"/>
                </a:moveTo>
                <a:lnTo>
                  <a:pt x="901743" y="32969"/>
                </a:lnTo>
                <a:lnTo>
                  <a:pt x="906739" y="64341"/>
                </a:lnTo>
                <a:lnTo>
                  <a:pt x="923797" y="59817"/>
                </a:lnTo>
                <a:lnTo>
                  <a:pt x="915542" y="29210"/>
                </a:lnTo>
                <a:close/>
              </a:path>
              <a:path w="998220" h="1350645">
                <a:moveTo>
                  <a:pt x="896492" y="0"/>
                </a:moveTo>
                <a:lnTo>
                  <a:pt x="901743" y="32969"/>
                </a:lnTo>
                <a:lnTo>
                  <a:pt x="915542" y="29210"/>
                </a:lnTo>
                <a:lnTo>
                  <a:pt x="989223" y="29210"/>
                </a:lnTo>
                <a:lnTo>
                  <a:pt x="8964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477767" y="1152905"/>
            <a:ext cx="198120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7747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44450">
              <a:lnSpc>
                <a:spcPts val="2090"/>
              </a:lnSpc>
              <a:tabLst>
                <a:tab pos="110998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090"/>
              </a:lnSpc>
              <a:tabLst>
                <a:tab pos="11099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481953" y="1685925"/>
          <a:ext cx="1462405" cy="1462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0525">
                        <a:lnSpc>
                          <a:spcPts val="265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515483" y="1866138"/>
            <a:ext cx="998219" cy="1350645"/>
          </a:xfrm>
          <a:custGeom>
            <a:avLst/>
            <a:gdLst/>
            <a:ahLst/>
            <a:cxnLst/>
            <a:rect l="l" t="t" r="r" b="b"/>
            <a:pathLst>
              <a:path w="998220" h="1350645">
                <a:moveTo>
                  <a:pt x="901743" y="32969"/>
                </a:moveTo>
                <a:lnTo>
                  <a:pt x="852424" y="50037"/>
                </a:lnTo>
                <a:lnTo>
                  <a:pt x="806322" y="74549"/>
                </a:lnTo>
                <a:lnTo>
                  <a:pt x="762000" y="105029"/>
                </a:lnTo>
                <a:lnTo>
                  <a:pt x="719708" y="140843"/>
                </a:lnTo>
                <a:lnTo>
                  <a:pt x="679703" y="181229"/>
                </a:lnTo>
                <a:lnTo>
                  <a:pt x="642365" y="226060"/>
                </a:lnTo>
                <a:lnTo>
                  <a:pt x="608202" y="274700"/>
                </a:lnTo>
                <a:lnTo>
                  <a:pt x="577214" y="326770"/>
                </a:lnTo>
                <a:lnTo>
                  <a:pt x="550163" y="381635"/>
                </a:lnTo>
                <a:lnTo>
                  <a:pt x="527176" y="439038"/>
                </a:lnTo>
                <a:lnTo>
                  <a:pt x="508634" y="498348"/>
                </a:lnTo>
                <a:lnTo>
                  <a:pt x="494918" y="559181"/>
                </a:lnTo>
                <a:lnTo>
                  <a:pt x="486409" y="621030"/>
                </a:lnTo>
                <a:lnTo>
                  <a:pt x="482726" y="712469"/>
                </a:lnTo>
                <a:lnTo>
                  <a:pt x="480694" y="742314"/>
                </a:lnTo>
                <a:lnTo>
                  <a:pt x="472566" y="801369"/>
                </a:lnTo>
                <a:lnTo>
                  <a:pt x="459486" y="859663"/>
                </a:lnTo>
                <a:lnTo>
                  <a:pt x="441705" y="916559"/>
                </a:lnTo>
                <a:lnTo>
                  <a:pt x="419607" y="971676"/>
                </a:lnTo>
                <a:lnTo>
                  <a:pt x="393572" y="1024382"/>
                </a:lnTo>
                <a:lnTo>
                  <a:pt x="363854" y="1074293"/>
                </a:lnTo>
                <a:lnTo>
                  <a:pt x="331088" y="1120902"/>
                </a:lnTo>
                <a:lnTo>
                  <a:pt x="295528" y="1163701"/>
                </a:lnTo>
                <a:lnTo>
                  <a:pt x="257555" y="1202182"/>
                </a:lnTo>
                <a:lnTo>
                  <a:pt x="217424" y="1235964"/>
                </a:lnTo>
                <a:lnTo>
                  <a:pt x="175894" y="1264539"/>
                </a:lnTo>
                <a:lnTo>
                  <a:pt x="132968" y="1287399"/>
                </a:lnTo>
                <a:lnTo>
                  <a:pt x="89534" y="1304289"/>
                </a:lnTo>
                <a:lnTo>
                  <a:pt x="45465" y="1314831"/>
                </a:lnTo>
                <a:lnTo>
                  <a:pt x="0" y="1318387"/>
                </a:lnTo>
                <a:lnTo>
                  <a:pt x="1269" y="1350137"/>
                </a:lnTo>
                <a:lnTo>
                  <a:pt x="49149" y="1346327"/>
                </a:lnTo>
                <a:lnTo>
                  <a:pt x="97916" y="1334897"/>
                </a:lnTo>
                <a:lnTo>
                  <a:pt x="145414" y="1316736"/>
                </a:lnTo>
                <a:lnTo>
                  <a:pt x="191642" y="1292098"/>
                </a:lnTo>
                <a:lnTo>
                  <a:pt x="236092" y="1261618"/>
                </a:lnTo>
                <a:lnTo>
                  <a:pt x="278511" y="1225931"/>
                </a:lnTo>
                <a:lnTo>
                  <a:pt x="318515" y="1185545"/>
                </a:lnTo>
                <a:lnTo>
                  <a:pt x="355980" y="1140714"/>
                </a:lnTo>
                <a:lnTo>
                  <a:pt x="390270" y="1092073"/>
                </a:lnTo>
                <a:lnTo>
                  <a:pt x="421131" y="1040130"/>
                </a:lnTo>
                <a:lnTo>
                  <a:pt x="448309" y="985138"/>
                </a:lnTo>
                <a:lnTo>
                  <a:pt x="471296" y="927862"/>
                </a:lnTo>
                <a:lnTo>
                  <a:pt x="489965" y="868553"/>
                </a:lnTo>
                <a:lnTo>
                  <a:pt x="503681" y="807719"/>
                </a:lnTo>
                <a:lnTo>
                  <a:pt x="512317" y="745870"/>
                </a:lnTo>
                <a:lnTo>
                  <a:pt x="516000" y="653034"/>
                </a:lnTo>
                <a:lnTo>
                  <a:pt x="518032" y="623316"/>
                </a:lnTo>
                <a:lnTo>
                  <a:pt x="526288" y="564261"/>
                </a:lnTo>
                <a:lnTo>
                  <a:pt x="539495" y="505968"/>
                </a:lnTo>
                <a:lnTo>
                  <a:pt x="557276" y="449072"/>
                </a:lnTo>
                <a:lnTo>
                  <a:pt x="579374" y="394081"/>
                </a:lnTo>
                <a:lnTo>
                  <a:pt x="605536" y="341375"/>
                </a:lnTo>
                <a:lnTo>
                  <a:pt x="635126" y="291464"/>
                </a:lnTo>
                <a:lnTo>
                  <a:pt x="668019" y="244856"/>
                </a:lnTo>
                <a:lnTo>
                  <a:pt x="703706" y="202056"/>
                </a:lnTo>
                <a:lnTo>
                  <a:pt x="741806" y="163575"/>
                </a:lnTo>
                <a:lnTo>
                  <a:pt x="781938" y="129793"/>
                </a:lnTo>
                <a:lnTo>
                  <a:pt x="823594" y="101218"/>
                </a:lnTo>
                <a:lnTo>
                  <a:pt x="866520" y="78359"/>
                </a:lnTo>
                <a:lnTo>
                  <a:pt x="906739" y="64341"/>
                </a:lnTo>
                <a:lnTo>
                  <a:pt x="901743" y="32969"/>
                </a:lnTo>
                <a:close/>
              </a:path>
              <a:path w="998220" h="1350645">
                <a:moveTo>
                  <a:pt x="989223" y="29210"/>
                </a:moveTo>
                <a:lnTo>
                  <a:pt x="915542" y="29210"/>
                </a:lnTo>
                <a:lnTo>
                  <a:pt x="923797" y="59817"/>
                </a:lnTo>
                <a:lnTo>
                  <a:pt x="906739" y="64341"/>
                </a:lnTo>
                <a:lnTo>
                  <a:pt x="911478" y="94106"/>
                </a:lnTo>
                <a:lnTo>
                  <a:pt x="998092" y="32004"/>
                </a:lnTo>
                <a:lnTo>
                  <a:pt x="989223" y="29210"/>
                </a:lnTo>
                <a:close/>
              </a:path>
              <a:path w="998220" h="1350645">
                <a:moveTo>
                  <a:pt x="915542" y="29210"/>
                </a:moveTo>
                <a:lnTo>
                  <a:pt x="901743" y="32969"/>
                </a:lnTo>
                <a:lnTo>
                  <a:pt x="906739" y="64341"/>
                </a:lnTo>
                <a:lnTo>
                  <a:pt x="923797" y="59817"/>
                </a:lnTo>
                <a:lnTo>
                  <a:pt x="915542" y="29210"/>
                </a:lnTo>
                <a:close/>
              </a:path>
              <a:path w="998220" h="1350645">
                <a:moveTo>
                  <a:pt x="896492" y="0"/>
                </a:moveTo>
                <a:lnTo>
                  <a:pt x="901743" y="32969"/>
                </a:lnTo>
                <a:lnTo>
                  <a:pt x="915542" y="29210"/>
                </a:lnTo>
                <a:lnTo>
                  <a:pt x="989223" y="29210"/>
                </a:lnTo>
                <a:lnTo>
                  <a:pt x="8964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15929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3540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15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0525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77767" y="1152905"/>
            <a:ext cx="1981200" cy="250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873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R="3810" algn="ctr">
              <a:lnSpc>
                <a:spcPts val="2090"/>
              </a:lnSpc>
              <a:tabLst>
                <a:tab pos="10655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R="190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30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1373" y="2224404"/>
            <a:ext cx="1374775" cy="1322070"/>
          </a:xfrm>
          <a:custGeom>
            <a:avLst/>
            <a:gdLst/>
            <a:ahLst/>
            <a:cxnLst/>
            <a:rect l="l" t="t" r="r" b="b"/>
            <a:pathLst>
              <a:path w="1374775" h="1322070">
                <a:moveTo>
                  <a:pt x="96258" y="31714"/>
                </a:moveTo>
                <a:lnTo>
                  <a:pt x="93595" y="63293"/>
                </a:lnTo>
                <a:lnTo>
                  <a:pt x="124332" y="69087"/>
                </a:lnTo>
                <a:lnTo>
                  <a:pt x="155194" y="76707"/>
                </a:lnTo>
                <a:lnTo>
                  <a:pt x="215900" y="96265"/>
                </a:lnTo>
                <a:lnTo>
                  <a:pt x="274955" y="121793"/>
                </a:lnTo>
                <a:lnTo>
                  <a:pt x="331977" y="152272"/>
                </a:lnTo>
                <a:lnTo>
                  <a:pt x="386206" y="187706"/>
                </a:lnTo>
                <a:lnTo>
                  <a:pt x="437261" y="227456"/>
                </a:lnTo>
                <a:lnTo>
                  <a:pt x="484631" y="271018"/>
                </a:lnTo>
                <a:lnTo>
                  <a:pt x="527684" y="318007"/>
                </a:lnTo>
                <a:lnTo>
                  <a:pt x="566038" y="367792"/>
                </a:lnTo>
                <a:lnTo>
                  <a:pt x="599186" y="419988"/>
                </a:lnTo>
                <a:lnTo>
                  <a:pt x="626744" y="474218"/>
                </a:lnTo>
                <a:lnTo>
                  <a:pt x="648080" y="529717"/>
                </a:lnTo>
                <a:lnTo>
                  <a:pt x="662686" y="586358"/>
                </a:lnTo>
                <a:lnTo>
                  <a:pt x="670305" y="643382"/>
                </a:lnTo>
                <a:lnTo>
                  <a:pt x="672338" y="703833"/>
                </a:lnTo>
                <a:lnTo>
                  <a:pt x="675386" y="734313"/>
                </a:lnTo>
                <a:lnTo>
                  <a:pt x="687324" y="795019"/>
                </a:lnTo>
                <a:lnTo>
                  <a:pt x="706374" y="854709"/>
                </a:lnTo>
                <a:lnTo>
                  <a:pt x="732154" y="912494"/>
                </a:lnTo>
                <a:lnTo>
                  <a:pt x="764031" y="968501"/>
                </a:lnTo>
                <a:lnTo>
                  <a:pt x="801497" y="1021969"/>
                </a:lnTo>
                <a:lnTo>
                  <a:pt x="844168" y="1072514"/>
                </a:lnTo>
                <a:lnTo>
                  <a:pt x="891286" y="1119758"/>
                </a:lnTo>
                <a:lnTo>
                  <a:pt x="942593" y="1163193"/>
                </a:lnTo>
                <a:lnTo>
                  <a:pt x="997458" y="1202182"/>
                </a:lnTo>
                <a:lnTo>
                  <a:pt x="1055370" y="1236726"/>
                </a:lnTo>
                <a:lnTo>
                  <a:pt x="1115949" y="1265936"/>
                </a:lnTo>
                <a:lnTo>
                  <a:pt x="1178687" y="1289558"/>
                </a:lnTo>
                <a:lnTo>
                  <a:pt x="1242949" y="1307083"/>
                </a:lnTo>
                <a:lnTo>
                  <a:pt x="1308608" y="1317879"/>
                </a:lnTo>
                <a:lnTo>
                  <a:pt x="1373759" y="1321561"/>
                </a:lnTo>
                <a:lnTo>
                  <a:pt x="1374648" y="1289812"/>
                </a:lnTo>
                <a:lnTo>
                  <a:pt x="1342389" y="1288795"/>
                </a:lnTo>
                <a:lnTo>
                  <a:pt x="1311148" y="1286256"/>
                </a:lnTo>
                <a:lnTo>
                  <a:pt x="1248917" y="1275842"/>
                </a:lnTo>
                <a:lnTo>
                  <a:pt x="1187703" y="1259077"/>
                </a:lnTo>
                <a:lnTo>
                  <a:pt x="1127760" y="1236599"/>
                </a:lnTo>
                <a:lnTo>
                  <a:pt x="1069848" y="1208405"/>
                </a:lnTo>
                <a:lnTo>
                  <a:pt x="1014222" y="1175384"/>
                </a:lnTo>
                <a:lnTo>
                  <a:pt x="961516" y="1137665"/>
                </a:lnTo>
                <a:lnTo>
                  <a:pt x="912367" y="1095883"/>
                </a:lnTo>
                <a:lnTo>
                  <a:pt x="867155" y="1050544"/>
                </a:lnTo>
                <a:lnTo>
                  <a:pt x="826262" y="1002030"/>
                </a:lnTo>
                <a:lnTo>
                  <a:pt x="790448" y="950849"/>
                </a:lnTo>
                <a:lnTo>
                  <a:pt x="760222" y="897508"/>
                </a:lnTo>
                <a:lnTo>
                  <a:pt x="735711" y="842390"/>
                </a:lnTo>
                <a:lnTo>
                  <a:pt x="717803" y="786257"/>
                </a:lnTo>
                <a:lnTo>
                  <a:pt x="706754" y="729233"/>
                </a:lnTo>
                <a:lnTo>
                  <a:pt x="702945" y="671957"/>
                </a:lnTo>
                <a:lnTo>
                  <a:pt x="702055" y="642365"/>
                </a:lnTo>
                <a:lnTo>
                  <a:pt x="699008" y="611758"/>
                </a:lnTo>
                <a:lnTo>
                  <a:pt x="687197" y="550926"/>
                </a:lnTo>
                <a:lnTo>
                  <a:pt x="668147" y="491363"/>
                </a:lnTo>
                <a:lnTo>
                  <a:pt x="642365" y="433324"/>
                </a:lnTo>
                <a:lnTo>
                  <a:pt x="610488" y="377317"/>
                </a:lnTo>
                <a:lnTo>
                  <a:pt x="573024" y="323722"/>
                </a:lnTo>
                <a:lnTo>
                  <a:pt x="530606" y="273176"/>
                </a:lnTo>
                <a:lnTo>
                  <a:pt x="483488" y="225932"/>
                </a:lnTo>
                <a:lnTo>
                  <a:pt x="432181" y="182371"/>
                </a:lnTo>
                <a:lnTo>
                  <a:pt x="377317" y="143256"/>
                </a:lnTo>
                <a:lnTo>
                  <a:pt x="319405" y="108712"/>
                </a:lnTo>
                <a:lnTo>
                  <a:pt x="258952" y="79501"/>
                </a:lnTo>
                <a:lnTo>
                  <a:pt x="196214" y="55752"/>
                </a:lnTo>
                <a:lnTo>
                  <a:pt x="131952" y="38226"/>
                </a:lnTo>
                <a:lnTo>
                  <a:pt x="99313" y="32003"/>
                </a:lnTo>
                <a:lnTo>
                  <a:pt x="96258" y="31714"/>
                </a:lnTo>
                <a:close/>
              </a:path>
              <a:path w="1374775" h="1322070">
                <a:moveTo>
                  <a:pt x="98932" y="0"/>
                </a:moveTo>
                <a:lnTo>
                  <a:pt x="0" y="39496"/>
                </a:lnTo>
                <a:lnTo>
                  <a:pt x="90931" y="94868"/>
                </a:lnTo>
                <a:lnTo>
                  <a:pt x="93595" y="63293"/>
                </a:lnTo>
                <a:lnTo>
                  <a:pt x="93344" y="63245"/>
                </a:lnTo>
                <a:lnTo>
                  <a:pt x="77724" y="61849"/>
                </a:lnTo>
                <a:lnTo>
                  <a:pt x="80518" y="30225"/>
                </a:lnTo>
                <a:lnTo>
                  <a:pt x="96383" y="30225"/>
                </a:lnTo>
                <a:lnTo>
                  <a:pt x="98932" y="0"/>
                </a:lnTo>
                <a:close/>
              </a:path>
              <a:path w="1374775" h="1322070">
                <a:moveTo>
                  <a:pt x="80518" y="30225"/>
                </a:moveTo>
                <a:lnTo>
                  <a:pt x="77724" y="61849"/>
                </a:lnTo>
                <a:lnTo>
                  <a:pt x="93344" y="63245"/>
                </a:lnTo>
                <a:lnTo>
                  <a:pt x="93595" y="63293"/>
                </a:lnTo>
                <a:lnTo>
                  <a:pt x="96258" y="31714"/>
                </a:lnTo>
                <a:lnTo>
                  <a:pt x="80518" y="30225"/>
                </a:lnTo>
                <a:close/>
              </a:path>
              <a:path w="1374775" h="1322070">
                <a:moveTo>
                  <a:pt x="96383" y="30225"/>
                </a:moveTo>
                <a:lnTo>
                  <a:pt x="80518" y="30225"/>
                </a:lnTo>
                <a:lnTo>
                  <a:pt x="96258" y="31714"/>
                </a:lnTo>
                <a:lnTo>
                  <a:pt x="96383" y="3022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90525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477767" y="1152905"/>
            <a:ext cx="1981200" cy="250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873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R="3810" algn="ctr">
              <a:lnSpc>
                <a:spcPts val="2090"/>
              </a:lnSpc>
              <a:tabLst>
                <a:tab pos="10655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R="190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30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15929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94335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611373" y="2224404"/>
            <a:ext cx="1374775" cy="1322070"/>
          </a:xfrm>
          <a:custGeom>
            <a:avLst/>
            <a:gdLst/>
            <a:ahLst/>
            <a:cxnLst/>
            <a:rect l="l" t="t" r="r" b="b"/>
            <a:pathLst>
              <a:path w="1374775" h="1322070">
                <a:moveTo>
                  <a:pt x="96258" y="31714"/>
                </a:moveTo>
                <a:lnTo>
                  <a:pt x="93595" y="63293"/>
                </a:lnTo>
                <a:lnTo>
                  <a:pt x="124332" y="69087"/>
                </a:lnTo>
                <a:lnTo>
                  <a:pt x="155194" y="76707"/>
                </a:lnTo>
                <a:lnTo>
                  <a:pt x="215900" y="96265"/>
                </a:lnTo>
                <a:lnTo>
                  <a:pt x="274955" y="121793"/>
                </a:lnTo>
                <a:lnTo>
                  <a:pt x="331977" y="152272"/>
                </a:lnTo>
                <a:lnTo>
                  <a:pt x="386206" y="187706"/>
                </a:lnTo>
                <a:lnTo>
                  <a:pt x="437261" y="227456"/>
                </a:lnTo>
                <a:lnTo>
                  <a:pt x="484631" y="271018"/>
                </a:lnTo>
                <a:lnTo>
                  <a:pt x="527684" y="318007"/>
                </a:lnTo>
                <a:lnTo>
                  <a:pt x="566038" y="367792"/>
                </a:lnTo>
                <a:lnTo>
                  <a:pt x="599186" y="419988"/>
                </a:lnTo>
                <a:lnTo>
                  <a:pt x="626744" y="474218"/>
                </a:lnTo>
                <a:lnTo>
                  <a:pt x="648080" y="529717"/>
                </a:lnTo>
                <a:lnTo>
                  <a:pt x="662686" y="586358"/>
                </a:lnTo>
                <a:lnTo>
                  <a:pt x="670305" y="643382"/>
                </a:lnTo>
                <a:lnTo>
                  <a:pt x="672338" y="703833"/>
                </a:lnTo>
                <a:lnTo>
                  <a:pt x="675386" y="734313"/>
                </a:lnTo>
                <a:lnTo>
                  <a:pt x="687324" y="795019"/>
                </a:lnTo>
                <a:lnTo>
                  <a:pt x="706374" y="854709"/>
                </a:lnTo>
                <a:lnTo>
                  <a:pt x="732154" y="912494"/>
                </a:lnTo>
                <a:lnTo>
                  <a:pt x="764031" y="968501"/>
                </a:lnTo>
                <a:lnTo>
                  <a:pt x="801497" y="1021969"/>
                </a:lnTo>
                <a:lnTo>
                  <a:pt x="844168" y="1072514"/>
                </a:lnTo>
                <a:lnTo>
                  <a:pt x="891286" y="1119758"/>
                </a:lnTo>
                <a:lnTo>
                  <a:pt x="942593" y="1163193"/>
                </a:lnTo>
                <a:lnTo>
                  <a:pt x="997458" y="1202182"/>
                </a:lnTo>
                <a:lnTo>
                  <a:pt x="1055370" y="1236726"/>
                </a:lnTo>
                <a:lnTo>
                  <a:pt x="1115949" y="1265936"/>
                </a:lnTo>
                <a:lnTo>
                  <a:pt x="1178687" y="1289558"/>
                </a:lnTo>
                <a:lnTo>
                  <a:pt x="1242949" y="1307083"/>
                </a:lnTo>
                <a:lnTo>
                  <a:pt x="1308608" y="1317879"/>
                </a:lnTo>
                <a:lnTo>
                  <a:pt x="1373759" y="1321561"/>
                </a:lnTo>
                <a:lnTo>
                  <a:pt x="1374648" y="1289812"/>
                </a:lnTo>
                <a:lnTo>
                  <a:pt x="1342389" y="1288795"/>
                </a:lnTo>
                <a:lnTo>
                  <a:pt x="1311148" y="1286256"/>
                </a:lnTo>
                <a:lnTo>
                  <a:pt x="1248917" y="1275842"/>
                </a:lnTo>
                <a:lnTo>
                  <a:pt x="1187703" y="1259077"/>
                </a:lnTo>
                <a:lnTo>
                  <a:pt x="1127760" y="1236599"/>
                </a:lnTo>
                <a:lnTo>
                  <a:pt x="1069848" y="1208405"/>
                </a:lnTo>
                <a:lnTo>
                  <a:pt x="1014222" y="1175384"/>
                </a:lnTo>
                <a:lnTo>
                  <a:pt x="961516" y="1137665"/>
                </a:lnTo>
                <a:lnTo>
                  <a:pt x="912367" y="1095883"/>
                </a:lnTo>
                <a:lnTo>
                  <a:pt x="867155" y="1050544"/>
                </a:lnTo>
                <a:lnTo>
                  <a:pt x="826262" y="1002030"/>
                </a:lnTo>
                <a:lnTo>
                  <a:pt x="790448" y="950849"/>
                </a:lnTo>
                <a:lnTo>
                  <a:pt x="760222" y="897508"/>
                </a:lnTo>
                <a:lnTo>
                  <a:pt x="735711" y="842390"/>
                </a:lnTo>
                <a:lnTo>
                  <a:pt x="717803" y="786257"/>
                </a:lnTo>
                <a:lnTo>
                  <a:pt x="706754" y="729233"/>
                </a:lnTo>
                <a:lnTo>
                  <a:pt x="702945" y="671957"/>
                </a:lnTo>
                <a:lnTo>
                  <a:pt x="702055" y="642365"/>
                </a:lnTo>
                <a:lnTo>
                  <a:pt x="699008" y="611758"/>
                </a:lnTo>
                <a:lnTo>
                  <a:pt x="687197" y="550926"/>
                </a:lnTo>
                <a:lnTo>
                  <a:pt x="668147" y="491363"/>
                </a:lnTo>
                <a:lnTo>
                  <a:pt x="642365" y="433324"/>
                </a:lnTo>
                <a:lnTo>
                  <a:pt x="610488" y="377317"/>
                </a:lnTo>
                <a:lnTo>
                  <a:pt x="573024" y="323722"/>
                </a:lnTo>
                <a:lnTo>
                  <a:pt x="530606" y="273176"/>
                </a:lnTo>
                <a:lnTo>
                  <a:pt x="483488" y="225932"/>
                </a:lnTo>
                <a:lnTo>
                  <a:pt x="432181" y="182371"/>
                </a:lnTo>
                <a:lnTo>
                  <a:pt x="377317" y="143256"/>
                </a:lnTo>
                <a:lnTo>
                  <a:pt x="319405" y="108712"/>
                </a:lnTo>
                <a:lnTo>
                  <a:pt x="258952" y="79501"/>
                </a:lnTo>
                <a:lnTo>
                  <a:pt x="196214" y="55752"/>
                </a:lnTo>
                <a:lnTo>
                  <a:pt x="131952" y="38226"/>
                </a:lnTo>
                <a:lnTo>
                  <a:pt x="99313" y="32003"/>
                </a:lnTo>
                <a:lnTo>
                  <a:pt x="96258" y="31714"/>
                </a:lnTo>
                <a:close/>
              </a:path>
              <a:path w="1374775" h="1322070">
                <a:moveTo>
                  <a:pt x="98932" y="0"/>
                </a:moveTo>
                <a:lnTo>
                  <a:pt x="0" y="39496"/>
                </a:lnTo>
                <a:lnTo>
                  <a:pt x="90931" y="94868"/>
                </a:lnTo>
                <a:lnTo>
                  <a:pt x="93595" y="63293"/>
                </a:lnTo>
                <a:lnTo>
                  <a:pt x="93344" y="63245"/>
                </a:lnTo>
                <a:lnTo>
                  <a:pt x="77724" y="61849"/>
                </a:lnTo>
                <a:lnTo>
                  <a:pt x="80518" y="30225"/>
                </a:lnTo>
                <a:lnTo>
                  <a:pt x="96383" y="30225"/>
                </a:lnTo>
                <a:lnTo>
                  <a:pt x="98932" y="0"/>
                </a:lnTo>
                <a:close/>
              </a:path>
              <a:path w="1374775" h="1322070">
                <a:moveTo>
                  <a:pt x="80518" y="30225"/>
                </a:moveTo>
                <a:lnTo>
                  <a:pt x="77724" y="61849"/>
                </a:lnTo>
                <a:lnTo>
                  <a:pt x="93344" y="63245"/>
                </a:lnTo>
                <a:lnTo>
                  <a:pt x="93595" y="63293"/>
                </a:lnTo>
                <a:lnTo>
                  <a:pt x="96258" y="31714"/>
                </a:lnTo>
                <a:lnTo>
                  <a:pt x="80518" y="30225"/>
                </a:lnTo>
                <a:close/>
              </a:path>
              <a:path w="1374775" h="1322070">
                <a:moveTo>
                  <a:pt x="96383" y="30225"/>
                </a:moveTo>
                <a:lnTo>
                  <a:pt x="80518" y="30225"/>
                </a:lnTo>
                <a:lnTo>
                  <a:pt x="96258" y="31714"/>
                </a:lnTo>
                <a:lnTo>
                  <a:pt x="96383" y="3022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94335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477767" y="1152905"/>
            <a:ext cx="198120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257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873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588010">
              <a:lnSpc>
                <a:spcPts val="2570"/>
              </a:lnSpc>
              <a:spcBef>
                <a:spcPts val="1025"/>
              </a:spcBef>
              <a:tabLst>
                <a:tab pos="1197610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R="3810" algn="ctr">
              <a:lnSpc>
                <a:spcPts val="2090"/>
              </a:lnSpc>
              <a:tabLst>
                <a:tab pos="10655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595630">
              <a:lnSpc>
                <a:spcPts val="2570"/>
              </a:lnSpc>
              <a:spcBef>
                <a:spcPts val="1939"/>
              </a:spcBef>
              <a:tabLst>
                <a:tab pos="120459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R="1905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30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4826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R="1270" algn="ctr">
                        <a:lnSpc>
                          <a:spcPts val="266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8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041900" y="2951098"/>
            <a:ext cx="1472565" cy="924560"/>
          </a:xfrm>
          <a:custGeom>
            <a:avLst/>
            <a:gdLst/>
            <a:ahLst/>
            <a:cxnLst/>
            <a:rect l="l" t="t" r="r" b="b"/>
            <a:pathLst>
              <a:path w="1472565" h="924560">
                <a:moveTo>
                  <a:pt x="1376352" y="31941"/>
                </a:moveTo>
                <a:lnTo>
                  <a:pt x="1332484" y="36830"/>
                </a:lnTo>
                <a:lnTo>
                  <a:pt x="1264158" y="48768"/>
                </a:lnTo>
                <a:lnTo>
                  <a:pt x="1197610" y="64769"/>
                </a:lnTo>
                <a:lnTo>
                  <a:pt x="1133094" y="84708"/>
                </a:lnTo>
                <a:lnTo>
                  <a:pt x="1071245" y="108203"/>
                </a:lnTo>
                <a:lnTo>
                  <a:pt x="1012825" y="134874"/>
                </a:lnTo>
                <a:lnTo>
                  <a:pt x="957961" y="164592"/>
                </a:lnTo>
                <a:lnTo>
                  <a:pt x="907414" y="196976"/>
                </a:lnTo>
                <a:lnTo>
                  <a:pt x="861695" y="231648"/>
                </a:lnTo>
                <a:lnTo>
                  <a:pt x="821309" y="268477"/>
                </a:lnTo>
                <a:lnTo>
                  <a:pt x="786764" y="307213"/>
                </a:lnTo>
                <a:lnTo>
                  <a:pt x="758698" y="347725"/>
                </a:lnTo>
                <a:lnTo>
                  <a:pt x="737870" y="389636"/>
                </a:lnTo>
                <a:lnTo>
                  <a:pt x="724788" y="432815"/>
                </a:lnTo>
                <a:lnTo>
                  <a:pt x="720344" y="474852"/>
                </a:lnTo>
                <a:lnTo>
                  <a:pt x="719454" y="493521"/>
                </a:lnTo>
                <a:lnTo>
                  <a:pt x="716661" y="512190"/>
                </a:lnTo>
                <a:lnTo>
                  <a:pt x="705230" y="549909"/>
                </a:lnTo>
                <a:lnTo>
                  <a:pt x="686562" y="587375"/>
                </a:lnTo>
                <a:lnTo>
                  <a:pt x="660908" y="624459"/>
                </a:lnTo>
                <a:lnTo>
                  <a:pt x="628650" y="660526"/>
                </a:lnTo>
                <a:lnTo>
                  <a:pt x="590550" y="695325"/>
                </a:lnTo>
                <a:lnTo>
                  <a:pt x="546988" y="728472"/>
                </a:lnTo>
                <a:lnTo>
                  <a:pt x="498475" y="759587"/>
                </a:lnTo>
                <a:lnTo>
                  <a:pt x="445770" y="788162"/>
                </a:lnTo>
                <a:lnTo>
                  <a:pt x="389000" y="813942"/>
                </a:lnTo>
                <a:lnTo>
                  <a:pt x="329057" y="836803"/>
                </a:lnTo>
                <a:lnTo>
                  <a:pt x="266446" y="855979"/>
                </a:lnTo>
                <a:lnTo>
                  <a:pt x="201929" y="871601"/>
                </a:lnTo>
                <a:lnTo>
                  <a:pt x="135509" y="883157"/>
                </a:lnTo>
                <a:lnTo>
                  <a:pt x="68325" y="890269"/>
                </a:lnTo>
                <a:lnTo>
                  <a:pt x="0" y="892810"/>
                </a:lnTo>
                <a:lnTo>
                  <a:pt x="508" y="924496"/>
                </a:lnTo>
                <a:lnTo>
                  <a:pt x="70103" y="922019"/>
                </a:lnTo>
                <a:lnTo>
                  <a:pt x="139446" y="914654"/>
                </a:lnTo>
                <a:lnTo>
                  <a:pt x="207772" y="902842"/>
                </a:lnTo>
                <a:lnTo>
                  <a:pt x="274447" y="886713"/>
                </a:lnTo>
                <a:lnTo>
                  <a:pt x="338963" y="866901"/>
                </a:lnTo>
                <a:lnTo>
                  <a:pt x="400812" y="843407"/>
                </a:lnTo>
                <a:lnTo>
                  <a:pt x="459232" y="816863"/>
                </a:lnTo>
                <a:lnTo>
                  <a:pt x="513969" y="787145"/>
                </a:lnTo>
                <a:lnTo>
                  <a:pt x="564514" y="755014"/>
                </a:lnTo>
                <a:lnTo>
                  <a:pt x="610235" y="720344"/>
                </a:lnTo>
                <a:lnTo>
                  <a:pt x="650621" y="683513"/>
                </a:lnTo>
                <a:lnTo>
                  <a:pt x="685164" y="644906"/>
                </a:lnTo>
                <a:lnTo>
                  <a:pt x="713232" y="604647"/>
                </a:lnTo>
                <a:lnTo>
                  <a:pt x="734187" y="562990"/>
                </a:lnTo>
                <a:lnTo>
                  <a:pt x="747395" y="520192"/>
                </a:lnTo>
                <a:lnTo>
                  <a:pt x="752176" y="474852"/>
                </a:lnTo>
                <a:lnTo>
                  <a:pt x="753110" y="456183"/>
                </a:lnTo>
                <a:lnTo>
                  <a:pt x="756158" y="437642"/>
                </a:lnTo>
                <a:lnTo>
                  <a:pt x="767841" y="400303"/>
                </a:lnTo>
                <a:lnTo>
                  <a:pt x="786511" y="363093"/>
                </a:lnTo>
                <a:lnTo>
                  <a:pt x="812291" y="326263"/>
                </a:lnTo>
                <a:lnTo>
                  <a:pt x="844423" y="290321"/>
                </a:lnTo>
                <a:lnTo>
                  <a:pt x="882523" y="255524"/>
                </a:lnTo>
                <a:lnTo>
                  <a:pt x="926084" y="222631"/>
                </a:lnTo>
                <a:lnTo>
                  <a:pt x="974598" y="191515"/>
                </a:lnTo>
                <a:lnTo>
                  <a:pt x="1027429" y="163068"/>
                </a:lnTo>
                <a:lnTo>
                  <a:pt x="1083945" y="137287"/>
                </a:lnTo>
                <a:lnTo>
                  <a:pt x="1143889" y="114553"/>
                </a:lnTo>
                <a:lnTo>
                  <a:pt x="1206500" y="95250"/>
                </a:lnTo>
                <a:lnTo>
                  <a:pt x="1271142" y="79756"/>
                </a:lnTo>
                <a:lnTo>
                  <a:pt x="1337437" y="68199"/>
                </a:lnTo>
                <a:lnTo>
                  <a:pt x="1377920" y="63673"/>
                </a:lnTo>
                <a:lnTo>
                  <a:pt x="1376352" y="31941"/>
                </a:lnTo>
                <a:close/>
              </a:path>
              <a:path w="1472565" h="924560">
                <a:moveTo>
                  <a:pt x="1445302" y="30987"/>
                </a:moveTo>
                <a:lnTo>
                  <a:pt x="1391920" y="30987"/>
                </a:lnTo>
                <a:lnTo>
                  <a:pt x="1393952" y="62611"/>
                </a:lnTo>
                <a:lnTo>
                  <a:pt x="1377920" y="63673"/>
                </a:lnTo>
                <a:lnTo>
                  <a:pt x="1379474" y="95123"/>
                </a:lnTo>
                <a:lnTo>
                  <a:pt x="1472183" y="42799"/>
                </a:lnTo>
                <a:lnTo>
                  <a:pt x="1445302" y="30987"/>
                </a:lnTo>
                <a:close/>
              </a:path>
              <a:path w="1472565" h="924560">
                <a:moveTo>
                  <a:pt x="1391920" y="30987"/>
                </a:moveTo>
                <a:lnTo>
                  <a:pt x="1376352" y="31941"/>
                </a:lnTo>
                <a:lnTo>
                  <a:pt x="1377920" y="63673"/>
                </a:lnTo>
                <a:lnTo>
                  <a:pt x="1393952" y="62611"/>
                </a:lnTo>
                <a:lnTo>
                  <a:pt x="1391920" y="30987"/>
                </a:lnTo>
                <a:close/>
              </a:path>
              <a:path w="1472565" h="924560">
                <a:moveTo>
                  <a:pt x="1374775" y="0"/>
                </a:moveTo>
                <a:lnTo>
                  <a:pt x="1376352" y="31941"/>
                </a:lnTo>
                <a:lnTo>
                  <a:pt x="1391920" y="30987"/>
                </a:lnTo>
                <a:lnTo>
                  <a:pt x="1445302" y="30987"/>
                </a:lnTo>
                <a:lnTo>
                  <a:pt x="1374775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487502"/>
            <a:ext cx="3527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CUCKOO</a:t>
            </a:r>
            <a:r>
              <a:rPr spc="225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85444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80" h="3291840">
                <a:moveTo>
                  <a:pt x="2011680" y="0"/>
                </a:moveTo>
                <a:lnTo>
                  <a:pt x="0" y="0"/>
                </a:lnTo>
                <a:lnTo>
                  <a:pt x="0" y="3291840"/>
                </a:lnTo>
                <a:lnTo>
                  <a:pt x="2011680" y="3291840"/>
                </a:lnTo>
                <a:lnTo>
                  <a:pt x="20116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086" y="1073911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530" dirty="0">
                <a:solidFill>
                  <a:srgbClr val="585858"/>
                </a:solidFill>
                <a:latin typeface="Cambria"/>
                <a:cs typeface="Cambria"/>
              </a:rPr>
              <a:t>#1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5633" y="3490214"/>
            <a:ext cx="1488440" cy="391160"/>
            <a:chOff x="1135633" y="3490214"/>
            <a:chExt cx="1488440" cy="391160"/>
          </a:xfrm>
        </p:grpSpPr>
        <p:sp>
          <p:nvSpPr>
            <p:cNvPr id="7" name="object 7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33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447" y="1484375"/>
            <a:ext cx="2011680" cy="3291840"/>
          </a:xfrm>
          <a:custGeom>
            <a:avLst/>
            <a:gdLst/>
            <a:ahLst/>
            <a:cxnLst/>
            <a:rect l="l" t="t" r="r" b="b"/>
            <a:pathLst>
              <a:path w="2011679" h="3291840">
                <a:moveTo>
                  <a:pt x="2011679" y="0"/>
                </a:moveTo>
                <a:lnTo>
                  <a:pt x="0" y="0"/>
                </a:lnTo>
                <a:lnTo>
                  <a:pt x="0" y="3291840"/>
                </a:lnTo>
                <a:lnTo>
                  <a:pt x="2011679" y="3291840"/>
                </a:lnTo>
                <a:lnTo>
                  <a:pt x="20116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5700" y="107391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6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34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2400" b="1" i="1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65" dirty="0">
                <a:solidFill>
                  <a:srgbClr val="585858"/>
                </a:solidFill>
                <a:latin typeface="Cambria"/>
                <a:cs typeface="Cambria"/>
              </a:rPr>
              <a:t>#2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1638" y="3490214"/>
            <a:ext cx="1488440" cy="391160"/>
            <a:chOff x="6501638" y="3490214"/>
            <a:chExt cx="1488440" cy="391160"/>
          </a:xfrm>
        </p:grpSpPr>
        <p:sp>
          <p:nvSpPr>
            <p:cNvPr id="13" name="object 13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14630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63040" y="36576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4338" y="3502914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60">
                  <a:moveTo>
                    <a:pt x="0" y="365760"/>
                  </a:moveTo>
                  <a:lnTo>
                    <a:pt x="1463040" y="36576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4897" y="3124961"/>
            <a:ext cx="12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35633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94335">
                        <a:lnSpc>
                          <a:spcPts val="264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501638" y="1702561"/>
          <a:ext cx="1463040" cy="14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645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2400" b="1" i="1" spc="-150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R="1270" algn="ctr">
                        <a:lnSpc>
                          <a:spcPts val="2660"/>
                        </a:lnSpc>
                      </a:pPr>
                      <a:r>
                        <a:rPr sz="2400" b="1" i="1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b="1" i="1" spc="-85" dirty="0">
                          <a:solidFill>
                            <a:srgbClr val="EE3D4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400" b="1" spc="-114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585858"/>
                          </a:solidFill>
                          <a:latin typeface="Cambria"/>
                          <a:cs typeface="Cambria"/>
                        </a:rPr>
                        <a:t>val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361563" y="1152905"/>
            <a:ext cx="2256155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0405">
              <a:lnSpc>
                <a:spcPts val="2570"/>
              </a:lnSpc>
              <a:spcBef>
                <a:spcPts val="100"/>
              </a:spcBef>
              <a:tabLst>
                <a:tab pos="131000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090"/>
              </a:lnSpc>
              <a:tabLst>
                <a:tab pos="1032510" algn="l"/>
              </a:tabLst>
            </a:pP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(A)	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704215">
              <a:lnSpc>
                <a:spcPts val="2570"/>
              </a:lnSpc>
              <a:spcBef>
                <a:spcPts val="1025"/>
              </a:spcBef>
              <a:tabLst>
                <a:tab pos="1313815" algn="l"/>
              </a:tabLst>
            </a:pP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R="46355" algn="ctr">
              <a:lnSpc>
                <a:spcPts val="2090"/>
              </a:lnSpc>
              <a:tabLst>
                <a:tab pos="1065530" algn="l"/>
              </a:tabLst>
            </a:pP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22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15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711835">
              <a:lnSpc>
                <a:spcPts val="2570"/>
              </a:lnSpc>
              <a:spcBef>
                <a:spcPts val="1939"/>
              </a:spcBef>
              <a:tabLst>
                <a:tab pos="13208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R="44450" algn="ctr">
              <a:lnSpc>
                <a:spcPts val="2090"/>
              </a:lnSpc>
              <a:tabLst>
                <a:tab pos="1071880" algn="l"/>
              </a:tabLst>
            </a:pP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84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190" dirty="0">
                <a:solidFill>
                  <a:srgbClr val="EE3D42"/>
                </a:solidFill>
                <a:latin typeface="Cambria"/>
                <a:cs typeface="Cambria"/>
              </a:rPr>
              <a:t>(C)	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47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65" dirty="0">
                <a:solidFill>
                  <a:srgbClr val="EE3D42"/>
                </a:solidFill>
                <a:latin typeface="Cambria"/>
                <a:cs typeface="Cambria"/>
              </a:rPr>
              <a:t>(C)</a:t>
            </a:r>
            <a:endParaRPr sz="2000">
              <a:latin typeface="Cambria"/>
              <a:cs typeface="Cambria"/>
            </a:endParaRPr>
          </a:p>
          <a:p>
            <a:pPr marR="2794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30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95"/>
              </a:spcBef>
            </a:pP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54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endParaRPr sz="2000">
              <a:latin typeface="Cambria"/>
              <a:cs typeface="Cambria"/>
            </a:endParaRPr>
          </a:p>
          <a:p>
            <a:pPr marL="705485">
              <a:lnSpc>
                <a:spcPts val="2570"/>
              </a:lnSpc>
              <a:spcBef>
                <a:spcPts val="1870"/>
              </a:spcBef>
              <a:tabLst>
                <a:tab pos="131508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090"/>
              </a:lnSpc>
              <a:tabLst>
                <a:tab pos="1313815" algn="l"/>
              </a:tabLst>
            </a:pP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330" baseline="-21367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000" b="1" i="1" spc="-220" dirty="0">
                <a:solidFill>
                  <a:srgbClr val="EE3D42"/>
                </a:solidFill>
                <a:latin typeface="Cambria"/>
                <a:cs typeface="Cambria"/>
              </a:rPr>
              <a:t>(B)	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1950" b="1" i="1" spc="-292" baseline="-21367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195" dirty="0">
                <a:solidFill>
                  <a:srgbClr val="EE3D4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1373" y="2263901"/>
            <a:ext cx="723900" cy="2440305"/>
          </a:xfrm>
          <a:custGeom>
            <a:avLst/>
            <a:gdLst/>
            <a:ahLst/>
            <a:cxnLst/>
            <a:rect l="l" t="t" r="r" b="b"/>
            <a:pathLst>
              <a:path w="723900" h="2440304">
                <a:moveTo>
                  <a:pt x="81622" y="62477"/>
                </a:moveTo>
                <a:lnTo>
                  <a:pt x="111506" y="100837"/>
                </a:lnTo>
                <a:lnTo>
                  <a:pt x="134619" y="138049"/>
                </a:lnTo>
                <a:lnTo>
                  <a:pt x="157225" y="181102"/>
                </a:lnTo>
                <a:lnTo>
                  <a:pt x="179069" y="229616"/>
                </a:lnTo>
                <a:lnTo>
                  <a:pt x="207137" y="302387"/>
                </a:lnTo>
                <a:lnTo>
                  <a:pt x="220344" y="341756"/>
                </a:lnTo>
                <a:lnTo>
                  <a:pt x="233299" y="383159"/>
                </a:lnTo>
                <a:lnTo>
                  <a:pt x="245618" y="426212"/>
                </a:lnTo>
                <a:lnTo>
                  <a:pt x="257428" y="471170"/>
                </a:lnTo>
                <a:lnTo>
                  <a:pt x="268605" y="517652"/>
                </a:lnTo>
                <a:lnTo>
                  <a:pt x="279273" y="565404"/>
                </a:lnTo>
                <a:lnTo>
                  <a:pt x="289178" y="614680"/>
                </a:lnTo>
                <a:lnTo>
                  <a:pt x="298323" y="665099"/>
                </a:lnTo>
                <a:lnTo>
                  <a:pt x="306958" y="716661"/>
                </a:lnTo>
                <a:lnTo>
                  <a:pt x="314706" y="769112"/>
                </a:lnTo>
                <a:lnTo>
                  <a:pt x="321690" y="822579"/>
                </a:lnTo>
                <a:lnTo>
                  <a:pt x="327787" y="876808"/>
                </a:lnTo>
                <a:lnTo>
                  <a:pt x="333120" y="931672"/>
                </a:lnTo>
                <a:lnTo>
                  <a:pt x="337565" y="987044"/>
                </a:lnTo>
                <a:lnTo>
                  <a:pt x="340994" y="1042924"/>
                </a:lnTo>
                <a:lnTo>
                  <a:pt x="343534" y="1099058"/>
                </a:lnTo>
                <a:lnTo>
                  <a:pt x="345186" y="1155446"/>
                </a:lnTo>
                <a:lnTo>
                  <a:pt x="345313" y="1212342"/>
                </a:lnTo>
                <a:lnTo>
                  <a:pt x="345948" y="1269365"/>
                </a:lnTo>
                <a:lnTo>
                  <a:pt x="347471" y="1326261"/>
                </a:lnTo>
                <a:lnTo>
                  <a:pt x="350012" y="1383030"/>
                </a:lnTo>
                <a:lnTo>
                  <a:pt x="353568" y="1439418"/>
                </a:lnTo>
                <a:lnTo>
                  <a:pt x="358013" y="1495425"/>
                </a:lnTo>
                <a:lnTo>
                  <a:pt x="363474" y="1550797"/>
                </a:lnTo>
                <a:lnTo>
                  <a:pt x="369696" y="1605661"/>
                </a:lnTo>
                <a:lnTo>
                  <a:pt x="376681" y="1659585"/>
                </a:lnTo>
                <a:lnTo>
                  <a:pt x="384556" y="1712620"/>
                </a:lnTo>
                <a:lnTo>
                  <a:pt x="393192" y="1764715"/>
                </a:lnTo>
                <a:lnTo>
                  <a:pt x="402589" y="1815655"/>
                </a:lnTo>
                <a:lnTo>
                  <a:pt x="412623" y="1865477"/>
                </a:lnTo>
                <a:lnTo>
                  <a:pt x="423418" y="1913851"/>
                </a:lnTo>
                <a:lnTo>
                  <a:pt x="434720" y="1960956"/>
                </a:lnTo>
                <a:lnTo>
                  <a:pt x="446658" y="2006409"/>
                </a:lnTo>
                <a:lnTo>
                  <a:pt x="459231" y="2050237"/>
                </a:lnTo>
                <a:lnTo>
                  <a:pt x="472313" y="2092286"/>
                </a:lnTo>
                <a:lnTo>
                  <a:pt x="485901" y="2132507"/>
                </a:lnTo>
                <a:lnTo>
                  <a:pt x="499999" y="2170772"/>
                </a:lnTo>
                <a:lnTo>
                  <a:pt x="514476" y="2206828"/>
                </a:lnTo>
                <a:lnTo>
                  <a:pt x="537209" y="2257094"/>
                </a:lnTo>
                <a:lnTo>
                  <a:pt x="560705" y="2302027"/>
                </a:lnTo>
                <a:lnTo>
                  <a:pt x="585215" y="2341295"/>
                </a:lnTo>
                <a:lnTo>
                  <a:pt x="610615" y="2374925"/>
                </a:lnTo>
                <a:lnTo>
                  <a:pt x="646049" y="2409761"/>
                </a:lnTo>
                <a:lnTo>
                  <a:pt x="683767" y="2432265"/>
                </a:lnTo>
                <a:lnTo>
                  <a:pt x="721995" y="2440152"/>
                </a:lnTo>
                <a:lnTo>
                  <a:pt x="723900" y="2408453"/>
                </a:lnTo>
                <a:lnTo>
                  <a:pt x="715390" y="2407983"/>
                </a:lnTo>
                <a:lnTo>
                  <a:pt x="708278" y="2406878"/>
                </a:lnTo>
                <a:lnTo>
                  <a:pt x="672464" y="2390025"/>
                </a:lnTo>
                <a:lnTo>
                  <a:pt x="642112" y="2362593"/>
                </a:lnTo>
                <a:lnTo>
                  <a:pt x="611124" y="2323096"/>
                </a:lnTo>
                <a:lnTo>
                  <a:pt x="588137" y="2285974"/>
                </a:lnTo>
                <a:lnTo>
                  <a:pt x="565657" y="2242896"/>
                </a:lnTo>
                <a:lnTo>
                  <a:pt x="543687" y="2194293"/>
                </a:lnTo>
                <a:lnTo>
                  <a:pt x="529463" y="2158911"/>
                </a:lnTo>
                <a:lnTo>
                  <a:pt x="515746" y="2121547"/>
                </a:lnTo>
                <a:lnTo>
                  <a:pt x="502412" y="2082139"/>
                </a:lnTo>
                <a:lnTo>
                  <a:pt x="489457" y="2040750"/>
                </a:lnTo>
                <a:lnTo>
                  <a:pt x="477265" y="1997710"/>
                </a:lnTo>
                <a:lnTo>
                  <a:pt x="465455" y="1952866"/>
                </a:lnTo>
                <a:lnTo>
                  <a:pt x="454278" y="1906435"/>
                </a:lnTo>
                <a:lnTo>
                  <a:pt x="443611" y="1858606"/>
                </a:lnTo>
                <a:lnTo>
                  <a:pt x="433705" y="1809369"/>
                </a:lnTo>
                <a:lnTo>
                  <a:pt x="424433" y="1758962"/>
                </a:lnTo>
                <a:lnTo>
                  <a:pt x="415925" y="1707426"/>
                </a:lnTo>
                <a:lnTo>
                  <a:pt x="408177" y="1654924"/>
                </a:lnTo>
                <a:lnTo>
                  <a:pt x="401065" y="1601470"/>
                </a:lnTo>
                <a:lnTo>
                  <a:pt x="394969" y="1547241"/>
                </a:lnTo>
                <a:lnTo>
                  <a:pt x="389636" y="1492377"/>
                </a:lnTo>
                <a:lnTo>
                  <a:pt x="385190" y="1436878"/>
                </a:lnTo>
                <a:lnTo>
                  <a:pt x="381762" y="1381125"/>
                </a:lnTo>
                <a:lnTo>
                  <a:pt x="379221" y="1324864"/>
                </a:lnTo>
                <a:lnTo>
                  <a:pt x="377570" y="1268476"/>
                </a:lnTo>
                <a:lnTo>
                  <a:pt x="377063" y="1211961"/>
                </a:lnTo>
                <a:lnTo>
                  <a:pt x="376936" y="1155319"/>
                </a:lnTo>
                <a:lnTo>
                  <a:pt x="375284" y="1098169"/>
                </a:lnTo>
                <a:lnTo>
                  <a:pt x="372744" y="1041527"/>
                </a:lnTo>
                <a:lnTo>
                  <a:pt x="369188" y="985012"/>
                </a:lnTo>
                <a:lnTo>
                  <a:pt x="364744" y="929132"/>
                </a:lnTo>
                <a:lnTo>
                  <a:pt x="359409" y="873760"/>
                </a:lnTo>
                <a:lnTo>
                  <a:pt x="353187" y="819023"/>
                </a:lnTo>
                <a:lnTo>
                  <a:pt x="346201" y="764921"/>
                </a:lnTo>
                <a:lnTo>
                  <a:pt x="338327" y="711962"/>
                </a:lnTo>
                <a:lnTo>
                  <a:pt x="329692" y="659892"/>
                </a:lnTo>
                <a:lnTo>
                  <a:pt x="320420" y="608965"/>
                </a:lnTo>
                <a:lnTo>
                  <a:pt x="310388" y="559181"/>
                </a:lnTo>
                <a:lnTo>
                  <a:pt x="299593" y="510667"/>
                </a:lnTo>
                <a:lnTo>
                  <a:pt x="288163" y="463677"/>
                </a:lnTo>
                <a:lnTo>
                  <a:pt x="276351" y="418211"/>
                </a:lnTo>
                <a:lnTo>
                  <a:pt x="263778" y="374396"/>
                </a:lnTo>
                <a:lnTo>
                  <a:pt x="250698" y="332359"/>
                </a:lnTo>
                <a:lnTo>
                  <a:pt x="237108" y="292227"/>
                </a:lnTo>
                <a:lnTo>
                  <a:pt x="223138" y="254000"/>
                </a:lnTo>
                <a:lnTo>
                  <a:pt x="208533" y="217805"/>
                </a:lnTo>
                <a:lnTo>
                  <a:pt x="185927" y="167512"/>
                </a:lnTo>
                <a:lnTo>
                  <a:pt x="162432" y="122555"/>
                </a:lnTo>
                <a:lnTo>
                  <a:pt x="138049" y="83312"/>
                </a:lnTo>
                <a:lnTo>
                  <a:pt x="123860" y="63627"/>
                </a:lnTo>
                <a:lnTo>
                  <a:pt x="83312" y="63627"/>
                </a:lnTo>
                <a:lnTo>
                  <a:pt x="81622" y="62477"/>
                </a:lnTo>
                <a:close/>
              </a:path>
              <a:path w="723900" h="2440304">
                <a:moveTo>
                  <a:pt x="0" y="0"/>
                </a:moveTo>
                <a:lnTo>
                  <a:pt x="63373" y="85598"/>
                </a:lnTo>
                <a:lnTo>
                  <a:pt x="76793" y="59191"/>
                </a:lnTo>
                <a:lnTo>
                  <a:pt x="61849" y="49022"/>
                </a:lnTo>
                <a:lnTo>
                  <a:pt x="79756" y="22733"/>
                </a:lnTo>
                <a:lnTo>
                  <a:pt x="95322" y="22733"/>
                </a:lnTo>
                <a:lnTo>
                  <a:pt x="106552" y="635"/>
                </a:lnTo>
                <a:lnTo>
                  <a:pt x="0" y="0"/>
                </a:lnTo>
                <a:close/>
              </a:path>
              <a:path w="723900" h="2440304">
                <a:moveTo>
                  <a:pt x="80390" y="61087"/>
                </a:moveTo>
                <a:lnTo>
                  <a:pt x="81622" y="62477"/>
                </a:lnTo>
                <a:lnTo>
                  <a:pt x="83312" y="63627"/>
                </a:lnTo>
                <a:lnTo>
                  <a:pt x="80390" y="61087"/>
                </a:lnTo>
                <a:close/>
              </a:path>
              <a:path w="723900" h="2440304">
                <a:moveTo>
                  <a:pt x="121977" y="61087"/>
                </a:moveTo>
                <a:lnTo>
                  <a:pt x="80390" y="61087"/>
                </a:lnTo>
                <a:lnTo>
                  <a:pt x="83312" y="63627"/>
                </a:lnTo>
                <a:lnTo>
                  <a:pt x="123860" y="63627"/>
                </a:lnTo>
                <a:lnTo>
                  <a:pt x="121977" y="61087"/>
                </a:lnTo>
                <a:close/>
              </a:path>
              <a:path w="723900" h="2440304">
                <a:moveTo>
                  <a:pt x="91296" y="30654"/>
                </a:moveTo>
                <a:lnTo>
                  <a:pt x="76793" y="59191"/>
                </a:lnTo>
                <a:lnTo>
                  <a:pt x="81622" y="62477"/>
                </a:lnTo>
                <a:lnTo>
                  <a:pt x="80390" y="61087"/>
                </a:lnTo>
                <a:lnTo>
                  <a:pt x="121977" y="61087"/>
                </a:lnTo>
                <a:lnTo>
                  <a:pt x="101218" y="37465"/>
                </a:lnTo>
                <a:lnTo>
                  <a:pt x="91296" y="30654"/>
                </a:lnTo>
                <a:close/>
              </a:path>
              <a:path w="723900" h="2440304">
                <a:moveTo>
                  <a:pt x="79756" y="22733"/>
                </a:moveTo>
                <a:lnTo>
                  <a:pt x="61849" y="49022"/>
                </a:lnTo>
                <a:lnTo>
                  <a:pt x="76793" y="59191"/>
                </a:lnTo>
                <a:lnTo>
                  <a:pt x="91296" y="30654"/>
                </a:lnTo>
                <a:lnTo>
                  <a:pt x="79756" y="22733"/>
                </a:lnTo>
                <a:close/>
              </a:path>
              <a:path w="723900" h="2440304">
                <a:moveTo>
                  <a:pt x="95322" y="22733"/>
                </a:moveTo>
                <a:lnTo>
                  <a:pt x="79756" y="22733"/>
                </a:lnTo>
                <a:lnTo>
                  <a:pt x="91296" y="30654"/>
                </a:lnTo>
                <a:lnTo>
                  <a:pt x="95322" y="2273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4040" y="1891792"/>
            <a:ext cx="860425" cy="2812415"/>
          </a:xfrm>
          <a:custGeom>
            <a:avLst/>
            <a:gdLst/>
            <a:ahLst/>
            <a:cxnLst/>
            <a:rect l="l" t="t" r="r" b="b"/>
            <a:pathLst>
              <a:path w="860425" h="2812415">
                <a:moveTo>
                  <a:pt x="766384" y="29861"/>
                </a:moveTo>
                <a:lnTo>
                  <a:pt x="763015" y="31496"/>
                </a:lnTo>
                <a:lnTo>
                  <a:pt x="761619" y="32131"/>
                </a:lnTo>
                <a:lnTo>
                  <a:pt x="760349" y="33020"/>
                </a:lnTo>
                <a:lnTo>
                  <a:pt x="728345" y="65151"/>
                </a:lnTo>
                <a:lnTo>
                  <a:pt x="698500" y="103378"/>
                </a:lnTo>
                <a:lnTo>
                  <a:pt x="669544" y="148590"/>
                </a:lnTo>
                <a:lnTo>
                  <a:pt x="651001" y="182118"/>
                </a:lnTo>
                <a:lnTo>
                  <a:pt x="632713" y="218567"/>
                </a:lnTo>
                <a:lnTo>
                  <a:pt x="614934" y="257683"/>
                </a:lnTo>
                <a:lnTo>
                  <a:pt x="597788" y="299212"/>
                </a:lnTo>
                <a:lnTo>
                  <a:pt x="581025" y="343154"/>
                </a:lnTo>
                <a:lnTo>
                  <a:pt x="564896" y="389509"/>
                </a:lnTo>
                <a:lnTo>
                  <a:pt x="549275" y="437769"/>
                </a:lnTo>
                <a:lnTo>
                  <a:pt x="534415" y="488188"/>
                </a:lnTo>
                <a:lnTo>
                  <a:pt x="520319" y="540512"/>
                </a:lnTo>
                <a:lnTo>
                  <a:pt x="506730" y="594487"/>
                </a:lnTo>
                <a:lnTo>
                  <a:pt x="494030" y="650240"/>
                </a:lnTo>
                <a:lnTo>
                  <a:pt x="482219" y="707517"/>
                </a:lnTo>
                <a:lnTo>
                  <a:pt x="471043" y="766064"/>
                </a:lnTo>
                <a:lnTo>
                  <a:pt x="460883" y="826008"/>
                </a:lnTo>
                <a:lnTo>
                  <a:pt x="451612" y="886968"/>
                </a:lnTo>
                <a:lnTo>
                  <a:pt x="443102" y="949071"/>
                </a:lnTo>
                <a:lnTo>
                  <a:pt x="435737" y="1012063"/>
                </a:lnTo>
                <a:lnTo>
                  <a:pt x="429513" y="1075690"/>
                </a:lnTo>
                <a:lnTo>
                  <a:pt x="424052" y="1140206"/>
                </a:lnTo>
                <a:lnTo>
                  <a:pt x="419988" y="1204976"/>
                </a:lnTo>
                <a:lnTo>
                  <a:pt x="416940" y="1270381"/>
                </a:lnTo>
                <a:lnTo>
                  <a:pt x="415160" y="1336167"/>
                </a:lnTo>
                <a:lnTo>
                  <a:pt x="414397" y="1401572"/>
                </a:lnTo>
                <a:lnTo>
                  <a:pt x="413765" y="1466215"/>
                </a:lnTo>
                <a:lnTo>
                  <a:pt x="411861" y="1531239"/>
                </a:lnTo>
                <a:lnTo>
                  <a:pt x="408939" y="1595882"/>
                </a:lnTo>
                <a:lnTo>
                  <a:pt x="404749" y="1660271"/>
                </a:lnTo>
                <a:lnTo>
                  <a:pt x="399542" y="1724152"/>
                </a:lnTo>
                <a:lnTo>
                  <a:pt x="393192" y="1787271"/>
                </a:lnTo>
                <a:lnTo>
                  <a:pt x="385952" y="1849755"/>
                </a:lnTo>
                <a:lnTo>
                  <a:pt x="377698" y="1911223"/>
                </a:lnTo>
                <a:lnTo>
                  <a:pt x="368554" y="1971675"/>
                </a:lnTo>
                <a:lnTo>
                  <a:pt x="358394" y="2031072"/>
                </a:lnTo>
                <a:lnTo>
                  <a:pt x="347345" y="2089073"/>
                </a:lnTo>
                <a:lnTo>
                  <a:pt x="335534" y="2145753"/>
                </a:lnTo>
                <a:lnTo>
                  <a:pt x="322961" y="2200897"/>
                </a:lnTo>
                <a:lnTo>
                  <a:pt x="309625" y="2254288"/>
                </a:lnTo>
                <a:lnTo>
                  <a:pt x="295656" y="2305926"/>
                </a:lnTo>
                <a:lnTo>
                  <a:pt x="280924" y="2355621"/>
                </a:lnTo>
                <a:lnTo>
                  <a:pt x="265684" y="2403297"/>
                </a:lnTo>
                <a:lnTo>
                  <a:pt x="249809" y="2448763"/>
                </a:lnTo>
                <a:lnTo>
                  <a:pt x="233425" y="2491828"/>
                </a:lnTo>
                <a:lnTo>
                  <a:pt x="216535" y="2532481"/>
                </a:lnTo>
                <a:lnTo>
                  <a:pt x="199262" y="2570454"/>
                </a:lnTo>
                <a:lnTo>
                  <a:pt x="181610" y="2605773"/>
                </a:lnTo>
                <a:lnTo>
                  <a:pt x="154559" y="2653245"/>
                </a:lnTo>
                <a:lnTo>
                  <a:pt x="126873" y="2693809"/>
                </a:lnTo>
                <a:lnTo>
                  <a:pt x="99060" y="2726944"/>
                </a:lnTo>
                <a:lnTo>
                  <a:pt x="62484" y="2758871"/>
                </a:lnTo>
                <a:lnTo>
                  <a:pt x="27050" y="2776461"/>
                </a:lnTo>
                <a:lnTo>
                  <a:pt x="0" y="2780550"/>
                </a:lnTo>
                <a:lnTo>
                  <a:pt x="1524" y="2812275"/>
                </a:lnTo>
                <a:lnTo>
                  <a:pt x="46100" y="2803423"/>
                </a:lnTo>
                <a:lnTo>
                  <a:pt x="90297" y="2777896"/>
                </a:lnTo>
                <a:lnTo>
                  <a:pt x="121665" y="2749296"/>
                </a:lnTo>
                <a:lnTo>
                  <a:pt x="152019" y="2713278"/>
                </a:lnTo>
                <a:lnTo>
                  <a:pt x="181229" y="2670416"/>
                </a:lnTo>
                <a:lnTo>
                  <a:pt x="209550" y="2620911"/>
                </a:lnTo>
                <a:lnTo>
                  <a:pt x="227837" y="2584411"/>
                </a:lnTo>
                <a:lnTo>
                  <a:pt x="245618" y="2545422"/>
                </a:lnTo>
                <a:lnTo>
                  <a:pt x="262889" y="2503779"/>
                </a:lnTo>
                <a:lnTo>
                  <a:pt x="279526" y="2459799"/>
                </a:lnTo>
                <a:lnTo>
                  <a:pt x="295656" y="2413622"/>
                </a:lnTo>
                <a:lnTo>
                  <a:pt x="311150" y="2365286"/>
                </a:lnTo>
                <a:lnTo>
                  <a:pt x="326136" y="2314968"/>
                </a:lnTo>
                <a:lnTo>
                  <a:pt x="340360" y="2262593"/>
                </a:lnTo>
                <a:lnTo>
                  <a:pt x="353695" y="2208542"/>
                </a:lnTo>
                <a:lnTo>
                  <a:pt x="366522" y="2152827"/>
                </a:lnTo>
                <a:lnTo>
                  <a:pt x="378460" y="2095576"/>
                </a:lnTo>
                <a:lnTo>
                  <a:pt x="389509" y="2036991"/>
                </a:lnTo>
                <a:lnTo>
                  <a:pt x="399796" y="1977136"/>
                </a:lnTo>
                <a:lnTo>
                  <a:pt x="409067" y="1916049"/>
                </a:lnTo>
                <a:lnTo>
                  <a:pt x="417449" y="1853946"/>
                </a:lnTo>
                <a:lnTo>
                  <a:pt x="424814" y="1790954"/>
                </a:lnTo>
                <a:lnTo>
                  <a:pt x="431164" y="1727327"/>
                </a:lnTo>
                <a:lnTo>
                  <a:pt x="436499" y="1662938"/>
                </a:lnTo>
                <a:lnTo>
                  <a:pt x="440689" y="1597914"/>
                </a:lnTo>
                <a:lnTo>
                  <a:pt x="443611" y="1532636"/>
                </a:lnTo>
                <a:lnTo>
                  <a:pt x="445515" y="1467231"/>
                </a:lnTo>
                <a:lnTo>
                  <a:pt x="446155" y="1401191"/>
                </a:lnTo>
                <a:lnTo>
                  <a:pt x="446919" y="1335913"/>
                </a:lnTo>
                <a:lnTo>
                  <a:pt x="448690" y="1271270"/>
                </a:lnTo>
                <a:lnTo>
                  <a:pt x="451738" y="1206500"/>
                </a:lnTo>
                <a:lnTo>
                  <a:pt x="455802" y="1142111"/>
                </a:lnTo>
                <a:lnTo>
                  <a:pt x="461137" y="1078357"/>
                </a:lnTo>
                <a:lnTo>
                  <a:pt x="467360" y="1015238"/>
                </a:lnTo>
                <a:lnTo>
                  <a:pt x="474725" y="952754"/>
                </a:lnTo>
                <a:lnTo>
                  <a:pt x="482981" y="891286"/>
                </a:lnTo>
                <a:lnTo>
                  <a:pt x="492251" y="830707"/>
                </a:lnTo>
                <a:lnTo>
                  <a:pt x="502412" y="771398"/>
                </a:lnTo>
                <a:lnTo>
                  <a:pt x="513334" y="713359"/>
                </a:lnTo>
                <a:lnTo>
                  <a:pt x="525145" y="656717"/>
                </a:lnTo>
                <a:lnTo>
                  <a:pt x="537718" y="601599"/>
                </a:lnTo>
                <a:lnTo>
                  <a:pt x="551052" y="548132"/>
                </a:lnTo>
                <a:lnTo>
                  <a:pt x="565150" y="496443"/>
                </a:lnTo>
                <a:lnTo>
                  <a:pt x="579755" y="446786"/>
                </a:lnTo>
                <a:lnTo>
                  <a:pt x="595122" y="399161"/>
                </a:lnTo>
                <a:lnTo>
                  <a:pt x="610870" y="353822"/>
                </a:lnTo>
                <a:lnTo>
                  <a:pt x="627380" y="310769"/>
                </a:lnTo>
                <a:lnTo>
                  <a:pt x="644271" y="270002"/>
                </a:lnTo>
                <a:lnTo>
                  <a:pt x="661543" y="231902"/>
                </a:lnTo>
                <a:lnTo>
                  <a:pt x="679196" y="196723"/>
                </a:lnTo>
                <a:lnTo>
                  <a:pt x="706374" y="149098"/>
                </a:lnTo>
                <a:lnTo>
                  <a:pt x="734060" y="108458"/>
                </a:lnTo>
                <a:lnTo>
                  <a:pt x="761873" y="75311"/>
                </a:lnTo>
                <a:lnTo>
                  <a:pt x="777732" y="60071"/>
                </a:lnTo>
                <a:lnTo>
                  <a:pt x="776859" y="60071"/>
                </a:lnTo>
                <a:lnTo>
                  <a:pt x="778744" y="58770"/>
                </a:lnTo>
                <a:lnTo>
                  <a:pt x="766384" y="29861"/>
                </a:lnTo>
                <a:close/>
              </a:path>
              <a:path w="860425" h="2812415">
                <a:moveTo>
                  <a:pt x="845612" y="23241"/>
                </a:moveTo>
                <a:lnTo>
                  <a:pt x="780034" y="23241"/>
                </a:lnTo>
                <a:lnTo>
                  <a:pt x="793876" y="51816"/>
                </a:lnTo>
                <a:lnTo>
                  <a:pt x="778966" y="59048"/>
                </a:lnTo>
                <a:lnTo>
                  <a:pt x="791083" y="87630"/>
                </a:lnTo>
                <a:lnTo>
                  <a:pt x="845612" y="23241"/>
                </a:lnTo>
                <a:close/>
              </a:path>
              <a:path w="860425" h="2812415">
                <a:moveTo>
                  <a:pt x="778744" y="58770"/>
                </a:moveTo>
                <a:lnTo>
                  <a:pt x="776859" y="60071"/>
                </a:lnTo>
                <a:lnTo>
                  <a:pt x="778743" y="59156"/>
                </a:lnTo>
                <a:lnTo>
                  <a:pt x="778744" y="58770"/>
                </a:lnTo>
                <a:close/>
              </a:path>
              <a:path w="860425" h="2812415">
                <a:moveTo>
                  <a:pt x="778743" y="59156"/>
                </a:moveTo>
                <a:lnTo>
                  <a:pt x="776859" y="60071"/>
                </a:lnTo>
                <a:lnTo>
                  <a:pt x="777732" y="60071"/>
                </a:lnTo>
                <a:lnTo>
                  <a:pt x="778743" y="59156"/>
                </a:lnTo>
                <a:close/>
              </a:path>
              <a:path w="860425" h="2812415">
                <a:moveTo>
                  <a:pt x="782095" y="57531"/>
                </a:moveTo>
                <a:lnTo>
                  <a:pt x="780542" y="57531"/>
                </a:lnTo>
                <a:lnTo>
                  <a:pt x="778863" y="59048"/>
                </a:lnTo>
                <a:lnTo>
                  <a:pt x="782095" y="57531"/>
                </a:lnTo>
                <a:close/>
              </a:path>
              <a:path w="860425" h="2812415">
                <a:moveTo>
                  <a:pt x="780542" y="57531"/>
                </a:moveTo>
                <a:lnTo>
                  <a:pt x="778744" y="58770"/>
                </a:lnTo>
                <a:lnTo>
                  <a:pt x="778863" y="59048"/>
                </a:lnTo>
                <a:lnTo>
                  <a:pt x="780542" y="57531"/>
                </a:lnTo>
                <a:close/>
              </a:path>
              <a:path w="860425" h="2812415">
                <a:moveTo>
                  <a:pt x="780034" y="23241"/>
                </a:moveTo>
                <a:lnTo>
                  <a:pt x="766384" y="29861"/>
                </a:lnTo>
                <a:lnTo>
                  <a:pt x="778744" y="58770"/>
                </a:lnTo>
                <a:lnTo>
                  <a:pt x="780542" y="57531"/>
                </a:lnTo>
                <a:lnTo>
                  <a:pt x="782095" y="57531"/>
                </a:lnTo>
                <a:lnTo>
                  <a:pt x="793876" y="51816"/>
                </a:lnTo>
                <a:lnTo>
                  <a:pt x="780034" y="23241"/>
                </a:lnTo>
                <a:close/>
              </a:path>
              <a:path w="860425" h="2812415">
                <a:moveTo>
                  <a:pt x="753618" y="0"/>
                </a:moveTo>
                <a:lnTo>
                  <a:pt x="766384" y="29861"/>
                </a:lnTo>
                <a:lnTo>
                  <a:pt x="780034" y="23241"/>
                </a:lnTo>
                <a:lnTo>
                  <a:pt x="845612" y="23241"/>
                </a:lnTo>
                <a:lnTo>
                  <a:pt x="859916" y="6350"/>
                </a:lnTo>
                <a:lnTo>
                  <a:pt x="75361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87502"/>
            <a:ext cx="2718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55995" cy="2742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94970">
              <a:lnSpc>
                <a:spcPts val="2590"/>
              </a:lnSpc>
              <a:spcBef>
                <a:spcPts val="425"/>
              </a:spcBef>
            </a:pP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previo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us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sh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tables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requ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know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elements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wants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store.</a:t>
            </a:r>
            <a:endParaRPr sz="2400">
              <a:latin typeface="Times New Roman"/>
              <a:cs typeface="Times New Roman"/>
            </a:endParaRPr>
          </a:p>
          <a:p>
            <a:pPr marL="355600" marR="899794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Otherwise,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rebuild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needs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grow/shrink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size.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2145"/>
              </a:spcBef>
            </a:pPr>
            <a:r>
              <a:rPr sz="2400" spc="-50" dirty="0">
                <a:latin typeface="Times New Roman"/>
                <a:cs typeface="Times New Roman"/>
              </a:rPr>
              <a:t>Dynamic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hash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tables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resize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themselves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demand.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Chained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Extendible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Linear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50585" cy="2282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0099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Maintain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linked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list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buckets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10"/>
              </a:spcBef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Resolve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collisions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placing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all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elements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 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sh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ke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buc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ket.</a:t>
            </a:r>
            <a:endParaRPr sz="2400">
              <a:latin typeface="Times New Roman"/>
              <a:cs typeface="Times New Roman"/>
            </a:endParaRPr>
          </a:p>
          <a:p>
            <a:pPr marL="355600" marR="57785" indent="-342900">
              <a:lnSpc>
                <a:spcPts val="2160"/>
              </a:lnSpc>
              <a:spcBef>
                <a:spcPts val="2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determine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whether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element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present,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its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scan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Insertions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deletions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generalizations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lookups.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936" y="1115949"/>
            <a:ext cx="2122170" cy="1207770"/>
            <a:chOff x="3686936" y="1115949"/>
            <a:chExt cx="2122170" cy="1207770"/>
          </a:xfrm>
        </p:grpSpPr>
        <p:sp>
          <p:nvSpPr>
            <p:cNvPr id="3" name="object 3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86936" y="2411348"/>
            <a:ext cx="2122170" cy="1207770"/>
            <a:chOff x="3686936" y="2411348"/>
            <a:chExt cx="2122170" cy="1207770"/>
          </a:xfrm>
        </p:grpSpPr>
        <p:sp>
          <p:nvSpPr>
            <p:cNvPr id="10" name="object 10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86936" y="3706748"/>
            <a:ext cx="2122170" cy="1207770"/>
            <a:chOff x="3686936" y="3706748"/>
            <a:chExt cx="2122170" cy="1207770"/>
          </a:xfrm>
        </p:grpSpPr>
        <p:sp>
          <p:nvSpPr>
            <p:cNvPr id="17" name="object 17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0095" y="1246915"/>
            <a:ext cx="1656714" cy="279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25805" marR="740410" indent="-20320" algn="just">
              <a:lnSpc>
                <a:spcPct val="98300"/>
              </a:lnSpc>
              <a:spcBef>
                <a:spcPts val="9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92546" y="1125474"/>
            <a:ext cx="212090" cy="3779520"/>
          </a:xfrm>
          <a:custGeom>
            <a:avLst/>
            <a:gdLst/>
            <a:ahLst/>
            <a:cxnLst/>
            <a:rect l="l" t="t" r="r" b="b"/>
            <a:pathLst>
              <a:path w="212089" h="3779520">
                <a:moveTo>
                  <a:pt x="0" y="3779520"/>
                </a:moveTo>
                <a:lnTo>
                  <a:pt x="41249" y="3778131"/>
                </a:lnTo>
                <a:lnTo>
                  <a:pt x="74914" y="3774344"/>
                </a:lnTo>
                <a:lnTo>
                  <a:pt x="97601" y="3768729"/>
                </a:lnTo>
                <a:lnTo>
                  <a:pt x="105917" y="3761854"/>
                </a:lnTo>
                <a:lnTo>
                  <a:pt x="105917" y="1907413"/>
                </a:lnTo>
                <a:lnTo>
                  <a:pt x="114234" y="1900529"/>
                </a:lnTo>
                <a:lnTo>
                  <a:pt x="136921" y="1894919"/>
                </a:lnTo>
                <a:lnTo>
                  <a:pt x="170586" y="1891143"/>
                </a:lnTo>
                <a:lnTo>
                  <a:pt x="211836" y="1889759"/>
                </a:lnTo>
                <a:lnTo>
                  <a:pt x="170586" y="1888376"/>
                </a:lnTo>
                <a:lnTo>
                  <a:pt x="136921" y="1884600"/>
                </a:lnTo>
                <a:lnTo>
                  <a:pt x="114234" y="1878990"/>
                </a:lnTo>
                <a:lnTo>
                  <a:pt x="105917" y="1872107"/>
                </a:lnTo>
                <a:lnTo>
                  <a:pt x="105917" y="17652"/>
                </a:lnTo>
                <a:lnTo>
                  <a:pt x="97601" y="10769"/>
                </a:lnTo>
                <a:lnTo>
                  <a:pt x="74914" y="5159"/>
                </a:lnTo>
                <a:lnTo>
                  <a:pt x="41249" y="1383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94552" y="2797810"/>
            <a:ext cx="89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85" dirty="0">
                <a:solidFill>
                  <a:srgbClr val="636363"/>
                </a:solidFill>
                <a:latin typeface="Cambria"/>
                <a:cs typeface="Cambria"/>
              </a:rPr>
              <a:t>B</a:t>
            </a:r>
            <a:r>
              <a:rPr sz="2400" b="1" i="1" spc="-235" dirty="0">
                <a:solidFill>
                  <a:srgbClr val="636363"/>
                </a:solidFill>
                <a:latin typeface="Cambria"/>
                <a:cs typeface="Cambria"/>
              </a:rPr>
              <a:t>ucke</a:t>
            </a:r>
            <a:r>
              <a:rPr sz="2400" b="1" i="1" spc="-175" dirty="0">
                <a:solidFill>
                  <a:srgbClr val="636363"/>
                </a:solidFill>
                <a:latin typeface="Cambria"/>
                <a:cs typeface="Cambria"/>
              </a:rPr>
              <a:t>t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20241" y="1983739"/>
            <a:ext cx="2614295" cy="1456055"/>
            <a:chOff x="1220241" y="1983739"/>
            <a:chExt cx="2614295" cy="1456055"/>
          </a:xfrm>
        </p:grpSpPr>
        <p:sp>
          <p:nvSpPr>
            <p:cNvPr id="30" name="object 30"/>
            <p:cNvSpPr/>
            <p:nvPr/>
          </p:nvSpPr>
          <p:spPr>
            <a:xfrm>
              <a:off x="2268474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8474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8474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68474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8474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68474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0241" y="1983739"/>
              <a:ext cx="2614295" cy="969644"/>
            </a:xfrm>
            <a:custGeom>
              <a:avLst/>
              <a:gdLst/>
              <a:ahLst/>
              <a:cxnLst/>
              <a:rect l="l" t="t" r="r" b="b"/>
              <a:pathLst>
                <a:path w="2614295" h="969644">
                  <a:moveTo>
                    <a:pt x="1047597" y="893445"/>
                  </a:moveTo>
                  <a:lnTo>
                    <a:pt x="909802" y="793242"/>
                  </a:lnTo>
                  <a:lnTo>
                    <a:pt x="901547" y="842530"/>
                  </a:lnTo>
                  <a:lnTo>
                    <a:pt x="900861" y="842391"/>
                  </a:lnTo>
                  <a:lnTo>
                    <a:pt x="897661" y="841768"/>
                  </a:lnTo>
                  <a:lnTo>
                    <a:pt x="896607" y="841375"/>
                  </a:lnTo>
                  <a:lnTo>
                    <a:pt x="878941" y="834898"/>
                  </a:lnTo>
                  <a:lnTo>
                    <a:pt x="838936" y="817372"/>
                  </a:lnTo>
                  <a:lnTo>
                    <a:pt x="800582" y="796544"/>
                  </a:lnTo>
                  <a:lnTo>
                    <a:pt x="764260" y="772795"/>
                  </a:lnTo>
                  <a:lnTo>
                    <a:pt x="730351" y="746633"/>
                  </a:lnTo>
                  <a:lnTo>
                    <a:pt x="699236" y="718185"/>
                  </a:lnTo>
                  <a:lnTo>
                    <a:pt x="671169" y="687959"/>
                  </a:lnTo>
                  <a:lnTo>
                    <a:pt x="646785" y="656209"/>
                  </a:lnTo>
                  <a:lnTo>
                    <a:pt x="626084" y="623062"/>
                  </a:lnTo>
                  <a:lnTo>
                    <a:pt x="602843" y="572135"/>
                  </a:lnTo>
                  <a:lnTo>
                    <a:pt x="589762" y="520319"/>
                  </a:lnTo>
                  <a:lnTo>
                    <a:pt x="587222" y="483743"/>
                  </a:lnTo>
                  <a:lnTo>
                    <a:pt x="586333" y="462788"/>
                  </a:lnTo>
                  <a:lnTo>
                    <a:pt x="580237" y="421259"/>
                  </a:lnTo>
                  <a:lnTo>
                    <a:pt x="568680" y="380619"/>
                  </a:lnTo>
                  <a:lnTo>
                    <a:pt x="551916" y="341122"/>
                  </a:lnTo>
                  <a:lnTo>
                    <a:pt x="530707" y="302895"/>
                  </a:lnTo>
                  <a:lnTo>
                    <a:pt x="505307" y="266446"/>
                  </a:lnTo>
                  <a:lnTo>
                    <a:pt x="476097" y="231648"/>
                  </a:lnTo>
                  <a:lnTo>
                    <a:pt x="443458" y="199263"/>
                  </a:lnTo>
                  <a:lnTo>
                    <a:pt x="407644" y="169291"/>
                  </a:lnTo>
                  <a:lnTo>
                    <a:pt x="369290" y="141986"/>
                  </a:lnTo>
                  <a:lnTo>
                    <a:pt x="328269" y="117602"/>
                  </a:lnTo>
                  <a:lnTo>
                    <a:pt x="285343" y="96520"/>
                  </a:lnTo>
                  <a:lnTo>
                    <a:pt x="240639" y="78994"/>
                  </a:lnTo>
                  <a:lnTo>
                    <a:pt x="194538" y="65405"/>
                  </a:lnTo>
                  <a:lnTo>
                    <a:pt x="149021" y="57797"/>
                  </a:lnTo>
                  <a:lnTo>
                    <a:pt x="148424" y="52489"/>
                  </a:lnTo>
                  <a:lnTo>
                    <a:pt x="147408" y="50673"/>
                  </a:lnTo>
                  <a:lnTo>
                    <a:pt x="134239" y="26949"/>
                  </a:lnTo>
                  <a:lnTo>
                    <a:pt x="111531" y="8559"/>
                  </a:lnTo>
                  <a:lnTo>
                    <a:pt x="82524" y="0"/>
                  </a:lnTo>
                  <a:lnTo>
                    <a:pt x="52451" y="3441"/>
                  </a:lnTo>
                  <a:lnTo>
                    <a:pt x="26898" y="17627"/>
                  </a:lnTo>
                  <a:lnTo>
                    <a:pt x="8534" y="40335"/>
                  </a:lnTo>
                  <a:lnTo>
                    <a:pt x="0" y="69342"/>
                  </a:lnTo>
                  <a:lnTo>
                    <a:pt x="3403" y="99415"/>
                  </a:lnTo>
                  <a:lnTo>
                    <a:pt x="17576" y="124955"/>
                  </a:lnTo>
                  <a:lnTo>
                    <a:pt x="40284" y="143344"/>
                  </a:lnTo>
                  <a:lnTo>
                    <a:pt x="69316" y="151892"/>
                  </a:lnTo>
                  <a:lnTo>
                    <a:pt x="99377" y="148463"/>
                  </a:lnTo>
                  <a:lnTo>
                    <a:pt x="124917" y="134277"/>
                  </a:lnTo>
                  <a:lnTo>
                    <a:pt x="143306" y="111569"/>
                  </a:lnTo>
                  <a:lnTo>
                    <a:pt x="144246" y="108369"/>
                  </a:lnTo>
                  <a:lnTo>
                    <a:pt x="164058" y="110363"/>
                  </a:lnTo>
                  <a:lnTo>
                    <a:pt x="204317" y="120650"/>
                  </a:lnTo>
                  <a:lnTo>
                    <a:pt x="245592" y="134874"/>
                  </a:lnTo>
                  <a:lnTo>
                    <a:pt x="285597" y="152654"/>
                  </a:lnTo>
                  <a:lnTo>
                    <a:pt x="323951" y="173482"/>
                  </a:lnTo>
                  <a:lnTo>
                    <a:pt x="360146" y="197231"/>
                  </a:lnTo>
                  <a:lnTo>
                    <a:pt x="394055" y="223520"/>
                  </a:lnTo>
                  <a:lnTo>
                    <a:pt x="425043" y="251968"/>
                  </a:lnTo>
                  <a:lnTo>
                    <a:pt x="453110" y="282448"/>
                  </a:lnTo>
                  <a:lnTo>
                    <a:pt x="477621" y="314452"/>
                  </a:lnTo>
                  <a:lnTo>
                    <a:pt x="498195" y="347599"/>
                  </a:lnTo>
                  <a:lnTo>
                    <a:pt x="521182" y="398780"/>
                  </a:lnTo>
                  <a:lnTo>
                    <a:pt x="533882" y="450850"/>
                  </a:lnTo>
                  <a:lnTo>
                    <a:pt x="537057" y="504825"/>
                  </a:lnTo>
                  <a:lnTo>
                    <a:pt x="539343" y="525780"/>
                  </a:lnTo>
                  <a:lnTo>
                    <a:pt x="548106" y="567182"/>
                  </a:lnTo>
                  <a:lnTo>
                    <a:pt x="562076" y="607441"/>
                  </a:lnTo>
                  <a:lnTo>
                    <a:pt x="580999" y="646557"/>
                  </a:lnTo>
                  <a:lnTo>
                    <a:pt x="604240" y="684022"/>
                  </a:lnTo>
                  <a:lnTo>
                    <a:pt x="631672" y="719709"/>
                  </a:lnTo>
                  <a:lnTo>
                    <a:pt x="662660" y="753491"/>
                  </a:lnTo>
                  <a:lnTo>
                    <a:pt x="696950" y="784860"/>
                  </a:lnTo>
                  <a:lnTo>
                    <a:pt x="734034" y="813562"/>
                  </a:lnTo>
                  <a:lnTo>
                    <a:pt x="773658" y="839597"/>
                  </a:lnTo>
                  <a:lnTo>
                    <a:pt x="815568" y="862330"/>
                  </a:lnTo>
                  <a:lnTo>
                    <a:pt x="859383" y="881761"/>
                  </a:lnTo>
                  <a:lnTo>
                    <a:pt x="881989" y="890016"/>
                  </a:lnTo>
                  <a:lnTo>
                    <a:pt x="883132" y="890524"/>
                  </a:lnTo>
                  <a:lnTo>
                    <a:pt x="884402" y="890905"/>
                  </a:lnTo>
                  <a:lnTo>
                    <a:pt x="893152" y="892670"/>
                  </a:lnTo>
                  <a:lnTo>
                    <a:pt x="884656" y="943483"/>
                  </a:lnTo>
                  <a:lnTo>
                    <a:pt x="1034351" y="897509"/>
                  </a:lnTo>
                  <a:lnTo>
                    <a:pt x="1047597" y="893445"/>
                  </a:lnTo>
                  <a:close/>
                </a:path>
                <a:path w="2614295" h="969644">
                  <a:moveTo>
                    <a:pt x="2614015" y="766318"/>
                  </a:moveTo>
                  <a:lnTo>
                    <a:pt x="2565069" y="742696"/>
                  </a:lnTo>
                  <a:lnTo>
                    <a:pt x="2460599" y="692277"/>
                  </a:lnTo>
                  <a:lnTo>
                    <a:pt x="2461310" y="743292"/>
                  </a:lnTo>
                  <a:lnTo>
                    <a:pt x="2367000" y="746379"/>
                  </a:lnTo>
                  <a:lnTo>
                    <a:pt x="2280767" y="750824"/>
                  </a:lnTo>
                  <a:lnTo>
                    <a:pt x="2226538" y="754507"/>
                  </a:lnTo>
                  <a:lnTo>
                    <a:pt x="2128113" y="763143"/>
                  </a:lnTo>
                  <a:lnTo>
                    <a:pt x="2084679" y="767969"/>
                  </a:lnTo>
                  <a:lnTo>
                    <a:pt x="2045944" y="773176"/>
                  </a:lnTo>
                  <a:lnTo>
                    <a:pt x="1996922" y="781558"/>
                  </a:lnTo>
                  <a:lnTo>
                    <a:pt x="1959584" y="790956"/>
                  </a:lnTo>
                  <a:lnTo>
                    <a:pt x="1927453" y="808990"/>
                  </a:lnTo>
                  <a:lnTo>
                    <a:pt x="1925662" y="810780"/>
                  </a:lnTo>
                  <a:lnTo>
                    <a:pt x="1925662" y="815467"/>
                  </a:lnTo>
                  <a:lnTo>
                    <a:pt x="1925066" y="815759"/>
                  </a:lnTo>
                  <a:lnTo>
                    <a:pt x="1925662" y="815467"/>
                  </a:lnTo>
                  <a:lnTo>
                    <a:pt x="1925662" y="810780"/>
                  </a:lnTo>
                  <a:lnTo>
                    <a:pt x="1924659" y="811784"/>
                  </a:lnTo>
                  <a:lnTo>
                    <a:pt x="1922754" y="815213"/>
                  </a:lnTo>
                  <a:lnTo>
                    <a:pt x="1922081" y="817168"/>
                  </a:lnTo>
                  <a:lnTo>
                    <a:pt x="1921103" y="817626"/>
                  </a:lnTo>
                  <a:lnTo>
                    <a:pt x="1882495" y="827913"/>
                  </a:lnTo>
                  <a:lnTo>
                    <a:pt x="1836140" y="835914"/>
                  </a:lnTo>
                  <a:lnTo>
                    <a:pt x="1777720" y="843407"/>
                  </a:lnTo>
                  <a:lnTo>
                    <a:pt x="1684629" y="852170"/>
                  </a:lnTo>
                  <a:lnTo>
                    <a:pt x="1577568" y="859409"/>
                  </a:lnTo>
                  <a:lnTo>
                    <a:pt x="1520164" y="862203"/>
                  </a:lnTo>
                  <a:lnTo>
                    <a:pt x="1460601" y="864489"/>
                  </a:lnTo>
                  <a:lnTo>
                    <a:pt x="1399895" y="866140"/>
                  </a:lnTo>
                  <a:lnTo>
                    <a:pt x="1346111" y="866800"/>
                  </a:lnTo>
                  <a:lnTo>
                    <a:pt x="1345260" y="862787"/>
                  </a:lnTo>
                  <a:lnTo>
                    <a:pt x="1328750" y="838695"/>
                  </a:lnTo>
                  <a:lnTo>
                    <a:pt x="1304391" y="822579"/>
                  </a:lnTo>
                  <a:lnTo>
                    <a:pt x="1274673" y="816864"/>
                  </a:lnTo>
                  <a:lnTo>
                    <a:pt x="1245069" y="823048"/>
                  </a:lnTo>
                  <a:lnTo>
                    <a:pt x="1220978" y="839558"/>
                  </a:lnTo>
                  <a:lnTo>
                    <a:pt x="1204836" y="863892"/>
                  </a:lnTo>
                  <a:lnTo>
                    <a:pt x="1199108" y="893572"/>
                  </a:lnTo>
                  <a:lnTo>
                    <a:pt x="1205344" y="923226"/>
                  </a:lnTo>
                  <a:lnTo>
                    <a:pt x="1221854" y="947318"/>
                  </a:lnTo>
                  <a:lnTo>
                    <a:pt x="1246200" y="963422"/>
                  </a:lnTo>
                  <a:lnTo>
                    <a:pt x="1275943" y="969137"/>
                  </a:lnTo>
                  <a:lnTo>
                    <a:pt x="1305534" y="962964"/>
                  </a:lnTo>
                  <a:lnTo>
                    <a:pt x="1329626" y="946454"/>
                  </a:lnTo>
                  <a:lnTo>
                    <a:pt x="1345768" y="922121"/>
                  </a:lnTo>
                  <a:lnTo>
                    <a:pt x="1346492" y="918337"/>
                  </a:lnTo>
                  <a:lnTo>
                    <a:pt x="1346644" y="917549"/>
                  </a:lnTo>
                  <a:lnTo>
                    <a:pt x="1400530" y="916940"/>
                  </a:lnTo>
                  <a:lnTo>
                    <a:pt x="1461998" y="915289"/>
                  </a:lnTo>
                  <a:lnTo>
                    <a:pt x="1551406" y="911606"/>
                  </a:lnTo>
                  <a:lnTo>
                    <a:pt x="1662531" y="904875"/>
                  </a:lnTo>
                  <a:lnTo>
                    <a:pt x="1737842" y="898525"/>
                  </a:lnTo>
                  <a:lnTo>
                    <a:pt x="1783308" y="893826"/>
                  </a:lnTo>
                  <a:lnTo>
                    <a:pt x="1824329" y="888873"/>
                  </a:lnTo>
                  <a:lnTo>
                    <a:pt x="1877034" y="880745"/>
                  </a:lnTo>
                  <a:lnTo>
                    <a:pt x="1917801" y="871982"/>
                  </a:lnTo>
                  <a:lnTo>
                    <a:pt x="1954250" y="857123"/>
                  </a:lnTo>
                  <a:lnTo>
                    <a:pt x="1956028" y="856107"/>
                  </a:lnTo>
                  <a:lnTo>
                    <a:pt x="1957679" y="854710"/>
                  </a:lnTo>
                  <a:lnTo>
                    <a:pt x="1959203" y="853186"/>
                  </a:lnTo>
                  <a:lnTo>
                    <a:pt x="1964664" y="847471"/>
                  </a:lnTo>
                  <a:lnTo>
                    <a:pt x="1965985" y="845312"/>
                  </a:lnTo>
                  <a:lnTo>
                    <a:pt x="1966531" y="844423"/>
                  </a:lnTo>
                  <a:lnTo>
                    <a:pt x="1966696" y="844169"/>
                  </a:lnTo>
                  <a:lnTo>
                    <a:pt x="1967369" y="842124"/>
                  </a:lnTo>
                  <a:lnTo>
                    <a:pt x="1970252" y="840994"/>
                  </a:lnTo>
                  <a:lnTo>
                    <a:pt x="2007590" y="831215"/>
                  </a:lnTo>
                  <a:lnTo>
                    <a:pt x="2059990" y="822579"/>
                  </a:lnTo>
                  <a:lnTo>
                    <a:pt x="2111730" y="815975"/>
                  </a:lnTo>
                  <a:lnTo>
                    <a:pt x="2180183" y="809244"/>
                  </a:lnTo>
                  <a:lnTo>
                    <a:pt x="2230602" y="805180"/>
                  </a:lnTo>
                  <a:lnTo>
                    <a:pt x="2312009" y="799973"/>
                  </a:lnTo>
                  <a:lnTo>
                    <a:pt x="2369540" y="797179"/>
                  </a:lnTo>
                  <a:lnTo>
                    <a:pt x="2428976" y="794893"/>
                  </a:lnTo>
                  <a:lnTo>
                    <a:pt x="2462034" y="794118"/>
                  </a:lnTo>
                  <a:lnTo>
                    <a:pt x="2462758" y="844677"/>
                  </a:lnTo>
                  <a:lnTo>
                    <a:pt x="2614015" y="766318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429" y="487502"/>
            <a:ext cx="37636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STATIC</a:t>
            </a:r>
            <a:r>
              <a:rPr spc="300" dirty="0"/>
              <a:t> </a:t>
            </a:r>
            <a:r>
              <a:rPr spc="190" dirty="0"/>
              <a:t>HASH</a:t>
            </a:r>
            <a:r>
              <a:rPr spc="285" dirty="0"/>
              <a:t> </a:t>
            </a:r>
            <a:r>
              <a:rPr spc="14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44060" cy="2025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Allocate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giant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array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 </a:t>
            </a:r>
            <a:r>
              <a:rPr sz="2400" spc="-5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every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element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store.</a:t>
            </a:r>
            <a:endParaRPr sz="2400">
              <a:latin typeface="Times New Roman"/>
              <a:cs typeface="Times New Roman"/>
            </a:endParaRPr>
          </a:p>
          <a:p>
            <a:pPr marL="12700" marR="103505" algn="just">
              <a:lnSpc>
                <a:spcPts val="2590"/>
              </a:lnSpc>
              <a:spcBef>
                <a:spcPts val="2505"/>
              </a:spcBef>
            </a:pP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ent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12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mo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ke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-140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elements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offset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60261" y="1737614"/>
            <a:ext cx="482600" cy="1113790"/>
            <a:chOff x="6160261" y="1737614"/>
            <a:chExt cx="482600" cy="1113790"/>
          </a:xfrm>
        </p:grpSpPr>
        <p:sp>
          <p:nvSpPr>
            <p:cNvPr id="6" name="object 6"/>
            <p:cNvSpPr/>
            <p:nvPr/>
          </p:nvSpPr>
          <p:spPr>
            <a:xfrm>
              <a:off x="6172961" y="175031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2961" y="175031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2961" y="210693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2961" y="210693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2961" y="247269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961" y="247269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58738" y="3200654"/>
            <a:ext cx="482600" cy="391160"/>
            <a:chOff x="6158738" y="3200654"/>
            <a:chExt cx="482600" cy="391160"/>
          </a:xfrm>
        </p:grpSpPr>
        <p:sp>
          <p:nvSpPr>
            <p:cNvPr id="13" name="object 13"/>
            <p:cNvSpPr/>
            <p:nvPr/>
          </p:nvSpPr>
          <p:spPr>
            <a:xfrm>
              <a:off x="6171438" y="321335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1438" y="321335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18428" y="1262888"/>
            <a:ext cx="1381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45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000" b="1" i="1" spc="-170" dirty="0">
                <a:solidFill>
                  <a:srgbClr val="EE3D42"/>
                </a:solidFill>
                <a:latin typeface="Cambria"/>
                <a:cs typeface="Cambria"/>
              </a:rPr>
              <a:t>sh(key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720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0855" y="2833192"/>
            <a:ext cx="120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675" y="1712696"/>
            <a:ext cx="153035" cy="11042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675" y="3212984"/>
            <a:ext cx="15303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b="1" i="1" spc="-180" dirty="0">
                <a:solidFill>
                  <a:srgbClr val="EE3D42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60461" y="2068322"/>
            <a:ext cx="939800" cy="370205"/>
            <a:chOff x="7760461" y="2068322"/>
            <a:chExt cx="939800" cy="370205"/>
          </a:xfrm>
        </p:grpSpPr>
        <p:sp>
          <p:nvSpPr>
            <p:cNvPr id="20" name="object 20"/>
            <p:cNvSpPr/>
            <p:nvPr/>
          </p:nvSpPr>
          <p:spPr>
            <a:xfrm>
              <a:off x="7773161" y="208102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3161" y="208102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06690" y="2062352"/>
            <a:ext cx="600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60461" y="2891282"/>
            <a:ext cx="939800" cy="370205"/>
            <a:chOff x="7760461" y="2891282"/>
            <a:chExt cx="939800" cy="370205"/>
          </a:xfrm>
        </p:grpSpPr>
        <p:sp>
          <p:nvSpPr>
            <p:cNvPr id="24" name="object 24"/>
            <p:cNvSpPr/>
            <p:nvPr/>
          </p:nvSpPr>
          <p:spPr>
            <a:xfrm>
              <a:off x="7773161" y="290398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3161" y="290398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06690" y="2885948"/>
            <a:ext cx="582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60461" y="2479801"/>
            <a:ext cx="939800" cy="370205"/>
            <a:chOff x="7760461" y="2479801"/>
            <a:chExt cx="939800" cy="370205"/>
          </a:xfrm>
        </p:grpSpPr>
        <p:sp>
          <p:nvSpPr>
            <p:cNvPr id="28" name="object 28"/>
            <p:cNvSpPr/>
            <p:nvPr/>
          </p:nvSpPr>
          <p:spPr>
            <a:xfrm>
              <a:off x="7773161" y="249250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3161" y="249250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06690" y="2474214"/>
            <a:ext cx="59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114" dirty="0">
                <a:solidFill>
                  <a:srgbClr val="EE3D42"/>
                </a:solidFill>
                <a:latin typeface="Cambria"/>
                <a:cs typeface="Cambria"/>
              </a:rPr>
              <a:t>Z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28664" y="1861820"/>
            <a:ext cx="1444625" cy="455930"/>
          </a:xfrm>
          <a:custGeom>
            <a:avLst/>
            <a:gdLst/>
            <a:ahLst/>
            <a:cxnLst/>
            <a:rect l="l" t="t" r="r" b="b"/>
            <a:pathLst>
              <a:path w="1444625" h="455930">
                <a:moveTo>
                  <a:pt x="1363822" y="403844"/>
                </a:moveTo>
                <a:lnTo>
                  <a:pt x="1315719" y="430910"/>
                </a:lnTo>
                <a:lnTo>
                  <a:pt x="1313180" y="439673"/>
                </a:lnTo>
                <a:lnTo>
                  <a:pt x="1321054" y="453389"/>
                </a:lnTo>
                <a:lnTo>
                  <a:pt x="1329689" y="455802"/>
                </a:lnTo>
                <a:lnTo>
                  <a:pt x="1419783" y="405129"/>
                </a:lnTo>
                <a:lnTo>
                  <a:pt x="1415795" y="405129"/>
                </a:lnTo>
                <a:lnTo>
                  <a:pt x="1379474" y="404494"/>
                </a:lnTo>
                <a:lnTo>
                  <a:pt x="1363822" y="403844"/>
                </a:lnTo>
                <a:close/>
              </a:path>
              <a:path w="1444625" h="455930">
                <a:moveTo>
                  <a:pt x="1387660" y="390402"/>
                </a:moveTo>
                <a:lnTo>
                  <a:pt x="1363822" y="403844"/>
                </a:lnTo>
                <a:lnTo>
                  <a:pt x="1379474" y="404494"/>
                </a:lnTo>
                <a:lnTo>
                  <a:pt x="1415795" y="405129"/>
                </a:lnTo>
                <a:lnTo>
                  <a:pt x="1415823" y="403097"/>
                </a:lnTo>
                <a:lnTo>
                  <a:pt x="1408684" y="403097"/>
                </a:lnTo>
                <a:lnTo>
                  <a:pt x="1387660" y="390402"/>
                </a:lnTo>
                <a:close/>
              </a:path>
              <a:path w="1444625" h="455930">
                <a:moveTo>
                  <a:pt x="1331721" y="323214"/>
                </a:moveTo>
                <a:lnTo>
                  <a:pt x="1322832" y="325373"/>
                </a:lnTo>
                <a:lnTo>
                  <a:pt x="1318767" y="332104"/>
                </a:lnTo>
                <a:lnTo>
                  <a:pt x="1314704" y="338962"/>
                </a:lnTo>
                <a:lnTo>
                  <a:pt x="1316863" y="347725"/>
                </a:lnTo>
                <a:lnTo>
                  <a:pt x="1323720" y="351789"/>
                </a:lnTo>
                <a:lnTo>
                  <a:pt x="1362636" y="375290"/>
                </a:lnTo>
                <a:lnTo>
                  <a:pt x="1380616" y="376046"/>
                </a:lnTo>
                <a:lnTo>
                  <a:pt x="1416177" y="376554"/>
                </a:lnTo>
                <a:lnTo>
                  <a:pt x="1415795" y="405129"/>
                </a:lnTo>
                <a:lnTo>
                  <a:pt x="1419783" y="405129"/>
                </a:lnTo>
                <a:lnTo>
                  <a:pt x="1444370" y="391286"/>
                </a:lnTo>
                <a:lnTo>
                  <a:pt x="1331721" y="323214"/>
                </a:lnTo>
                <a:close/>
              </a:path>
              <a:path w="1444625" h="455930">
                <a:moveTo>
                  <a:pt x="771499" y="225551"/>
                </a:moveTo>
                <a:lnTo>
                  <a:pt x="742695" y="225551"/>
                </a:lnTo>
                <a:lnTo>
                  <a:pt x="743585" y="229107"/>
                </a:lnTo>
                <a:lnTo>
                  <a:pt x="743178" y="229107"/>
                </a:lnTo>
                <a:lnTo>
                  <a:pt x="743770" y="233552"/>
                </a:lnTo>
                <a:lnTo>
                  <a:pt x="744728" y="241807"/>
                </a:lnTo>
                <a:lnTo>
                  <a:pt x="745539" y="244220"/>
                </a:lnTo>
                <a:lnTo>
                  <a:pt x="748411" y="251586"/>
                </a:lnTo>
                <a:lnTo>
                  <a:pt x="748791" y="252348"/>
                </a:lnTo>
                <a:lnTo>
                  <a:pt x="749300" y="253237"/>
                </a:lnTo>
                <a:lnTo>
                  <a:pt x="749681" y="253999"/>
                </a:lnTo>
                <a:lnTo>
                  <a:pt x="754634" y="261492"/>
                </a:lnTo>
                <a:lnTo>
                  <a:pt x="755014" y="262127"/>
                </a:lnTo>
                <a:lnTo>
                  <a:pt x="756031" y="263397"/>
                </a:lnTo>
                <a:lnTo>
                  <a:pt x="796163" y="295147"/>
                </a:lnTo>
                <a:lnTo>
                  <a:pt x="842390" y="316991"/>
                </a:lnTo>
                <a:lnTo>
                  <a:pt x="879856" y="330580"/>
                </a:lnTo>
                <a:lnTo>
                  <a:pt x="922146" y="343280"/>
                </a:lnTo>
                <a:lnTo>
                  <a:pt x="968883" y="355218"/>
                </a:lnTo>
                <a:lnTo>
                  <a:pt x="1019683" y="366013"/>
                </a:lnTo>
                <a:lnTo>
                  <a:pt x="1073785" y="375792"/>
                </a:lnTo>
                <a:lnTo>
                  <a:pt x="1130935" y="384428"/>
                </a:lnTo>
                <a:lnTo>
                  <a:pt x="1190497" y="391667"/>
                </a:lnTo>
                <a:lnTo>
                  <a:pt x="1252219" y="397509"/>
                </a:lnTo>
                <a:lnTo>
                  <a:pt x="1315339" y="401827"/>
                </a:lnTo>
                <a:lnTo>
                  <a:pt x="1363822" y="403844"/>
                </a:lnTo>
                <a:lnTo>
                  <a:pt x="1387660" y="390402"/>
                </a:lnTo>
                <a:lnTo>
                  <a:pt x="1362636" y="375290"/>
                </a:lnTo>
                <a:lnTo>
                  <a:pt x="1317243" y="373379"/>
                </a:lnTo>
                <a:lnTo>
                  <a:pt x="1254887" y="369061"/>
                </a:lnTo>
                <a:lnTo>
                  <a:pt x="1193800" y="363346"/>
                </a:lnTo>
                <a:lnTo>
                  <a:pt x="1134999" y="356107"/>
                </a:lnTo>
                <a:lnTo>
                  <a:pt x="1078611" y="347598"/>
                </a:lnTo>
                <a:lnTo>
                  <a:pt x="1025397" y="337946"/>
                </a:lnTo>
                <a:lnTo>
                  <a:pt x="975740" y="327405"/>
                </a:lnTo>
                <a:lnTo>
                  <a:pt x="930147" y="315848"/>
                </a:lnTo>
                <a:lnTo>
                  <a:pt x="889127" y="303529"/>
                </a:lnTo>
                <a:lnTo>
                  <a:pt x="837691" y="284098"/>
                </a:lnTo>
                <a:lnTo>
                  <a:pt x="800100" y="264159"/>
                </a:lnTo>
                <a:lnTo>
                  <a:pt x="778766" y="245998"/>
                </a:lnTo>
                <a:lnTo>
                  <a:pt x="778637" y="245998"/>
                </a:lnTo>
                <a:lnTo>
                  <a:pt x="777113" y="244220"/>
                </a:lnTo>
                <a:lnTo>
                  <a:pt x="777491" y="244220"/>
                </a:lnTo>
                <a:lnTo>
                  <a:pt x="775365" y="240918"/>
                </a:lnTo>
                <a:lnTo>
                  <a:pt x="775081" y="240918"/>
                </a:lnTo>
                <a:lnTo>
                  <a:pt x="773811" y="238505"/>
                </a:lnTo>
                <a:lnTo>
                  <a:pt x="774082" y="238505"/>
                </a:lnTo>
                <a:lnTo>
                  <a:pt x="773451" y="236981"/>
                </a:lnTo>
                <a:lnTo>
                  <a:pt x="772921" y="236981"/>
                </a:lnTo>
                <a:lnTo>
                  <a:pt x="772033" y="233552"/>
                </a:lnTo>
                <a:lnTo>
                  <a:pt x="772515" y="233552"/>
                </a:lnTo>
                <a:lnTo>
                  <a:pt x="771981" y="229107"/>
                </a:lnTo>
                <a:lnTo>
                  <a:pt x="743585" y="229107"/>
                </a:lnTo>
                <a:lnTo>
                  <a:pt x="742961" y="227507"/>
                </a:lnTo>
                <a:lnTo>
                  <a:pt x="771764" y="227507"/>
                </a:lnTo>
                <a:lnTo>
                  <a:pt x="771499" y="225551"/>
                </a:lnTo>
                <a:close/>
              </a:path>
              <a:path w="1444625" h="455930">
                <a:moveTo>
                  <a:pt x="1409064" y="378332"/>
                </a:moveTo>
                <a:lnTo>
                  <a:pt x="1387660" y="390402"/>
                </a:lnTo>
                <a:lnTo>
                  <a:pt x="1408684" y="403097"/>
                </a:lnTo>
                <a:lnTo>
                  <a:pt x="1409064" y="378332"/>
                </a:lnTo>
                <a:close/>
              </a:path>
              <a:path w="1444625" h="455930">
                <a:moveTo>
                  <a:pt x="1416153" y="378332"/>
                </a:moveTo>
                <a:lnTo>
                  <a:pt x="1409064" y="378332"/>
                </a:lnTo>
                <a:lnTo>
                  <a:pt x="1408684" y="403097"/>
                </a:lnTo>
                <a:lnTo>
                  <a:pt x="1415823" y="403097"/>
                </a:lnTo>
                <a:lnTo>
                  <a:pt x="1416153" y="378332"/>
                </a:lnTo>
                <a:close/>
              </a:path>
              <a:path w="1444625" h="455930">
                <a:moveTo>
                  <a:pt x="1362636" y="375290"/>
                </a:moveTo>
                <a:lnTo>
                  <a:pt x="1387660" y="390402"/>
                </a:lnTo>
                <a:lnTo>
                  <a:pt x="1409064" y="378332"/>
                </a:lnTo>
                <a:lnTo>
                  <a:pt x="1416153" y="378332"/>
                </a:lnTo>
                <a:lnTo>
                  <a:pt x="1416177" y="376554"/>
                </a:lnTo>
                <a:lnTo>
                  <a:pt x="1380616" y="376046"/>
                </a:lnTo>
                <a:lnTo>
                  <a:pt x="1362636" y="375290"/>
                </a:lnTo>
                <a:close/>
              </a:path>
              <a:path w="1444625" h="455930">
                <a:moveTo>
                  <a:pt x="777113" y="244220"/>
                </a:moveTo>
                <a:lnTo>
                  <a:pt x="778637" y="245998"/>
                </a:lnTo>
                <a:lnTo>
                  <a:pt x="778345" y="245546"/>
                </a:lnTo>
                <a:lnTo>
                  <a:pt x="777113" y="244220"/>
                </a:lnTo>
                <a:close/>
              </a:path>
              <a:path w="1444625" h="455930">
                <a:moveTo>
                  <a:pt x="778345" y="245546"/>
                </a:moveTo>
                <a:lnTo>
                  <a:pt x="778637" y="245998"/>
                </a:lnTo>
                <a:lnTo>
                  <a:pt x="778766" y="245998"/>
                </a:lnTo>
                <a:lnTo>
                  <a:pt x="778345" y="245546"/>
                </a:lnTo>
                <a:close/>
              </a:path>
              <a:path w="1444625" h="455930">
                <a:moveTo>
                  <a:pt x="777491" y="244220"/>
                </a:moveTo>
                <a:lnTo>
                  <a:pt x="777113" y="244220"/>
                </a:lnTo>
                <a:lnTo>
                  <a:pt x="778345" y="245546"/>
                </a:lnTo>
                <a:lnTo>
                  <a:pt x="777491" y="244220"/>
                </a:lnTo>
                <a:close/>
              </a:path>
              <a:path w="1444625" h="455930">
                <a:moveTo>
                  <a:pt x="773811" y="238505"/>
                </a:moveTo>
                <a:lnTo>
                  <a:pt x="775081" y="240918"/>
                </a:lnTo>
                <a:lnTo>
                  <a:pt x="774570" y="239685"/>
                </a:lnTo>
                <a:lnTo>
                  <a:pt x="773811" y="238505"/>
                </a:lnTo>
                <a:close/>
              </a:path>
              <a:path w="1444625" h="455930">
                <a:moveTo>
                  <a:pt x="774570" y="239685"/>
                </a:moveTo>
                <a:lnTo>
                  <a:pt x="775081" y="240918"/>
                </a:lnTo>
                <a:lnTo>
                  <a:pt x="775365" y="240918"/>
                </a:lnTo>
                <a:lnTo>
                  <a:pt x="774570" y="239685"/>
                </a:lnTo>
                <a:close/>
              </a:path>
              <a:path w="1444625" h="455930">
                <a:moveTo>
                  <a:pt x="774082" y="238505"/>
                </a:moveTo>
                <a:lnTo>
                  <a:pt x="773811" y="238505"/>
                </a:lnTo>
                <a:lnTo>
                  <a:pt x="774570" y="239685"/>
                </a:lnTo>
                <a:lnTo>
                  <a:pt x="774082" y="238505"/>
                </a:lnTo>
                <a:close/>
              </a:path>
              <a:path w="1444625" h="455930">
                <a:moveTo>
                  <a:pt x="772033" y="233552"/>
                </a:moveTo>
                <a:lnTo>
                  <a:pt x="772921" y="236981"/>
                </a:lnTo>
                <a:lnTo>
                  <a:pt x="772708" y="235186"/>
                </a:lnTo>
                <a:lnTo>
                  <a:pt x="772033" y="233552"/>
                </a:lnTo>
                <a:close/>
              </a:path>
              <a:path w="1444625" h="455930">
                <a:moveTo>
                  <a:pt x="772708" y="235186"/>
                </a:moveTo>
                <a:lnTo>
                  <a:pt x="772921" y="236981"/>
                </a:lnTo>
                <a:lnTo>
                  <a:pt x="773451" y="236981"/>
                </a:lnTo>
                <a:lnTo>
                  <a:pt x="772708" y="235186"/>
                </a:lnTo>
                <a:close/>
              </a:path>
              <a:path w="1444625" h="455930">
                <a:moveTo>
                  <a:pt x="772515" y="233552"/>
                </a:moveTo>
                <a:lnTo>
                  <a:pt x="772033" y="233552"/>
                </a:lnTo>
                <a:lnTo>
                  <a:pt x="772708" y="235186"/>
                </a:lnTo>
                <a:lnTo>
                  <a:pt x="772515" y="233552"/>
                </a:lnTo>
                <a:close/>
              </a:path>
              <a:path w="1444625" h="455930">
                <a:moveTo>
                  <a:pt x="742695" y="225551"/>
                </a:moveTo>
                <a:lnTo>
                  <a:pt x="742961" y="227507"/>
                </a:lnTo>
                <a:lnTo>
                  <a:pt x="743585" y="229107"/>
                </a:lnTo>
                <a:lnTo>
                  <a:pt x="742695" y="225551"/>
                </a:lnTo>
                <a:close/>
              </a:path>
              <a:path w="1444625" h="455930">
                <a:moveTo>
                  <a:pt x="741243" y="223100"/>
                </a:moveTo>
                <a:lnTo>
                  <a:pt x="742961" y="227507"/>
                </a:lnTo>
                <a:lnTo>
                  <a:pt x="742695" y="225551"/>
                </a:lnTo>
                <a:lnTo>
                  <a:pt x="771499" y="225551"/>
                </a:lnTo>
                <a:lnTo>
                  <a:pt x="771309" y="224154"/>
                </a:lnTo>
                <a:lnTo>
                  <a:pt x="741934" y="224154"/>
                </a:lnTo>
                <a:lnTo>
                  <a:pt x="741243" y="223100"/>
                </a:lnTo>
                <a:close/>
              </a:path>
              <a:path w="1444625" h="455930">
                <a:moveTo>
                  <a:pt x="740663" y="221614"/>
                </a:moveTo>
                <a:lnTo>
                  <a:pt x="741243" y="223100"/>
                </a:lnTo>
                <a:lnTo>
                  <a:pt x="741934" y="224154"/>
                </a:lnTo>
                <a:lnTo>
                  <a:pt x="740663" y="221614"/>
                </a:lnTo>
                <a:close/>
              </a:path>
              <a:path w="1444625" h="455930">
                <a:moveTo>
                  <a:pt x="770978" y="221614"/>
                </a:moveTo>
                <a:lnTo>
                  <a:pt x="740663" y="221614"/>
                </a:lnTo>
                <a:lnTo>
                  <a:pt x="741934" y="224154"/>
                </a:lnTo>
                <a:lnTo>
                  <a:pt x="771309" y="224154"/>
                </a:lnTo>
                <a:lnTo>
                  <a:pt x="770978" y="221614"/>
                </a:lnTo>
                <a:close/>
              </a:path>
              <a:path w="1444625" h="455930">
                <a:moveTo>
                  <a:pt x="737260" y="217022"/>
                </a:moveTo>
                <a:lnTo>
                  <a:pt x="741243" y="223100"/>
                </a:lnTo>
                <a:lnTo>
                  <a:pt x="740663" y="221614"/>
                </a:lnTo>
                <a:lnTo>
                  <a:pt x="770978" y="221614"/>
                </a:lnTo>
                <a:lnTo>
                  <a:pt x="770889" y="220725"/>
                </a:lnTo>
                <a:lnTo>
                  <a:pt x="770636" y="219582"/>
                </a:lnTo>
                <a:lnTo>
                  <a:pt x="770128" y="218439"/>
                </a:lnTo>
                <a:lnTo>
                  <a:pt x="738505" y="218439"/>
                </a:lnTo>
                <a:lnTo>
                  <a:pt x="737260" y="217022"/>
                </a:lnTo>
                <a:close/>
              </a:path>
              <a:path w="1444625" h="455930">
                <a:moveTo>
                  <a:pt x="737108" y="216788"/>
                </a:moveTo>
                <a:lnTo>
                  <a:pt x="737260" y="217022"/>
                </a:lnTo>
                <a:lnTo>
                  <a:pt x="738505" y="218439"/>
                </a:lnTo>
                <a:lnTo>
                  <a:pt x="737108" y="216788"/>
                </a:lnTo>
                <a:close/>
              </a:path>
              <a:path w="1444625" h="455930">
                <a:moveTo>
                  <a:pt x="769473" y="216788"/>
                </a:moveTo>
                <a:lnTo>
                  <a:pt x="737108" y="216788"/>
                </a:lnTo>
                <a:lnTo>
                  <a:pt x="738505" y="218439"/>
                </a:lnTo>
                <a:lnTo>
                  <a:pt x="770128" y="218439"/>
                </a:lnTo>
                <a:lnTo>
                  <a:pt x="769473" y="216788"/>
                </a:lnTo>
                <a:close/>
              </a:path>
              <a:path w="1444625" h="455930">
                <a:moveTo>
                  <a:pt x="140267" y="59053"/>
                </a:moveTo>
                <a:lnTo>
                  <a:pt x="142748" y="72643"/>
                </a:lnTo>
                <a:lnTo>
                  <a:pt x="139477" y="87568"/>
                </a:lnTo>
                <a:lnTo>
                  <a:pt x="199009" y="89280"/>
                </a:lnTo>
                <a:lnTo>
                  <a:pt x="261238" y="93471"/>
                </a:lnTo>
                <a:lnTo>
                  <a:pt x="322199" y="99313"/>
                </a:lnTo>
                <a:lnTo>
                  <a:pt x="381000" y="106552"/>
                </a:lnTo>
                <a:lnTo>
                  <a:pt x="437261" y="115061"/>
                </a:lnTo>
                <a:lnTo>
                  <a:pt x="490474" y="124713"/>
                </a:lnTo>
                <a:lnTo>
                  <a:pt x="540258" y="135381"/>
                </a:lnTo>
                <a:lnTo>
                  <a:pt x="585851" y="146938"/>
                </a:lnTo>
                <a:lnTo>
                  <a:pt x="626871" y="159257"/>
                </a:lnTo>
                <a:lnTo>
                  <a:pt x="678434" y="178815"/>
                </a:lnTo>
                <a:lnTo>
                  <a:pt x="716534" y="199008"/>
                </a:lnTo>
                <a:lnTo>
                  <a:pt x="737260" y="217022"/>
                </a:lnTo>
                <a:lnTo>
                  <a:pt x="737108" y="216788"/>
                </a:lnTo>
                <a:lnTo>
                  <a:pt x="769473" y="216788"/>
                </a:lnTo>
                <a:lnTo>
                  <a:pt x="767207" y="211073"/>
                </a:lnTo>
                <a:lnTo>
                  <a:pt x="766444" y="209295"/>
                </a:lnTo>
                <a:lnTo>
                  <a:pt x="760984" y="201040"/>
                </a:lnTo>
                <a:lnTo>
                  <a:pt x="760603" y="200532"/>
                </a:lnTo>
                <a:lnTo>
                  <a:pt x="760221" y="199897"/>
                </a:lnTo>
                <a:lnTo>
                  <a:pt x="759713" y="199389"/>
                </a:lnTo>
                <a:lnTo>
                  <a:pt x="751839" y="190753"/>
                </a:lnTo>
                <a:lnTo>
                  <a:pt x="742441" y="182625"/>
                </a:lnTo>
                <a:lnTo>
                  <a:pt x="704977" y="159638"/>
                </a:lnTo>
                <a:lnTo>
                  <a:pt x="654812" y="138683"/>
                </a:lnTo>
                <a:lnTo>
                  <a:pt x="614934" y="125475"/>
                </a:lnTo>
                <a:lnTo>
                  <a:pt x="570357" y="113156"/>
                </a:lnTo>
                <a:lnTo>
                  <a:pt x="521588" y="101853"/>
                </a:lnTo>
                <a:lnTo>
                  <a:pt x="469138" y="91566"/>
                </a:lnTo>
                <a:lnTo>
                  <a:pt x="384556" y="78104"/>
                </a:lnTo>
                <a:lnTo>
                  <a:pt x="324865" y="70865"/>
                </a:lnTo>
                <a:lnTo>
                  <a:pt x="263143" y="65023"/>
                </a:lnTo>
                <a:lnTo>
                  <a:pt x="199770" y="60705"/>
                </a:lnTo>
                <a:lnTo>
                  <a:pt x="140267" y="59053"/>
                </a:lnTo>
                <a:close/>
              </a:path>
              <a:path w="1444625" h="455930">
                <a:moveTo>
                  <a:pt x="72644" y="0"/>
                </a:moveTo>
                <a:lnTo>
                  <a:pt x="44719" y="5095"/>
                </a:lnTo>
                <a:lnTo>
                  <a:pt x="21748" y="20002"/>
                </a:lnTo>
                <a:lnTo>
                  <a:pt x="6064" y="42433"/>
                </a:lnTo>
                <a:lnTo>
                  <a:pt x="0" y="70103"/>
                </a:lnTo>
                <a:lnTo>
                  <a:pt x="5095" y="98028"/>
                </a:lnTo>
                <a:lnTo>
                  <a:pt x="20002" y="120999"/>
                </a:lnTo>
                <a:lnTo>
                  <a:pt x="42433" y="136683"/>
                </a:lnTo>
                <a:lnTo>
                  <a:pt x="70103" y="142747"/>
                </a:lnTo>
                <a:lnTo>
                  <a:pt x="98028" y="137652"/>
                </a:lnTo>
                <a:lnTo>
                  <a:pt x="120999" y="122745"/>
                </a:lnTo>
                <a:lnTo>
                  <a:pt x="136683" y="100314"/>
                </a:lnTo>
                <a:lnTo>
                  <a:pt x="139477" y="87568"/>
                </a:lnTo>
                <a:lnTo>
                  <a:pt x="70993" y="85597"/>
                </a:lnTo>
                <a:lnTo>
                  <a:pt x="71755" y="57149"/>
                </a:lnTo>
                <a:lnTo>
                  <a:pt x="139920" y="57149"/>
                </a:lnTo>
                <a:lnTo>
                  <a:pt x="137652" y="44719"/>
                </a:lnTo>
                <a:lnTo>
                  <a:pt x="122745" y="21748"/>
                </a:lnTo>
                <a:lnTo>
                  <a:pt x="100314" y="6064"/>
                </a:lnTo>
                <a:lnTo>
                  <a:pt x="72644" y="0"/>
                </a:lnTo>
                <a:close/>
              </a:path>
              <a:path w="1444625" h="455930">
                <a:moveTo>
                  <a:pt x="71755" y="57149"/>
                </a:moveTo>
                <a:lnTo>
                  <a:pt x="70993" y="85597"/>
                </a:lnTo>
                <a:lnTo>
                  <a:pt x="139477" y="87568"/>
                </a:lnTo>
                <a:lnTo>
                  <a:pt x="142748" y="72643"/>
                </a:lnTo>
                <a:lnTo>
                  <a:pt x="140267" y="59053"/>
                </a:lnTo>
                <a:lnTo>
                  <a:pt x="71755" y="57149"/>
                </a:lnTo>
                <a:close/>
              </a:path>
              <a:path w="1444625" h="455930">
                <a:moveTo>
                  <a:pt x="139920" y="57149"/>
                </a:moveTo>
                <a:lnTo>
                  <a:pt x="71755" y="57149"/>
                </a:lnTo>
                <a:lnTo>
                  <a:pt x="140267" y="59053"/>
                </a:lnTo>
                <a:lnTo>
                  <a:pt x="139920" y="57149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7140" y="2584195"/>
            <a:ext cx="1445895" cy="883919"/>
          </a:xfrm>
          <a:custGeom>
            <a:avLst/>
            <a:gdLst/>
            <a:ahLst/>
            <a:cxnLst/>
            <a:rect l="l" t="t" r="r" b="b"/>
            <a:pathLst>
              <a:path w="1445895" h="883920">
                <a:moveTo>
                  <a:pt x="773036" y="274942"/>
                </a:moveTo>
                <a:lnTo>
                  <a:pt x="772909" y="273558"/>
                </a:lnTo>
                <a:lnTo>
                  <a:pt x="772668" y="270764"/>
                </a:lnTo>
                <a:lnTo>
                  <a:pt x="772414" y="268986"/>
                </a:lnTo>
                <a:lnTo>
                  <a:pt x="772299" y="268732"/>
                </a:lnTo>
                <a:lnTo>
                  <a:pt x="772033" y="268097"/>
                </a:lnTo>
                <a:lnTo>
                  <a:pt x="771537" y="266446"/>
                </a:lnTo>
                <a:lnTo>
                  <a:pt x="769112" y="258191"/>
                </a:lnTo>
                <a:lnTo>
                  <a:pt x="768604" y="256667"/>
                </a:lnTo>
                <a:lnTo>
                  <a:pt x="768223" y="256032"/>
                </a:lnTo>
                <a:lnTo>
                  <a:pt x="762381" y="244475"/>
                </a:lnTo>
                <a:lnTo>
                  <a:pt x="754761" y="233299"/>
                </a:lnTo>
                <a:lnTo>
                  <a:pt x="721868" y="202438"/>
                </a:lnTo>
                <a:lnTo>
                  <a:pt x="675640" y="173736"/>
                </a:lnTo>
                <a:lnTo>
                  <a:pt x="638175" y="155956"/>
                </a:lnTo>
                <a:lnTo>
                  <a:pt x="595757" y="139065"/>
                </a:lnTo>
                <a:lnTo>
                  <a:pt x="548894" y="123444"/>
                </a:lnTo>
                <a:lnTo>
                  <a:pt x="498094" y="109093"/>
                </a:lnTo>
                <a:lnTo>
                  <a:pt x="443865" y="96266"/>
                </a:lnTo>
                <a:lnTo>
                  <a:pt x="386588" y="84963"/>
                </a:lnTo>
                <a:lnTo>
                  <a:pt x="326758" y="75311"/>
                </a:lnTo>
                <a:lnTo>
                  <a:pt x="264909" y="67564"/>
                </a:lnTo>
                <a:lnTo>
                  <a:pt x="201803" y="61849"/>
                </a:lnTo>
                <a:lnTo>
                  <a:pt x="141795" y="59055"/>
                </a:lnTo>
                <a:lnTo>
                  <a:pt x="141452" y="57150"/>
                </a:lnTo>
                <a:lnTo>
                  <a:pt x="139280" y="45008"/>
                </a:lnTo>
                <a:lnTo>
                  <a:pt x="124485" y="21971"/>
                </a:lnTo>
                <a:lnTo>
                  <a:pt x="102120" y="6184"/>
                </a:lnTo>
                <a:lnTo>
                  <a:pt x="74422" y="0"/>
                </a:lnTo>
                <a:lnTo>
                  <a:pt x="46520" y="4991"/>
                </a:lnTo>
                <a:lnTo>
                  <a:pt x="23482" y="19786"/>
                </a:lnTo>
                <a:lnTo>
                  <a:pt x="7696" y="42151"/>
                </a:lnTo>
                <a:lnTo>
                  <a:pt x="1524" y="69850"/>
                </a:lnTo>
                <a:lnTo>
                  <a:pt x="6502" y="97751"/>
                </a:lnTo>
                <a:lnTo>
                  <a:pt x="21297" y="120777"/>
                </a:lnTo>
                <a:lnTo>
                  <a:pt x="43662" y="136575"/>
                </a:lnTo>
                <a:lnTo>
                  <a:pt x="71374" y="142748"/>
                </a:lnTo>
                <a:lnTo>
                  <a:pt x="99263" y="137769"/>
                </a:lnTo>
                <a:lnTo>
                  <a:pt x="122301" y="122974"/>
                </a:lnTo>
                <a:lnTo>
                  <a:pt x="138087" y="100609"/>
                </a:lnTo>
                <a:lnTo>
                  <a:pt x="141008" y="87503"/>
                </a:lnTo>
                <a:lnTo>
                  <a:pt x="168783" y="88265"/>
                </a:lnTo>
                <a:lnTo>
                  <a:pt x="262382" y="96012"/>
                </a:lnTo>
                <a:lnTo>
                  <a:pt x="323215" y="103632"/>
                </a:lnTo>
                <a:lnTo>
                  <a:pt x="381889" y="113030"/>
                </a:lnTo>
                <a:lnTo>
                  <a:pt x="438023" y="124206"/>
                </a:lnTo>
                <a:lnTo>
                  <a:pt x="491236" y="136906"/>
                </a:lnTo>
                <a:lnTo>
                  <a:pt x="540893" y="150876"/>
                </a:lnTo>
                <a:lnTo>
                  <a:pt x="586359" y="166116"/>
                </a:lnTo>
                <a:lnTo>
                  <a:pt x="627253" y="182245"/>
                </a:lnTo>
                <a:lnTo>
                  <a:pt x="662813" y="199263"/>
                </a:lnTo>
                <a:lnTo>
                  <a:pt x="705358" y="225679"/>
                </a:lnTo>
                <a:lnTo>
                  <a:pt x="733171" y="252095"/>
                </a:lnTo>
                <a:lnTo>
                  <a:pt x="744334" y="274942"/>
                </a:lnTo>
                <a:lnTo>
                  <a:pt x="744474" y="274942"/>
                </a:lnTo>
                <a:lnTo>
                  <a:pt x="773036" y="274942"/>
                </a:lnTo>
                <a:close/>
              </a:path>
              <a:path w="1445895" h="883920">
                <a:moveTo>
                  <a:pt x="1445895" y="492633"/>
                </a:moveTo>
                <a:lnTo>
                  <a:pt x="1332992" y="424942"/>
                </a:lnTo>
                <a:lnTo>
                  <a:pt x="1324229" y="427228"/>
                </a:lnTo>
                <a:lnTo>
                  <a:pt x="1316101" y="440690"/>
                </a:lnTo>
                <a:lnTo>
                  <a:pt x="1318260" y="449453"/>
                </a:lnTo>
                <a:lnTo>
                  <a:pt x="1362938" y="476224"/>
                </a:lnTo>
                <a:lnTo>
                  <a:pt x="1350391" y="475615"/>
                </a:lnTo>
                <a:lnTo>
                  <a:pt x="1256792" y="467995"/>
                </a:lnTo>
                <a:lnTo>
                  <a:pt x="1195832" y="460502"/>
                </a:lnTo>
                <a:lnTo>
                  <a:pt x="1137158" y="450977"/>
                </a:lnTo>
                <a:lnTo>
                  <a:pt x="1080897" y="439928"/>
                </a:lnTo>
                <a:lnTo>
                  <a:pt x="1027811" y="427228"/>
                </a:lnTo>
                <a:lnTo>
                  <a:pt x="978154" y="413258"/>
                </a:lnTo>
                <a:lnTo>
                  <a:pt x="932688" y="398018"/>
                </a:lnTo>
                <a:lnTo>
                  <a:pt x="891921" y="381889"/>
                </a:lnTo>
                <a:lnTo>
                  <a:pt x="856361" y="364998"/>
                </a:lnTo>
                <a:lnTo>
                  <a:pt x="814070" y="338963"/>
                </a:lnTo>
                <a:lnTo>
                  <a:pt x="842899" y="305816"/>
                </a:lnTo>
                <a:lnTo>
                  <a:pt x="875665" y="275971"/>
                </a:lnTo>
                <a:lnTo>
                  <a:pt x="913892" y="247269"/>
                </a:lnTo>
                <a:lnTo>
                  <a:pt x="956945" y="220218"/>
                </a:lnTo>
                <a:lnTo>
                  <a:pt x="1004316" y="194945"/>
                </a:lnTo>
                <a:lnTo>
                  <a:pt x="1055497" y="171958"/>
                </a:lnTo>
                <a:lnTo>
                  <a:pt x="1110107" y="151384"/>
                </a:lnTo>
                <a:lnTo>
                  <a:pt x="1167384" y="133604"/>
                </a:lnTo>
                <a:lnTo>
                  <a:pt x="1226947" y="118872"/>
                </a:lnTo>
                <a:lnTo>
                  <a:pt x="1288288" y="107315"/>
                </a:lnTo>
                <a:lnTo>
                  <a:pt x="1350772" y="99441"/>
                </a:lnTo>
                <a:lnTo>
                  <a:pt x="1360652" y="98653"/>
                </a:lnTo>
                <a:lnTo>
                  <a:pt x="1324991" y="120269"/>
                </a:lnTo>
                <a:lnTo>
                  <a:pt x="1318260" y="124460"/>
                </a:lnTo>
                <a:lnTo>
                  <a:pt x="1316101" y="133223"/>
                </a:lnTo>
                <a:lnTo>
                  <a:pt x="1320165" y="139954"/>
                </a:lnTo>
                <a:lnTo>
                  <a:pt x="1324356" y="146685"/>
                </a:lnTo>
                <a:lnTo>
                  <a:pt x="1333119" y="148844"/>
                </a:lnTo>
                <a:lnTo>
                  <a:pt x="1445641" y="80518"/>
                </a:lnTo>
                <a:lnTo>
                  <a:pt x="1420914" y="66675"/>
                </a:lnTo>
                <a:lnTo>
                  <a:pt x="1337691" y="20066"/>
                </a:lnTo>
                <a:lnTo>
                  <a:pt x="1330706" y="16256"/>
                </a:lnTo>
                <a:lnTo>
                  <a:pt x="1322070" y="18669"/>
                </a:lnTo>
                <a:lnTo>
                  <a:pt x="1318133" y="25527"/>
                </a:lnTo>
                <a:lnTo>
                  <a:pt x="1314323" y="32512"/>
                </a:lnTo>
                <a:lnTo>
                  <a:pt x="1316736" y="41148"/>
                </a:lnTo>
                <a:lnTo>
                  <a:pt x="1323721" y="44958"/>
                </a:lnTo>
                <a:lnTo>
                  <a:pt x="1367294" y="69380"/>
                </a:lnTo>
                <a:lnTo>
                  <a:pt x="1315339" y="74549"/>
                </a:lnTo>
                <a:lnTo>
                  <a:pt x="1251712" y="84582"/>
                </a:lnTo>
                <a:lnTo>
                  <a:pt x="1189609" y="98171"/>
                </a:lnTo>
                <a:lnTo>
                  <a:pt x="1129538" y="114935"/>
                </a:lnTo>
                <a:lnTo>
                  <a:pt x="1072007" y="134747"/>
                </a:lnTo>
                <a:lnTo>
                  <a:pt x="1017270" y="157353"/>
                </a:lnTo>
                <a:lnTo>
                  <a:pt x="966216" y="182372"/>
                </a:lnTo>
                <a:lnTo>
                  <a:pt x="919099" y="209677"/>
                </a:lnTo>
                <a:lnTo>
                  <a:pt x="876427" y="238887"/>
                </a:lnTo>
                <a:lnTo>
                  <a:pt x="838708" y="270129"/>
                </a:lnTo>
                <a:lnTo>
                  <a:pt x="806577" y="302895"/>
                </a:lnTo>
                <a:lnTo>
                  <a:pt x="792530" y="320014"/>
                </a:lnTo>
                <a:lnTo>
                  <a:pt x="786638" y="313182"/>
                </a:lnTo>
                <a:lnTo>
                  <a:pt x="781138" y="305308"/>
                </a:lnTo>
                <a:lnTo>
                  <a:pt x="780402" y="304253"/>
                </a:lnTo>
                <a:lnTo>
                  <a:pt x="780046" y="303530"/>
                </a:lnTo>
                <a:lnTo>
                  <a:pt x="777201" y="297688"/>
                </a:lnTo>
                <a:lnTo>
                  <a:pt x="776579" y="296418"/>
                </a:lnTo>
                <a:lnTo>
                  <a:pt x="776262" y="295402"/>
                </a:lnTo>
                <a:lnTo>
                  <a:pt x="774763" y="290576"/>
                </a:lnTo>
                <a:lnTo>
                  <a:pt x="774471" y="289648"/>
                </a:lnTo>
                <a:lnTo>
                  <a:pt x="774293" y="287909"/>
                </a:lnTo>
                <a:lnTo>
                  <a:pt x="773557" y="280670"/>
                </a:lnTo>
                <a:lnTo>
                  <a:pt x="773150" y="276225"/>
                </a:lnTo>
                <a:lnTo>
                  <a:pt x="744728" y="276225"/>
                </a:lnTo>
                <a:lnTo>
                  <a:pt x="744448" y="276225"/>
                </a:lnTo>
                <a:lnTo>
                  <a:pt x="745109" y="283464"/>
                </a:lnTo>
                <a:lnTo>
                  <a:pt x="746125" y="293370"/>
                </a:lnTo>
                <a:lnTo>
                  <a:pt x="746125" y="294259"/>
                </a:lnTo>
                <a:lnTo>
                  <a:pt x="749554" y="305943"/>
                </a:lnTo>
                <a:lnTo>
                  <a:pt x="750062" y="307467"/>
                </a:lnTo>
                <a:lnTo>
                  <a:pt x="750443" y="308102"/>
                </a:lnTo>
                <a:lnTo>
                  <a:pt x="755269" y="317881"/>
                </a:lnTo>
                <a:lnTo>
                  <a:pt x="755650" y="318516"/>
                </a:lnTo>
                <a:lnTo>
                  <a:pt x="755904" y="319151"/>
                </a:lnTo>
                <a:lnTo>
                  <a:pt x="756285" y="319659"/>
                </a:lnTo>
                <a:lnTo>
                  <a:pt x="763016" y="329438"/>
                </a:lnTo>
                <a:lnTo>
                  <a:pt x="772414" y="340360"/>
                </a:lnTo>
                <a:lnTo>
                  <a:pt x="776160" y="343941"/>
                </a:lnTo>
                <a:lnTo>
                  <a:pt x="769493" y="354838"/>
                </a:lnTo>
                <a:lnTo>
                  <a:pt x="753491" y="391160"/>
                </a:lnTo>
                <a:lnTo>
                  <a:pt x="745236" y="428371"/>
                </a:lnTo>
                <a:lnTo>
                  <a:pt x="743331" y="461010"/>
                </a:lnTo>
                <a:lnTo>
                  <a:pt x="740791" y="476758"/>
                </a:lnTo>
                <a:lnTo>
                  <a:pt x="722376" y="523875"/>
                </a:lnTo>
                <a:lnTo>
                  <a:pt x="688975" y="570865"/>
                </a:lnTo>
                <a:lnTo>
                  <a:pt x="658876" y="601345"/>
                </a:lnTo>
                <a:lnTo>
                  <a:pt x="623316" y="630809"/>
                </a:lnTo>
                <a:lnTo>
                  <a:pt x="582676" y="658749"/>
                </a:lnTo>
                <a:lnTo>
                  <a:pt x="537337" y="685038"/>
                </a:lnTo>
                <a:lnTo>
                  <a:pt x="487807" y="709168"/>
                </a:lnTo>
                <a:lnTo>
                  <a:pt x="434975" y="731012"/>
                </a:lnTo>
                <a:lnTo>
                  <a:pt x="378841" y="750316"/>
                </a:lnTo>
                <a:lnTo>
                  <a:pt x="320408" y="766699"/>
                </a:lnTo>
                <a:lnTo>
                  <a:pt x="259829" y="779907"/>
                </a:lnTo>
                <a:lnTo>
                  <a:pt x="197980" y="789686"/>
                </a:lnTo>
                <a:lnTo>
                  <a:pt x="139166" y="794473"/>
                </a:lnTo>
                <a:lnTo>
                  <a:pt x="136118" y="781824"/>
                </a:lnTo>
                <a:lnTo>
                  <a:pt x="119964" y="759688"/>
                </a:lnTo>
                <a:lnTo>
                  <a:pt x="96685" y="745223"/>
                </a:lnTo>
                <a:lnTo>
                  <a:pt x="68707" y="740664"/>
                </a:lnTo>
                <a:lnTo>
                  <a:pt x="41148" y="747293"/>
                </a:lnTo>
                <a:lnTo>
                  <a:pt x="19011" y="763447"/>
                </a:lnTo>
                <a:lnTo>
                  <a:pt x="4546" y="786726"/>
                </a:lnTo>
                <a:lnTo>
                  <a:pt x="0" y="814705"/>
                </a:lnTo>
                <a:lnTo>
                  <a:pt x="6616" y="842264"/>
                </a:lnTo>
                <a:lnTo>
                  <a:pt x="22771" y="864400"/>
                </a:lnTo>
                <a:lnTo>
                  <a:pt x="46050" y="878865"/>
                </a:lnTo>
                <a:lnTo>
                  <a:pt x="74041" y="883412"/>
                </a:lnTo>
                <a:lnTo>
                  <a:pt x="101600" y="876795"/>
                </a:lnTo>
                <a:lnTo>
                  <a:pt x="123723" y="860640"/>
                </a:lnTo>
                <a:lnTo>
                  <a:pt x="138188" y="837361"/>
                </a:lnTo>
                <a:lnTo>
                  <a:pt x="139992" y="826262"/>
                </a:lnTo>
                <a:lnTo>
                  <a:pt x="140525" y="823023"/>
                </a:lnTo>
                <a:lnTo>
                  <a:pt x="201155" y="818007"/>
                </a:lnTo>
                <a:lnTo>
                  <a:pt x="264782" y="807974"/>
                </a:lnTo>
                <a:lnTo>
                  <a:pt x="326898" y="794512"/>
                </a:lnTo>
                <a:lnTo>
                  <a:pt x="386969" y="777748"/>
                </a:lnTo>
                <a:lnTo>
                  <a:pt x="444627" y="757936"/>
                </a:lnTo>
                <a:lnTo>
                  <a:pt x="499237" y="735457"/>
                </a:lnTo>
                <a:lnTo>
                  <a:pt x="550291" y="710438"/>
                </a:lnTo>
                <a:lnTo>
                  <a:pt x="597408" y="683260"/>
                </a:lnTo>
                <a:lnTo>
                  <a:pt x="639953" y="654050"/>
                </a:lnTo>
                <a:lnTo>
                  <a:pt x="677672" y="622935"/>
                </a:lnTo>
                <a:lnTo>
                  <a:pt x="709930" y="590296"/>
                </a:lnTo>
                <a:lnTo>
                  <a:pt x="736092" y="556133"/>
                </a:lnTo>
                <a:lnTo>
                  <a:pt x="755904" y="520954"/>
                </a:lnTo>
                <a:lnTo>
                  <a:pt x="768223" y="484378"/>
                </a:lnTo>
                <a:lnTo>
                  <a:pt x="773684" y="429895"/>
                </a:lnTo>
                <a:lnTo>
                  <a:pt x="776478" y="414401"/>
                </a:lnTo>
                <a:lnTo>
                  <a:pt x="781050" y="398907"/>
                </a:lnTo>
                <a:lnTo>
                  <a:pt x="787273" y="383286"/>
                </a:lnTo>
                <a:lnTo>
                  <a:pt x="795147" y="367538"/>
                </a:lnTo>
                <a:lnTo>
                  <a:pt x="798182" y="362635"/>
                </a:lnTo>
                <a:lnTo>
                  <a:pt x="810133" y="371094"/>
                </a:lnTo>
                <a:lnTo>
                  <a:pt x="825754" y="380746"/>
                </a:lnTo>
                <a:lnTo>
                  <a:pt x="860679" y="399161"/>
                </a:lnTo>
                <a:lnTo>
                  <a:pt x="900811" y="416560"/>
                </a:lnTo>
                <a:lnTo>
                  <a:pt x="945515" y="432816"/>
                </a:lnTo>
                <a:lnTo>
                  <a:pt x="994537" y="447802"/>
                </a:lnTo>
                <a:lnTo>
                  <a:pt x="1047115" y="461518"/>
                </a:lnTo>
                <a:lnTo>
                  <a:pt x="1102868" y="473583"/>
                </a:lnTo>
                <a:lnTo>
                  <a:pt x="1161415" y="484124"/>
                </a:lnTo>
                <a:lnTo>
                  <a:pt x="1253236" y="496316"/>
                </a:lnTo>
                <a:lnTo>
                  <a:pt x="1316482" y="502158"/>
                </a:lnTo>
                <a:lnTo>
                  <a:pt x="1366316" y="505028"/>
                </a:lnTo>
                <a:lnTo>
                  <a:pt x="1324229" y="528955"/>
                </a:lnTo>
                <a:lnTo>
                  <a:pt x="1317371" y="532765"/>
                </a:lnTo>
                <a:lnTo>
                  <a:pt x="1314958" y="541528"/>
                </a:lnTo>
                <a:lnTo>
                  <a:pt x="1318768" y="548386"/>
                </a:lnTo>
                <a:lnTo>
                  <a:pt x="1322705" y="555244"/>
                </a:lnTo>
                <a:lnTo>
                  <a:pt x="1331468" y="557657"/>
                </a:lnTo>
                <a:lnTo>
                  <a:pt x="1421282" y="506603"/>
                </a:lnTo>
                <a:lnTo>
                  <a:pt x="1445895" y="49263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3686936" y="1115949"/>
            <a:ext cx="2122170" cy="2503170"/>
            <a:chOff x="3686936" y="1115949"/>
            <a:chExt cx="2122170" cy="2503170"/>
          </a:xfrm>
        </p:grpSpPr>
        <p:sp>
          <p:nvSpPr>
            <p:cNvPr id="8" name="object 8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96461" y="24208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6461" y="24208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3621" y="25427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3621" y="25427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3621" y="30716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30716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86936" y="3706748"/>
            <a:ext cx="2122170" cy="1207770"/>
            <a:chOff x="3686936" y="3706748"/>
            <a:chExt cx="2122170" cy="1207770"/>
          </a:xfrm>
        </p:grpSpPr>
        <p:sp>
          <p:nvSpPr>
            <p:cNvPr id="21" name="object 21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0095" y="1246915"/>
            <a:ext cx="1656714" cy="279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25805" marR="740410" indent="-20320" algn="just">
              <a:lnSpc>
                <a:spcPct val="98300"/>
              </a:lnSpc>
              <a:spcBef>
                <a:spcPts val="9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8678" y="1219276"/>
            <a:ext cx="685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92546" y="1125474"/>
            <a:ext cx="212090" cy="3779520"/>
          </a:xfrm>
          <a:custGeom>
            <a:avLst/>
            <a:gdLst/>
            <a:ahLst/>
            <a:cxnLst/>
            <a:rect l="l" t="t" r="r" b="b"/>
            <a:pathLst>
              <a:path w="212089" h="3779520">
                <a:moveTo>
                  <a:pt x="0" y="3779520"/>
                </a:moveTo>
                <a:lnTo>
                  <a:pt x="41249" y="3778131"/>
                </a:lnTo>
                <a:lnTo>
                  <a:pt x="74914" y="3774344"/>
                </a:lnTo>
                <a:lnTo>
                  <a:pt x="97601" y="3768729"/>
                </a:lnTo>
                <a:lnTo>
                  <a:pt x="105917" y="3761854"/>
                </a:lnTo>
                <a:lnTo>
                  <a:pt x="105917" y="1907413"/>
                </a:lnTo>
                <a:lnTo>
                  <a:pt x="114234" y="1900529"/>
                </a:lnTo>
                <a:lnTo>
                  <a:pt x="136921" y="1894919"/>
                </a:lnTo>
                <a:lnTo>
                  <a:pt x="170586" y="1891143"/>
                </a:lnTo>
                <a:lnTo>
                  <a:pt x="211836" y="1889759"/>
                </a:lnTo>
                <a:lnTo>
                  <a:pt x="170586" y="1888376"/>
                </a:lnTo>
                <a:lnTo>
                  <a:pt x="136921" y="1884600"/>
                </a:lnTo>
                <a:lnTo>
                  <a:pt x="114234" y="1878990"/>
                </a:lnTo>
                <a:lnTo>
                  <a:pt x="105917" y="1872107"/>
                </a:lnTo>
                <a:lnTo>
                  <a:pt x="105917" y="17652"/>
                </a:lnTo>
                <a:lnTo>
                  <a:pt x="97601" y="10769"/>
                </a:lnTo>
                <a:lnTo>
                  <a:pt x="74914" y="5159"/>
                </a:lnTo>
                <a:lnTo>
                  <a:pt x="41249" y="1383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94552" y="2797810"/>
            <a:ext cx="89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85" dirty="0">
                <a:solidFill>
                  <a:srgbClr val="636363"/>
                </a:solidFill>
                <a:latin typeface="Cambria"/>
                <a:cs typeface="Cambria"/>
              </a:rPr>
              <a:t>B</a:t>
            </a:r>
            <a:r>
              <a:rPr sz="2400" b="1" i="1" spc="-235" dirty="0">
                <a:solidFill>
                  <a:srgbClr val="636363"/>
                </a:solidFill>
                <a:latin typeface="Cambria"/>
                <a:cs typeface="Cambria"/>
              </a:rPr>
              <a:t>ucke</a:t>
            </a:r>
            <a:r>
              <a:rPr sz="2400" b="1" i="1" spc="-175" dirty="0">
                <a:solidFill>
                  <a:srgbClr val="636363"/>
                </a:solidFill>
                <a:latin typeface="Cambria"/>
                <a:cs typeface="Cambria"/>
              </a:rPr>
              <a:t>t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19961" y="1396491"/>
            <a:ext cx="2614295" cy="2043430"/>
            <a:chOff x="1219961" y="1396491"/>
            <a:chExt cx="2614295" cy="2043430"/>
          </a:xfrm>
        </p:grpSpPr>
        <p:sp>
          <p:nvSpPr>
            <p:cNvPr id="35" name="object 35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68473" y="26951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8473" y="26951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9962" y="1396491"/>
              <a:ext cx="2614295" cy="1190625"/>
            </a:xfrm>
            <a:custGeom>
              <a:avLst/>
              <a:gdLst/>
              <a:ahLst/>
              <a:cxnLst/>
              <a:rect l="l" t="t" r="r" b="b"/>
              <a:pathLst>
                <a:path w="2614295" h="1190625">
                  <a:moveTo>
                    <a:pt x="999439" y="1138047"/>
                  </a:moveTo>
                  <a:lnTo>
                    <a:pt x="920242" y="1138047"/>
                  </a:lnTo>
                  <a:lnTo>
                    <a:pt x="894994" y="1138047"/>
                  </a:lnTo>
                  <a:lnTo>
                    <a:pt x="894080" y="1188339"/>
                  </a:lnTo>
                  <a:lnTo>
                    <a:pt x="999439" y="1138047"/>
                  </a:lnTo>
                  <a:close/>
                </a:path>
                <a:path w="2614295" h="1190625">
                  <a:moveTo>
                    <a:pt x="1047877" y="1114933"/>
                  </a:moveTo>
                  <a:lnTo>
                    <a:pt x="896874" y="1035939"/>
                  </a:lnTo>
                  <a:lnTo>
                    <a:pt x="895934" y="1086548"/>
                  </a:lnTo>
                  <a:lnTo>
                    <a:pt x="870585" y="1085850"/>
                  </a:lnTo>
                  <a:lnTo>
                    <a:pt x="828929" y="1083945"/>
                  </a:lnTo>
                  <a:lnTo>
                    <a:pt x="751459" y="1079119"/>
                  </a:lnTo>
                  <a:lnTo>
                    <a:pt x="737933" y="1077976"/>
                  </a:lnTo>
                  <a:lnTo>
                    <a:pt x="699770" y="1074801"/>
                  </a:lnTo>
                  <a:lnTo>
                    <a:pt x="655066" y="1069848"/>
                  </a:lnTo>
                  <a:lnTo>
                    <a:pt x="608838" y="1062863"/>
                  </a:lnTo>
                  <a:lnTo>
                    <a:pt x="581914" y="1054481"/>
                  </a:lnTo>
                  <a:lnTo>
                    <a:pt x="581507" y="1054100"/>
                  </a:lnTo>
                  <a:lnTo>
                    <a:pt x="578993" y="1051687"/>
                  </a:lnTo>
                  <a:lnTo>
                    <a:pt x="576834" y="1049655"/>
                  </a:lnTo>
                  <a:lnTo>
                    <a:pt x="575437" y="1048258"/>
                  </a:lnTo>
                  <a:lnTo>
                    <a:pt x="546481" y="1036053"/>
                  </a:lnTo>
                  <a:lnTo>
                    <a:pt x="546481" y="1089914"/>
                  </a:lnTo>
                  <a:lnTo>
                    <a:pt x="545401" y="1089101"/>
                  </a:lnTo>
                  <a:lnTo>
                    <a:pt x="546100" y="1089406"/>
                  </a:lnTo>
                  <a:lnTo>
                    <a:pt x="546481" y="1089914"/>
                  </a:lnTo>
                  <a:lnTo>
                    <a:pt x="546481" y="1036053"/>
                  </a:lnTo>
                  <a:lnTo>
                    <a:pt x="502031" y="1027303"/>
                  </a:lnTo>
                  <a:lnTo>
                    <a:pt x="460883" y="1021969"/>
                  </a:lnTo>
                  <a:lnTo>
                    <a:pt x="412369" y="1017016"/>
                  </a:lnTo>
                  <a:lnTo>
                    <a:pt x="357759" y="1012825"/>
                  </a:lnTo>
                  <a:lnTo>
                    <a:pt x="297688" y="1009142"/>
                  </a:lnTo>
                  <a:lnTo>
                    <a:pt x="255524" y="1007237"/>
                  </a:lnTo>
                  <a:lnTo>
                    <a:pt x="167132" y="1004570"/>
                  </a:lnTo>
                  <a:lnTo>
                    <a:pt x="147523" y="1004354"/>
                  </a:lnTo>
                  <a:lnTo>
                    <a:pt x="147370" y="1003554"/>
                  </a:lnTo>
                  <a:lnTo>
                    <a:pt x="146685" y="999959"/>
                  </a:lnTo>
                  <a:lnTo>
                    <a:pt x="130581" y="975575"/>
                  </a:lnTo>
                  <a:lnTo>
                    <a:pt x="106527" y="959015"/>
                  </a:lnTo>
                  <a:lnTo>
                    <a:pt x="76962" y="952754"/>
                  </a:lnTo>
                  <a:lnTo>
                    <a:pt x="47231" y="958469"/>
                  </a:lnTo>
                  <a:lnTo>
                    <a:pt x="22834" y="974572"/>
                  </a:lnTo>
                  <a:lnTo>
                    <a:pt x="6273" y="998626"/>
                  </a:lnTo>
                  <a:lnTo>
                    <a:pt x="0" y="1028192"/>
                  </a:lnTo>
                  <a:lnTo>
                    <a:pt x="5638" y="1057656"/>
                  </a:lnTo>
                  <a:lnTo>
                    <a:pt x="5753" y="1058037"/>
                  </a:lnTo>
                  <a:lnTo>
                    <a:pt x="21793" y="1082344"/>
                  </a:lnTo>
                  <a:lnTo>
                    <a:pt x="45847" y="1098905"/>
                  </a:lnTo>
                  <a:lnTo>
                    <a:pt x="75438" y="1105154"/>
                  </a:lnTo>
                  <a:lnTo>
                    <a:pt x="105194" y="1099451"/>
                  </a:lnTo>
                  <a:lnTo>
                    <a:pt x="129578" y="1083348"/>
                  </a:lnTo>
                  <a:lnTo>
                    <a:pt x="146138" y="1059294"/>
                  </a:lnTo>
                  <a:lnTo>
                    <a:pt x="147027" y="1055052"/>
                  </a:lnTo>
                  <a:lnTo>
                    <a:pt x="166624" y="1055243"/>
                  </a:lnTo>
                  <a:lnTo>
                    <a:pt x="210566" y="1056386"/>
                  </a:lnTo>
                  <a:lnTo>
                    <a:pt x="295402" y="1059942"/>
                  </a:lnTo>
                  <a:lnTo>
                    <a:pt x="354330" y="1063498"/>
                  </a:lnTo>
                  <a:lnTo>
                    <a:pt x="408165" y="1067689"/>
                  </a:lnTo>
                  <a:lnTo>
                    <a:pt x="482600" y="1075817"/>
                  </a:lnTo>
                  <a:lnTo>
                    <a:pt x="532384" y="1084707"/>
                  </a:lnTo>
                  <a:lnTo>
                    <a:pt x="542163" y="1089533"/>
                  </a:lnTo>
                  <a:lnTo>
                    <a:pt x="545211" y="1092327"/>
                  </a:lnTo>
                  <a:lnTo>
                    <a:pt x="547243" y="1094359"/>
                  </a:lnTo>
                  <a:lnTo>
                    <a:pt x="548767" y="1095756"/>
                  </a:lnTo>
                  <a:lnTo>
                    <a:pt x="550291" y="1096899"/>
                  </a:lnTo>
                  <a:lnTo>
                    <a:pt x="552069" y="1097915"/>
                  </a:lnTo>
                  <a:lnTo>
                    <a:pt x="555498" y="1099947"/>
                  </a:lnTo>
                  <a:lnTo>
                    <a:pt x="598805" y="1112647"/>
                  </a:lnTo>
                  <a:lnTo>
                    <a:pt x="648335" y="1120267"/>
                  </a:lnTo>
                  <a:lnTo>
                    <a:pt x="711581" y="1126871"/>
                  </a:lnTo>
                  <a:lnTo>
                    <a:pt x="785622" y="1132459"/>
                  </a:lnTo>
                  <a:lnTo>
                    <a:pt x="826135" y="1134745"/>
                  </a:lnTo>
                  <a:lnTo>
                    <a:pt x="868299" y="1136650"/>
                  </a:lnTo>
                  <a:lnTo>
                    <a:pt x="895007" y="1137373"/>
                  </a:lnTo>
                  <a:lnTo>
                    <a:pt x="920254" y="1137373"/>
                  </a:lnTo>
                  <a:lnTo>
                    <a:pt x="1000861" y="1137373"/>
                  </a:lnTo>
                  <a:lnTo>
                    <a:pt x="1047877" y="1114933"/>
                  </a:lnTo>
                  <a:close/>
                </a:path>
                <a:path w="2614295" h="1190625">
                  <a:moveTo>
                    <a:pt x="2614295" y="58166"/>
                  </a:moveTo>
                  <a:lnTo>
                    <a:pt x="2584920" y="47498"/>
                  </a:lnTo>
                  <a:lnTo>
                    <a:pt x="2454148" y="0"/>
                  </a:lnTo>
                  <a:lnTo>
                    <a:pt x="2460040" y="50914"/>
                  </a:lnTo>
                  <a:lnTo>
                    <a:pt x="2421001" y="59944"/>
                  </a:lnTo>
                  <a:lnTo>
                    <a:pt x="2359406" y="79883"/>
                  </a:lnTo>
                  <a:lnTo>
                    <a:pt x="2299716" y="104648"/>
                  </a:lnTo>
                  <a:lnTo>
                    <a:pt x="2242566" y="133731"/>
                  </a:lnTo>
                  <a:lnTo>
                    <a:pt x="2188591" y="166878"/>
                  </a:lnTo>
                  <a:lnTo>
                    <a:pt x="2138045" y="203581"/>
                  </a:lnTo>
                  <a:lnTo>
                    <a:pt x="2091309" y="243586"/>
                  </a:lnTo>
                  <a:lnTo>
                    <a:pt x="2049272" y="286639"/>
                  </a:lnTo>
                  <a:lnTo>
                    <a:pt x="2012061" y="332359"/>
                  </a:lnTo>
                  <a:lnTo>
                    <a:pt x="1980311" y="380111"/>
                  </a:lnTo>
                  <a:lnTo>
                    <a:pt x="1954530" y="429895"/>
                  </a:lnTo>
                  <a:lnTo>
                    <a:pt x="1935480" y="481330"/>
                  </a:lnTo>
                  <a:lnTo>
                    <a:pt x="1923542" y="533908"/>
                  </a:lnTo>
                  <a:lnTo>
                    <a:pt x="1919605" y="585343"/>
                  </a:lnTo>
                  <a:lnTo>
                    <a:pt x="1918843" y="608203"/>
                  </a:lnTo>
                  <a:lnTo>
                    <a:pt x="1916303" y="630936"/>
                  </a:lnTo>
                  <a:lnTo>
                    <a:pt x="1905889" y="676656"/>
                  </a:lnTo>
                  <a:lnTo>
                    <a:pt x="1889125" y="721995"/>
                  </a:lnTo>
                  <a:lnTo>
                    <a:pt x="1866011" y="766699"/>
                  </a:lnTo>
                  <a:lnTo>
                    <a:pt x="1837182" y="810260"/>
                  </a:lnTo>
                  <a:lnTo>
                    <a:pt x="1803019" y="852043"/>
                  </a:lnTo>
                  <a:lnTo>
                    <a:pt x="1763903" y="891921"/>
                  </a:lnTo>
                  <a:lnTo>
                    <a:pt x="1720469" y="929132"/>
                  </a:lnTo>
                  <a:lnTo>
                    <a:pt x="1673225" y="963549"/>
                  </a:lnTo>
                  <a:lnTo>
                    <a:pt x="1622552" y="994664"/>
                  </a:lnTo>
                  <a:lnTo>
                    <a:pt x="1568958" y="1021842"/>
                  </a:lnTo>
                  <a:lnTo>
                    <a:pt x="1513205" y="1045083"/>
                  </a:lnTo>
                  <a:lnTo>
                    <a:pt x="1455293" y="1063752"/>
                  </a:lnTo>
                  <a:lnTo>
                    <a:pt x="1396365" y="1077468"/>
                  </a:lnTo>
                  <a:lnTo>
                    <a:pt x="1344790" y="1084059"/>
                  </a:lnTo>
                  <a:lnTo>
                    <a:pt x="1343875" y="1080592"/>
                  </a:lnTo>
                  <a:lnTo>
                    <a:pt x="1326083" y="1057402"/>
                  </a:lnTo>
                  <a:lnTo>
                    <a:pt x="1300886" y="1042606"/>
                  </a:lnTo>
                  <a:lnTo>
                    <a:pt x="1270889" y="1038479"/>
                  </a:lnTo>
                  <a:lnTo>
                    <a:pt x="1241691" y="1046251"/>
                  </a:lnTo>
                  <a:lnTo>
                    <a:pt x="1218526" y="1063993"/>
                  </a:lnTo>
                  <a:lnTo>
                    <a:pt x="1203693" y="1089152"/>
                  </a:lnTo>
                  <a:lnTo>
                    <a:pt x="1199515" y="1119124"/>
                  </a:lnTo>
                  <a:lnTo>
                    <a:pt x="1207287" y="1148397"/>
                  </a:lnTo>
                  <a:lnTo>
                    <a:pt x="1225080" y="1171575"/>
                  </a:lnTo>
                  <a:lnTo>
                    <a:pt x="1250276" y="1186383"/>
                  </a:lnTo>
                  <a:lnTo>
                    <a:pt x="1280287" y="1190498"/>
                  </a:lnTo>
                  <a:lnTo>
                    <a:pt x="1309471" y="1182738"/>
                  </a:lnTo>
                  <a:lnTo>
                    <a:pt x="1332636" y="1164996"/>
                  </a:lnTo>
                  <a:lnTo>
                    <a:pt x="1347470" y="1139825"/>
                  </a:lnTo>
                  <a:lnTo>
                    <a:pt x="1348181" y="1134757"/>
                  </a:lnTo>
                  <a:lnTo>
                    <a:pt x="1371219" y="1133094"/>
                  </a:lnTo>
                  <a:lnTo>
                    <a:pt x="1436370" y="1121029"/>
                  </a:lnTo>
                  <a:lnTo>
                    <a:pt x="1498981" y="1103630"/>
                  </a:lnTo>
                  <a:lnTo>
                    <a:pt x="1559814" y="1081405"/>
                  </a:lnTo>
                  <a:lnTo>
                    <a:pt x="1618234" y="1054481"/>
                  </a:lnTo>
                  <a:lnTo>
                    <a:pt x="1673987" y="1023366"/>
                  </a:lnTo>
                  <a:lnTo>
                    <a:pt x="1726311" y="988441"/>
                  </a:lnTo>
                  <a:lnTo>
                    <a:pt x="1775079" y="950087"/>
                  </a:lnTo>
                  <a:lnTo>
                    <a:pt x="1819402" y="908685"/>
                  </a:lnTo>
                  <a:lnTo>
                    <a:pt x="1859280" y="864489"/>
                  </a:lnTo>
                  <a:lnTo>
                    <a:pt x="1893824" y="817880"/>
                  </a:lnTo>
                  <a:lnTo>
                    <a:pt x="1922653" y="769112"/>
                  </a:lnTo>
                  <a:lnTo>
                    <a:pt x="1945259" y="718693"/>
                  </a:lnTo>
                  <a:lnTo>
                    <a:pt x="1961007" y="666877"/>
                  </a:lnTo>
                  <a:lnTo>
                    <a:pt x="1969262" y="614045"/>
                  </a:lnTo>
                  <a:lnTo>
                    <a:pt x="1971294" y="562483"/>
                  </a:lnTo>
                  <a:lnTo>
                    <a:pt x="1974088" y="539877"/>
                  </a:lnTo>
                  <a:lnTo>
                    <a:pt x="1984629" y="494284"/>
                  </a:lnTo>
                  <a:lnTo>
                    <a:pt x="2001520" y="449199"/>
                  </a:lnTo>
                  <a:lnTo>
                    <a:pt x="2024761" y="404749"/>
                  </a:lnTo>
                  <a:lnTo>
                    <a:pt x="2053590" y="361442"/>
                  </a:lnTo>
                  <a:lnTo>
                    <a:pt x="2087867" y="319659"/>
                  </a:lnTo>
                  <a:lnTo>
                    <a:pt x="2126869" y="280035"/>
                  </a:lnTo>
                  <a:lnTo>
                    <a:pt x="2170303" y="242824"/>
                  </a:lnTo>
                  <a:lnTo>
                    <a:pt x="2217674" y="208534"/>
                  </a:lnTo>
                  <a:lnTo>
                    <a:pt x="2268220" y="177673"/>
                  </a:lnTo>
                  <a:lnTo>
                    <a:pt x="2321814" y="150368"/>
                  </a:lnTo>
                  <a:lnTo>
                    <a:pt x="2377821" y="127254"/>
                  </a:lnTo>
                  <a:lnTo>
                    <a:pt x="2435606" y="108585"/>
                  </a:lnTo>
                  <a:lnTo>
                    <a:pt x="2465844" y="101117"/>
                  </a:lnTo>
                  <a:lnTo>
                    <a:pt x="2471674" y="151384"/>
                  </a:lnTo>
                  <a:lnTo>
                    <a:pt x="2614295" y="5816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461" y="1125474"/>
            <a:ext cx="2103120" cy="1188720"/>
            <a:chOff x="3696461" y="1125474"/>
            <a:chExt cx="2103120" cy="1188720"/>
          </a:xfrm>
        </p:grpSpPr>
        <p:sp>
          <p:nvSpPr>
            <p:cNvPr id="3" name="object 3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86936" y="2411348"/>
            <a:ext cx="2122170" cy="1207770"/>
            <a:chOff x="3686936" y="2411348"/>
            <a:chExt cx="2122170" cy="1207770"/>
          </a:xfrm>
        </p:grpSpPr>
        <p:sp>
          <p:nvSpPr>
            <p:cNvPr id="9" name="object 9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86936" y="3706748"/>
            <a:ext cx="2122170" cy="1207770"/>
            <a:chOff x="3686936" y="3706748"/>
            <a:chExt cx="2122170" cy="1207770"/>
          </a:xfrm>
        </p:grpSpPr>
        <p:sp>
          <p:nvSpPr>
            <p:cNvPr id="16" name="object 16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0095" y="1246915"/>
            <a:ext cx="1656714" cy="243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06120" marR="740410" algn="ctr">
              <a:lnSpc>
                <a:spcPts val="2840"/>
              </a:lnSpc>
              <a:spcBef>
                <a:spcPts val="17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6461" y="1125474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840"/>
              </a:spcBef>
            </a:pP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9961" y="1111186"/>
            <a:ext cx="4899025" cy="3808095"/>
            <a:chOff x="1219961" y="1111186"/>
            <a:chExt cx="4899025" cy="3808095"/>
          </a:xfrm>
        </p:grpSpPr>
        <p:sp>
          <p:nvSpPr>
            <p:cNvPr id="28" name="object 28"/>
            <p:cNvSpPr/>
            <p:nvPr/>
          </p:nvSpPr>
          <p:spPr>
            <a:xfrm>
              <a:off x="2268473" y="232943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8473" y="232943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8473" y="26951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8473" y="26951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962" y="2676016"/>
              <a:ext cx="2614295" cy="276860"/>
            </a:xfrm>
            <a:custGeom>
              <a:avLst/>
              <a:gdLst/>
              <a:ahLst/>
              <a:cxnLst/>
              <a:rect l="l" t="t" r="r" b="b"/>
              <a:pathLst>
                <a:path w="2614295" h="276860">
                  <a:moveTo>
                    <a:pt x="999439" y="224282"/>
                  </a:moveTo>
                  <a:lnTo>
                    <a:pt x="920242" y="224282"/>
                  </a:lnTo>
                  <a:lnTo>
                    <a:pt x="894994" y="224282"/>
                  </a:lnTo>
                  <a:lnTo>
                    <a:pt x="894080" y="274574"/>
                  </a:lnTo>
                  <a:lnTo>
                    <a:pt x="999439" y="224282"/>
                  </a:lnTo>
                  <a:close/>
                </a:path>
                <a:path w="2614295" h="276860">
                  <a:moveTo>
                    <a:pt x="1047877" y="201168"/>
                  </a:moveTo>
                  <a:lnTo>
                    <a:pt x="896874" y="122174"/>
                  </a:lnTo>
                  <a:lnTo>
                    <a:pt x="895934" y="172783"/>
                  </a:lnTo>
                  <a:lnTo>
                    <a:pt x="870585" y="172085"/>
                  </a:lnTo>
                  <a:lnTo>
                    <a:pt x="828929" y="170180"/>
                  </a:lnTo>
                  <a:lnTo>
                    <a:pt x="751459" y="165354"/>
                  </a:lnTo>
                  <a:lnTo>
                    <a:pt x="737920" y="164211"/>
                  </a:lnTo>
                  <a:lnTo>
                    <a:pt x="699770" y="161036"/>
                  </a:lnTo>
                  <a:lnTo>
                    <a:pt x="655066" y="156083"/>
                  </a:lnTo>
                  <a:lnTo>
                    <a:pt x="608838" y="149098"/>
                  </a:lnTo>
                  <a:lnTo>
                    <a:pt x="581914" y="140716"/>
                  </a:lnTo>
                  <a:lnTo>
                    <a:pt x="581507" y="140335"/>
                  </a:lnTo>
                  <a:lnTo>
                    <a:pt x="578993" y="137922"/>
                  </a:lnTo>
                  <a:lnTo>
                    <a:pt x="576834" y="135890"/>
                  </a:lnTo>
                  <a:lnTo>
                    <a:pt x="575437" y="134493"/>
                  </a:lnTo>
                  <a:lnTo>
                    <a:pt x="546481" y="122288"/>
                  </a:lnTo>
                  <a:lnTo>
                    <a:pt x="546481" y="176149"/>
                  </a:lnTo>
                  <a:lnTo>
                    <a:pt x="545401" y="175336"/>
                  </a:lnTo>
                  <a:lnTo>
                    <a:pt x="546100" y="175641"/>
                  </a:lnTo>
                  <a:lnTo>
                    <a:pt x="546481" y="176149"/>
                  </a:lnTo>
                  <a:lnTo>
                    <a:pt x="546481" y="122288"/>
                  </a:lnTo>
                  <a:lnTo>
                    <a:pt x="502031" y="113538"/>
                  </a:lnTo>
                  <a:lnTo>
                    <a:pt x="460883" y="108204"/>
                  </a:lnTo>
                  <a:lnTo>
                    <a:pt x="412369" y="103251"/>
                  </a:lnTo>
                  <a:lnTo>
                    <a:pt x="357759" y="99060"/>
                  </a:lnTo>
                  <a:lnTo>
                    <a:pt x="297688" y="95377"/>
                  </a:lnTo>
                  <a:lnTo>
                    <a:pt x="255524" y="93472"/>
                  </a:lnTo>
                  <a:lnTo>
                    <a:pt x="167132" y="90805"/>
                  </a:lnTo>
                  <a:lnTo>
                    <a:pt x="147523" y="90589"/>
                  </a:lnTo>
                  <a:lnTo>
                    <a:pt x="147370" y="89789"/>
                  </a:lnTo>
                  <a:lnTo>
                    <a:pt x="146685" y="86194"/>
                  </a:lnTo>
                  <a:lnTo>
                    <a:pt x="130581" y="61810"/>
                  </a:lnTo>
                  <a:lnTo>
                    <a:pt x="106527" y="45250"/>
                  </a:lnTo>
                  <a:lnTo>
                    <a:pt x="76962" y="38989"/>
                  </a:lnTo>
                  <a:lnTo>
                    <a:pt x="47231" y="44704"/>
                  </a:lnTo>
                  <a:lnTo>
                    <a:pt x="22834" y="60807"/>
                  </a:lnTo>
                  <a:lnTo>
                    <a:pt x="6273" y="84861"/>
                  </a:lnTo>
                  <a:lnTo>
                    <a:pt x="0" y="114427"/>
                  </a:lnTo>
                  <a:lnTo>
                    <a:pt x="5638" y="143891"/>
                  </a:lnTo>
                  <a:lnTo>
                    <a:pt x="5753" y="144272"/>
                  </a:lnTo>
                  <a:lnTo>
                    <a:pt x="21793" y="168579"/>
                  </a:lnTo>
                  <a:lnTo>
                    <a:pt x="45847" y="185140"/>
                  </a:lnTo>
                  <a:lnTo>
                    <a:pt x="75438" y="191389"/>
                  </a:lnTo>
                  <a:lnTo>
                    <a:pt x="105194" y="185686"/>
                  </a:lnTo>
                  <a:lnTo>
                    <a:pt x="129578" y="169583"/>
                  </a:lnTo>
                  <a:lnTo>
                    <a:pt x="146138" y="145529"/>
                  </a:lnTo>
                  <a:lnTo>
                    <a:pt x="147027" y="141287"/>
                  </a:lnTo>
                  <a:lnTo>
                    <a:pt x="166624" y="141478"/>
                  </a:lnTo>
                  <a:lnTo>
                    <a:pt x="210566" y="142621"/>
                  </a:lnTo>
                  <a:lnTo>
                    <a:pt x="295402" y="146177"/>
                  </a:lnTo>
                  <a:lnTo>
                    <a:pt x="354330" y="149733"/>
                  </a:lnTo>
                  <a:lnTo>
                    <a:pt x="408165" y="153924"/>
                  </a:lnTo>
                  <a:lnTo>
                    <a:pt x="482600" y="162052"/>
                  </a:lnTo>
                  <a:lnTo>
                    <a:pt x="532384" y="170942"/>
                  </a:lnTo>
                  <a:lnTo>
                    <a:pt x="542163" y="175768"/>
                  </a:lnTo>
                  <a:lnTo>
                    <a:pt x="545211" y="178562"/>
                  </a:lnTo>
                  <a:lnTo>
                    <a:pt x="547243" y="180594"/>
                  </a:lnTo>
                  <a:lnTo>
                    <a:pt x="548767" y="181991"/>
                  </a:lnTo>
                  <a:lnTo>
                    <a:pt x="550291" y="183134"/>
                  </a:lnTo>
                  <a:lnTo>
                    <a:pt x="552069" y="184150"/>
                  </a:lnTo>
                  <a:lnTo>
                    <a:pt x="555498" y="186182"/>
                  </a:lnTo>
                  <a:lnTo>
                    <a:pt x="598805" y="198882"/>
                  </a:lnTo>
                  <a:lnTo>
                    <a:pt x="648335" y="206502"/>
                  </a:lnTo>
                  <a:lnTo>
                    <a:pt x="711581" y="213106"/>
                  </a:lnTo>
                  <a:lnTo>
                    <a:pt x="785622" y="218694"/>
                  </a:lnTo>
                  <a:lnTo>
                    <a:pt x="826135" y="220980"/>
                  </a:lnTo>
                  <a:lnTo>
                    <a:pt x="868299" y="222885"/>
                  </a:lnTo>
                  <a:lnTo>
                    <a:pt x="895007" y="223608"/>
                  </a:lnTo>
                  <a:lnTo>
                    <a:pt x="920254" y="223608"/>
                  </a:lnTo>
                  <a:lnTo>
                    <a:pt x="1000861" y="223608"/>
                  </a:lnTo>
                  <a:lnTo>
                    <a:pt x="1047877" y="201168"/>
                  </a:lnTo>
                  <a:close/>
                </a:path>
                <a:path w="2614295" h="276860">
                  <a:moveTo>
                    <a:pt x="2614295" y="74041"/>
                  </a:moveTo>
                  <a:lnTo>
                    <a:pt x="2565349" y="50419"/>
                  </a:lnTo>
                  <a:lnTo>
                    <a:pt x="2460879" y="0"/>
                  </a:lnTo>
                  <a:lnTo>
                    <a:pt x="2461590" y="51015"/>
                  </a:lnTo>
                  <a:lnTo>
                    <a:pt x="2367280" y="54102"/>
                  </a:lnTo>
                  <a:lnTo>
                    <a:pt x="2281047" y="58547"/>
                  </a:lnTo>
                  <a:lnTo>
                    <a:pt x="2226818" y="62230"/>
                  </a:lnTo>
                  <a:lnTo>
                    <a:pt x="2128393" y="70866"/>
                  </a:lnTo>
                  <a:lnTo>
                    <a:pt x="2084959" y="75692"/>
                  </a:lnTo>
                  <a:lnTo>
                    <a:pt x="2046224" y="80899"/>
                  </a:lnTo>
                  <a:lnTo>
                    <a:pt x="1997202" y="89281"/>
                  </a:lnTo>
                  <a:lnTo>
                    <a:pt x="1959864" y="98679"/>
                  </a:lnTo>
                  <a:lnTo>
                    <a:pt x="1927733" y="116713"/>
                  </a:lnTo>
                  <a:lnTo>
                    <a:pt x="1925942" y="118503"/>
                  </a:lnTo>
                  <a:lnTo>
                    <a:pt x="1925942" y="123190"/>
                  </a:lnTo>
                  <a:lnTo>
                    <a:pt x="1925345" y="123482"/>
                  </a:lnTo>
                  <a:lnTo>
                    <a:pt x="1925942" y="123190"/>
                  </a:lnTo>
                  <a:lnTo>
                    <a:pt x="1925942" y="118503"/>
                  </a:lnTo>
                  <a:lnTo>
                    <a:pt x="1924939" y="119507"/>
                  </a:lnTo>
                  <a:lnTo>
                    <a:pt x="1923034" y="122936"/>
                  </a:lnTo>
                  <a:lnTo>
                    <a:pt x="1922360" y="124891"/>
                  </a:lnTo>
                  <a:lnTo>
                    <a:pt x="1921383" y="125349"/>
                  </a:lnTo>
                  <a:lnTo>
                    <a:pt x="1882775" y="135636"/>
                  </a:lnTo>
                  <a:lnTo>
                    <a:pt x="1836420" y="143637"/>
                  </a:lnTo>
                  <a:lnTo>
                    <a:pt x="1778000" y="151130"/>
                  </a:lnTo>
                  <a:lnTo>
                    <a:pt x="1684909" y="159893"/>
                  </a:lnTo>
                  <a:lnTo>
                    <a:pt x="1577848" y="167132"/>
                  </a:lnTo>
                  <a:lnTo>
                    <a:pt x="1520444" y="169926"/>
                  </a:lnTo>
                  <a:lnTo>
                    <a:pt x="1460881" y="172212"/>
                  </a:lnTo>
                  <a:lnTo>
                    <a:pt x="1400175" y="173863"/>
                  </a:lnTo>
                  <a:lnTo>
                    <a:pt x="1346390" y="174523"/>
                  </a:lnTo>
                  <a:lnTo>
                    <a:pt x="1345539" y="170510"/>
                  </a:lnTo>
                  <a:lnTo>
                    <a:pt x="1329029" y="146418"/>
                  </a:lnTo>
                  <a:lnTo>
                    <a:pt x="1304671" y="130302"/>
                  </a:lnTo>
                  <a:lnTo>
                    <a:pt x="1274953" y="124587"/>
                  </a:lnTo>
                  <a:lnTo>
                    <a:pt x="1245349" y="130771"/>
                  </a:lnTo>
                  <a:lnTo>
                    <a:pt x="1221257" y="147281"/>
                  </a:lnTo>
                  <a:lnTo>
                    <a:pt x="1205115" y="171615"/>
                  </a:lnTo>
                  <a:lnTo>
                    <a:pt x="1199388" y="201295"/>
                  </a:lnTo>
                  <a:lnTo>
                    <a:pt x="1205623" y="230949"/>
                  </a:lnTo>
                  <a:lnTo>
                    <a:pt x="1222133" y="255041"/>
                  </a:lnTo>
                  <a:lnTo>
                    <a:pt x="1246479" y="271145"/>
                  </a:lnTo>
                  <a:lnTo>
                    <a:pt x="1276223" y="276860"/>
                  </a:lnTo>
                  <a:lnTo>
                    <a:pt x="1305814" y="270687"/>
                  </a:lnTo>
                  <a:lnTo>
                    <a:pt x="1329905" y="254177"/>
                  </a:lnTo>
                  <a:lnTo>
                    <a:pt x="1346047" y="229844"/>
                  </a:lnTo>
                  <a:lnTo>
                    <a:pt x="1346771" y="226060"/>
                  </a:lnTo>
                  <a:lnTo>
                    <a:pt x="1346923" y="225272"/>
                  </a:lnTo>
                  <a:lnTo>
                    <a:pt x="1400810" y="224663"/>
                  </a:lnTo>
                  <a:lnTo>
                    <a:pt x="1462278" y="223012"/>
                  </a:lnTo>
                  <a:lnTo>
                    <a:pt x="1551686" y="219329"/>
                  </a:lnTo>
                  <a:lnTo>
                    <a:pt x="1662811" y="212598"/>
                  </a:lnTo>
                  <a:lnTo>
                    <a:pt x="1738122" y="206248"/>
                  </a:lnTo>
                  <a:lnTo>
                    <a:pt x="1783588" y="201549"/>
                  </a:lnTo>
                  <a:lnTo>
                    <a:pt x="1824609" y="196596"/>
                  </a:lnTo>
                  <a:lnTo>
                    <a:pt x="1877314" y="188468"/>
                  </a:lnTo>
                  <a:lnTo>
                    <a:pt x="1918081" y="179705"/>
                  </a:lnTo>
                  <a:lnTo>
                    <a:pt x="1954530" y="164846"/>
                  </a:lnTo>
                  <a:lnTo>
                    <a:pt x="1956308" y="163830"/>
                  </a:lnTo>
                  <a:lnTo>
                    <a:pt x="1957959" y="162433"/>
                  </a:lnTo>
                  <a:lnTo>
                    <a:pt x="1959483" y="160909"/>
                  </a:lnTo>
                  <a:lnTo>
                    <a:pt x="1964944" y="155194"/>
                  </a:lnTo>
                  <a:lnTo>
                    <a:pt x="1966264" y="153035"/>
                  </a:lnTo>
                  <a:lnTo>
                    <a:pt x="1966810" y="152146"/>
                  </a:lnTo>
                  <a:lnTo>
                    <a:pt x="1966976" y="151892"/>
                  </a:lnTo>
                  <a:lnTo>
                    <a:pt x="1967649" y="149847"/>
                  </a:lnTo>
                  <a:lnTo>
                    <a:pt x="1970532" y="148717"/>
                  </a:lnTo>
                  <a:lnTo>
                    <a:pt x="2007870" y="138938"/>
                  </a:lnTo>
                  <a:lnTo>
                    <a:pt x="2060270" y="130302"/>
                  </a:lnTo>
                  <a:lnTo>
                    <a:pt x="2112010" y="123698"/>
                  </a:lnTo>
                  <a:lnTo>
                    <a:pt x="2180463" y="116967"/>
                  </a:lnTo>
                  <a:lnTo>
                    <a:pt x="2230882" y="112903"/>
                  </a:lnTo>
                  <a:lnTo>
                    <a:pt x="2312289" y="107696"/>
                  </a:lnTo>
                  <a:lnTo>
                    <a:pt x="2369820" y="104902"/>
                  </a:lnTo>
                  <a:lnTo>
                    <a:pt x="2429256" y="102616"/>
                  </a:lnTo>
                  <a:lnTo>
                    <a:pt x="2462314" y="101841"/>
                  </a:lnTo>
                  <a:lnTo>
                    <a:pt x="2463038" y="152400"/>
                  </a:lnTo>
                  <a:lnTo>
                    <a:pt x="2614295" y="7404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92546" y="1125474"/>
              <a:ext cx="212090" cy="3779520"/>
            </a:xfrm>
            <a:custGeom>
              <a:avLst/>
              <a:gdLst/>
              <a:ahLst/>
              <a:cxnLst/>
              <a:rect l="l" t="t" r="r" b="b"/>
              <a:pathLst>
                <a:path w="212089" h="3779520">
                  <a:moveTo>
                    <a:pt x="0" y="3779520"/>
                  </a:moveTo>
                  <a:lnTo>
                    <a:pt x="41249" y="3778131"/>
                  </a:lnTo>
                  <a:lnTo>
                    <a:pt x="74914" y="3774344"/>
                  </a:lnTo>
                  <a:lnTo>
                    <a:pt x="97601" y="3768729"/>
                  </a:lnTo>
                  <a:lnTo>
                    <a:pt x="105917" y="3761854"/>
                  </a:lnTo>
                  <a:lnTo>
                    <a:pt x="105917" y="1907413"/>
                  </a:lnTo>
                  <a:lnTo>
                    <a:pt x="114234" y="1900529"/>
                  </a:lnTo>
                  <a:lnTo>
                    <a:pt x="136921" y="1894919"/>
                  </a:lnTo>
                  <a:lnTo>
                    <a:pt x="170586" y="1891143"/>
                  </a:lnTo>
                  <a:lnTo>
                    <a:pt x="211836" y="1889759"/>
                  </a:lnTo>
                  <a:lnTo>
                    <a:pt x="170586" y="1888376"/>
                  </a:lnTo>
                  <a:lnTo>
                    <a:pt x="136921" y="1884600"/>
                  </a:lnTo>
                  <a:lnTo>
                    <a:pt x="114234" y="1878990"/>
                  </a:lnTo>
                  <a:lnTo>
                    <a:pt x="105917" y="1872107"/>
                  </a:lnTo>
                  <a:lnTo>
                    <a:pt x="105917" y="17652"/>
                  </a:lnTo>
                  <a:lnTo>
                    <a:pt x="97601" y="10769"/>
                  </a:lnTo>
                  <a:lnTo>
                    <a:pt x="74914" y="5159"/>
                  </a:lnTo>
                  <a:lnTo>
                    <a:pt x="41249" y="138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94552" y="2797810"/>
            <a:ext cx="89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85" dirty="0">
                <a:solidFill>
                  <a:srgbClr val="636363"/>
                </a:solidFill>
                <a:latin typeface="Cambria"/>
                <a:cs typeface="Cambria"/>
              </a:rPr>
              <a:t>B</a:t>
            </a:r>
            <a:r>
              <a:rPr sz="2400" b="1" i="1" spc="-235" dirty="0">
                <a:solidFill>
                  <a:srgbClr val="636363"/>
                </a:solidFill>
                <a:latin typeface="Cambria"/>
                <a:cs typeface="Cambria"/>
              </a:rPr>
              <a:t>ucke</a:t>
            </a:r>
            <a:r>
              <a:rPr sz="2400" b="1" i="1" spc="-175" dirty="0">
                <a:solidFill>
                  <a:srgbClr val="636363"/>
                </a:solidFill>
                <a:latin typeface="Cambria"/>
                <a:cs typeface="Cambria"/>
              </a:rPr>
              <a:t>t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01058" y="3042869"/>
            <a:ext cx="69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61659" y="2727832"/>
            <a:ext cx="252095" cy="556895"/>
          </a:xfrm>
          <a:custGeom>
            <a:avLst/>
            <a:gdLst/>
            <a:ahLst/>
            <a:cxnLst/>
            <a:rect l="l" t="t" r="r" b="b"/>
            <a:pathLst>
              <a:path w="252095" h="556895">
                <a:moveTo>
                  <a:pt x="108076" y="434594"/>
                </a:moveTo>
                <a:lnTo>
                  <a:pt x="13462" y="549910"/>
                </a:lnTo>
                <a:lnTo>
                  <a:pt x="162432" y="556387"/>
                </a:lnTo>
                <a:lnTo>
                  <a:pt x="147752" y="523494"/>
                </a:lnTo>
                <a:lnTo>
                  <a:pt x="126745" y="523494"/>
                </a:lnTo>
                <a:lnTo>
                  <a:pt x="103250" y="485648"/>
                </a:lnTo>
                <a:lnTo>
                  <a:pt x="124874" y="472232"/>
                </a:lnTo>
                <a:lnTo>
                  <a:pt x="108076" y="434594"/>
                </a:lnTo>
                <a:close/>
              </a:path>
              <a:path w="252095" h="556895">
                <a:moveTo>
                  <a:pt x="124874" y="472232"/>
                </a:moveTo>
                <a:lnTo>
                  <a:pt x="103250" y="485648"/>
                </a:lnTo>
                <a:lnTo>
                  <a:pt x="126745" y="523494"/>
                </a:lnTo>
                <a:lnTo>
                  <a:pt x="143174" y="513234"/>
                </a:lnTo>
                <a:lnTo>
                  <a:pt x="124874" y="472232"/>
                </a:lnTo>
                <a:close/>
              </a:path>
              <a:path w="252095" h="556895">
                <a:moveTo>
                  <a:pt x="143174" y="513234"/>
                </a:moveTo>
                <a:lnTo>
                  <a:pt x="126745" y="523494"/>
                </a:lnTo>
                <a:lnTo>
                  <a:pt x="147752" y="523494"/>
                </a:lnTo>
                <a:lnTo>
                  <a:pt x="143174" y="513234"/>
                </a:lnTo>
                <a:close/>
              </a:path>
              <a:path w="252095" h="556895">
                <a:moveTo>
                  <a:pt x="131886" y="467882"/>
                </a:moveTo>
                <a:lnTo>
                  <a:pt x="124874" y="472232"/>
                </a:lnTo>
                <a:lnTo>
                  <a:pt x="143174" y="513234"/>
                </a:lnTo>
                <a:lnTo>
                  <a:pt x="157861" y="504063"/>
                </a:lnTo>
                <a:lnTo>
                  <a:pt x="159638" y="502919"/>
                </a:lnTo>
                <a:lnTo>
                  <a:pt x="161289" y="501650"/>
                </a:lnTo>
                <a:lnTo>
                  <a:pt x="162687" y="499999"/>
                </a:lnTo>
                <a:lnTo>
                  <a:pt x="179704" y="480822"/>
                </a:lnTo>
                <a:lnTo>
                  <a:pt x="187404" y="470535"/>
                </a:lnTo>
                <a:lnTo>
                  <a:pt x="129539" y="470535"/>
                </a:lnTo>
                <a:lnTo>
                  <a:pt x="131886" y="467882"/>
                </a:lnTo>
                <a:close/>
              </a:path>
              <a:path w="252095" h="556895">
                <a:moveTo>
                  <a:pt x="134365" y="466344"/>
                </a:moveTo>
                <a:lnTo>
                  <a:pt x="131886" y="467882"/>
                </a:lnTo>
                <a:lnTo>
                  <a:pt x="129539" y="470535"/>
                </a:lnTo>
                <a:lnTo>
                  <a:pt x="134365" y="466344"/>
                </a:lnTo>
                <a:close/>
              </a:path>
              <a:path w="252095" h="556895">
                <a:moveTo>
                  <a:pt x="190541" y="466344"/>
                </a:moveTo>
                <a:lnTo>
                  <a:pt x="134365" y="466344"/>
                </a:lnTo>
                <a:lnTo>
                  <a:pt x="129539" y="470535"/>
                </a:lnTo>
                <a:lnTo>
                  <a:pt x="187404" y="470535"/>
                </a:lnTo>
                <a:lnTo>
                  <a:pt x="190541" y="466344"/>
                </a:lnTo>
                <a:close/>
              </a:path>
              <a:path w="252095" h="556895">
                <a:moveTo>
                  <a:pt x="1524" y="0"/>
                </a:moveTo>
                <a:lnTo>
                  <a:pt x="0" y="44450"/>
                </a:lnTo>
                <a:lnTo>
                  <a:pt x="10667" y="44831"/>
                </a:lnTo>
                <a:lnTo>
                  <a:pt x="19812" y="45847"/>
                </a:lnTo>
                <a:lnTo>
                  <a:pt x="56514" y="56134"/>
                </a:lnTo>
                <a:lnTo>
                  <a:pt x="92455" y="75565"/>
                </a:lnTo>
                <a:lnTo>
                  <a:pt x="126491" y="103505"/>
                </a:lnTo>
                <a:lnTo>
                  <a:pt x="155828" y="137794"/>
                </a:lnTo>
                <a:lnTo>
                  <a:pt x="179959" y="177292"/>
                </a:lnTo>
                <a:lnTo>
                  <a:pt x="197103" y="220091"/>
                </a:lnTo>
                <a:lnTo>
                  <a:pt x="205993" y="264160"/>
                </a:lnTo>
                <a:lnTo>
                  <a:pt x="207137" y="286639"/>
                </a:lnTo>
                <a:lnTo>
                  <a:pt x="206882" y="297942"/>
                </a:lnTo>
                <a:lnTo>
                  <a:pt x="197103" y="354203"/>
                </a:lnTo>
                <a:lnTo>
                  <a:pt x="180593" y="397002"/>
                </a:lnTo>
                <a:lnTo>
                  <a:pt x="157606" y="436244"/>
                </a:lnTo>
                <a:lnTo>
                  <a:pt x="131886" y="467882"/>
                </a:lnTo>
                <a:lnTo>
                  <a:pt x="134365" y="466344"/>
                </a:lnTo>
                <a:lnTo>
                  <a:pt x="190541" y="466344"/>
                </a:lnTo>
                <a:lnTo>
                  <a:pt x="195199" y="460121"/>
                </a:lnTo>
                <a:lnTo>
                  <a:pt x="221487" y="414400"/>
                </a:lnTo>
                <a:lnTo>
                  <a:pt x="240284" y="364617"/>
                </a:lnTo>
                <a:lnTo>
                  <a:pt x="248665" y="325755"/>
                </a:lnTo>
                <a:lnTo>
                  <a:pt x="251587" y="285496"/>
                </a:lnTo>
                <a:lnTo>
                  <a:pt x="251205" y="271780"/>
                </a:lnTo>
                <a:lnTo>
                  <a:pt x="245872" y="231902"/>
                </a:lnTo>
                <a:lnTo>
                  <a:pt x="229997" y="179959"/>
                </a:lnTo>
                <a:lnTo>
                  <a:pt x="205612" y="132206"/>
                </a:lnTo>
                <a:lnTo>
                  <a:pt x="174116" y="89535"/>
                </a:lnTo>
                <a:lnTo>
                  <a:pt x="136651" y="53086"/>
                </a:lnTo>
                <a:lnTo>
                  <a:pt x="94741" y="25146"/>
                </a:lnTo>
                <a:lnTo>
                  <a:pt x="48640" y="6477"/>
                </a:lnTo>
                <a:lnTo>
                  <a:pt x="12191" y="381"/>
                </a:lnTo>
                <a:lnTo>
                  <a:pt x="1524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73632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461" y="1125474"/>
            <a:ext cx="2103120" cy="1188720"/>
            <a:chOff x="3696461" y="1125474"/>
            <a:chExt cx="2103120" cy="1188720"/>
          </a:xfrm>
        </p:grpSpPr>
        <p:sp>
          <p:nvSpPr>
            <p:cNvPr id="3" name="object 3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86936" y="2411348"/>
            <a:ext cx="2122170" cy="1207770"/>
            <a:chOff x="3686936" y="2411348"/>
            <a:chExt cx="2122170" cy="1207770"/>
          </a:xfrm>
        </p:grpSpPr>
        <p:sp>
          <p:nvSpPr>
            <p:cNvPr id="9" name="object 9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86936" y="3706748"/>
            <a:ext cx="2122170" cy="1207770"/>
            <a:chOff x="3686936" y="3706748"/>
            <a:chExt cx="2122170" cy="1207770"/>
          </a:xfrm>
        </p:grpSpPr>
        <p:sp>
          <p:nvSpPr>
            <p:cNvPr id="16" name="object 16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0095" y="1246915"/>
            <a:ext cx="1656714" cy="243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06120" marR="740410" algn="ctr">
              <a:lnSpc>
                <a:spcPts val="2840"/>
              </a:lnSpc>
              <a:spcBef>
                <a:spcPts val="17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6461" y="1125474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840"/>
              </a:spcBef>
            </a:pP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1058" y="3042869"/>
            <a:ext cx="69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46316" y="2411348"/>
            <a:ext cx="2122170" cy="1207770"/>
            <a:chOff x="6346316" y="2411348"/>
            <a:chExt cx="2122170" cy="1207770"/>
          </a:xfrm>
        </p:grpSpPr>
        <p:sp>
          <p:nvSpPr>
            <p:cNvPr id="29" name="object 29"/>
            <p:cNvSpPr/>
            <p:nvPr/>
          </p:nvSpPr>
          <p:spPr>
            <a:xfrm>
              <a:off x="635584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584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9300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300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300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9300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34910" y="2515616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EE3D42"/>
                </a:solidFill>
                <a:latin typeface="Cambria"/>
                <a:cs typeface="Cambria"/>
              </a:rPr>
              <a:t>D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20000" y="2316733"/>
            <a:ext cx="2614295" cy="1122680"/>
            <a:chOff x="1220000" y="2316733"/>
            <a:chExt cx="2614295" cy="1122680"/>
          </a:xfrm>
        </p:grpSpPr>
        <p:sp>
          <p:nvSpPr>
            <p:cNvPr id="37" name="object 37"/>
            <p:cNvSpPr/>
            <p:nvPr/>
          </p:nvSpPr>
          <p:spPr>
            <a:xfrm>
              <a:off x="2268474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8474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8474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68474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474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8474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0000" y="2676016"/>
              <a:ext cx="2614295" cy="563245"/>
            </a:xfrm>
            <a:custGeom>
              <a:avLst/>
              <a:gdLst/>
              <a:ahLst/>
              <a:cxnLst/>
              <a:rect l="l" t="t" r="r" b="b"/>
              <a:pathLst>
                <a:path w="2614295" h="563244">
                  <a:moveTo>
                    <a:pt x="1047838" y="202057"/>
                  </a:moveTo>
                  <a:lnTo>
                    <a:pt x="1006500" y="184404"/>
                  </a:lnTo>
                  <a:lnTo>
                    <a:pt x="891120" y="135128"/>
                  </a:lnTo>
                  <a:lnTo>
                    <a:pt x="894207" y="186639"/>
                  </a:lnTo>
                  <a:lnTo>
                    <a:pt x="822794" y="195834"/>
                  </a:lnTo>
                  <a:lnTo>
                    <a:pt x="782027" y="203581"/>
                  </a:lnTo>
                  <a:lnTo>
                    <a:pt x="743038" y="212471"/>
                  </a:lnTo>
                  <a:lnTo>
                    <a:pt x="689063" y="227584"/>
                  </a:lnTo>
                  <a:lnTo>
                    <a:pt x="641565" y="244856"/>
                  </a:lnTo>
                  <a:lnTo>
                    <a:pt x="601306" y="264160"/>
                  </a:lnTo>
                  <a:lnTo>
                    <a:pt x="588848" y="271665"/>
                  </a:lnTo>
                  <a:lnTo>
                    <a:pt x="588848" y="339280"/>
                  </a:lnTo>
                  <a:lnTo>
                    <a:pt x="588733" y="339471"/>
                  </a:lnTo>
                  <a:lnTo>
                    <a:pt x="588848" y="339280"/>
                  </a:lnTo>
                  <a:lnTo>
                    <a:pt x="588848" y="271665"/>
                  </a:lnTo>
                  <a:lnTo>
                    <a:pt x="587654" y="272465"/>
                  </a:lnTo>
                  <a:lnTo>
                    <a:pt x="587654" y="342011"/>
                  </a:lnTo>
                  <a:lnTo>
                    <a:pt x="587578" y="342303"/>
                  </a:lnTo>
                  <a:lnTo>
                    <a:pt x="587616" y="342087"/>
                  </a:lnTo>
                  <a:lnTo>
                    <a:pt x="587336" y="342773"/>
                  </a:lnTo>
                  <a:lnTo>
                    <a:pt x="587616" y="342061"/>
                  </a:lnTo>
                  <a:lnTo>
                    <a:pt x="587654" y="272465"/>
                  </a:lnTo>
                  <a:lnTo>
                    <a:pt x="552411" y="303022"/>
                  </a:lnTo>
                  <a:lnTo>
                    <a:pt x="547712" y="309626"/>
                  </a:lnTo>
                  <a:lnTo>
                    <a:pt x="546950" y="310642"/>
                  </a:lnTo>
                  <a:lnTo>
                    <a:pt x="546188" y="311785"/>
                  </a:lnTo>
                  <a:lnTo>
                    <a:pt x="545680" y="312928"/>
                  </a:lnTo>
                  <a:lnTo>
                    <a:pt x="542251" y="319659"/>
                  </a:lnTo>
                  <a:lnTo>
                    <a:pt x="541489" y="320929"/>
                  </a:lnTo>
                  <a:lnTo>
                    <a:pt x="540981" y="322199"/>
                  </a:lnTo>
                  <a:lnTo>
                    <a:pt x="540550" y="323723"/>
                  </a:lnTo>
                  <a:lnTo>
                    <a:pt x="538441" y="330327"/>
                  </a:lnTo>
                  <a:lnTo>
                    <a:pt x="537933" y="331978"/>
                  </a:lnTo>
                  <a:lnTo>
                    <a:pt x="537552" y="333629"/>
                  </a:lnTo>
                  <a:lnTo>
                    <a:pt x="537425" y="335407"/>
                  </a:lnTo>
                  <a:lnTo>
                    <a:pt x="536600" y="343662"/>
                  </a:lnTo>
                  <a:lnTo>
                    <a:pt x="536295" y="346329"/>
                  </a:lnTo>
                  <a:lnTo>
                    <a:pt x="535673" y="348221"/>
                  </a:lnTo>
                  <a:lnTo>
                    <a:pt x="535216" y="349631"/>
                  </a:lnTo>
                  <a:lnTo>
                    <a:pt x="535165" y="349770"/>
                  </a:lnTo>
                  <a:lnTo>
                    <a:pt x="535266" y="349631"/>
                  </a:lnTo>
                  <a:lnTo>
                    <a:pt x="535165" y="349796"/>
                  </a:lnTo>
                  <a:lnTo>
                    <a:pt x="533234" y="352933"/>
                  </a:lnTo>
                  <a:lnTo>
                    <a:pt x="535114" y="349846"/>
                  </a:lnTo>
                  <a:lnTo>
                    <a:pt x="535673" y="348221"/>
                  </a:lnTo>
                  <a:lnTo>
                    <a:pt x="507453" y="375031"/>
                  </a:lnTo>
                  <a:lnTo>
                    <a:pt x="463130" y="397256"/>
                  </a:lnTo>
                  <a:lnTo>
                    <a:pt x="419569" y="413131"/>
                  </a:lnTo>
                  <a:lnTo>
                    <a:pt x="368769" y="427355"/>
                  </a:lnTo>
                  <a:lnTo>
                    <a:pt x="292696" y="443230"/>
                  </a:lnTo>
                  <a:lnTo>
                    <a:pt x="251548" y="449580"/>
                  </a:lnTo>
                  <a:lnTo>
                    <a:pt x="209003" y="454660"/>
                  </a:lnTo>
                  <a:lnTo>
                    <a:pt x="165950" y="458470"/>
                  </a:lnTo>
                  <a:lnTo>
                    <a:pt x="146342" y="459168"/>
                  </a:lnTo>
                  <a:lnTo>
                    <a:pt x="145389" y="455142"/>
                  </a:lnTo>
                  <a:lnTo>
                    <a:pt x="128295" y="431457"/>
                  </a:lnTo>
                  <a:lnTo>
                    <a:pt x="103568" y="415912"/>
                  </a:lnTo>
                  <a:lnTo>
                    <a:pt x="73748" y="410845"/>
                  </a:lnTo>
                  <a:lnTo>
                    <a:pt x="44259" y="417817"/>
                  </a:lnTo>
                  <a:lnTo>
                    <a:pt x="20561" y="434911"/>
                  </a:lnTo>
                  <a:lnTo>
                    <a:pt x="5016" y="459638"/>
                  </a:lnTo>
                  <a:lnTo>
                    <a:pt x="0" y="489458"/>
                  </a:lnTo>
                  <a:lnTo>
                    <a:pt x="6946" y="518960"/>
                  </a:lnTo>
                  <a:lnTo>
                    <a:pt x="24041" y="542645"/>
                  </a:lnTo>
                  <a:lnTo>
                    <a:pt x="48768" y="558190"/>
                  </a:lnTo>
                  <a:lnTo>
                    <a:pt x="78574" y="563245"/>
                  </a:lnTo>
                  <a:lnTo>
                    <a:pt x="108064" y="556285"/>
                  </a:lnTo>
                  <a:lnTo>
                    <a:pt x="131749" y="539178"/>
                  </a:lnTo>
                  <a:lnTo>
                    <a:pt x="147294" y="514464"/>
                  </a:lnTo>
                  <a:lnTo>
                    <a:pt x="147637" y="512445"/>
                  </a:lnTo>
                  <a:lnTo>
                    <a:pt x="148069" y="509866"/>
                  </a:lnTo>
                  <a:lnTo>
                    <a:pt x="167728" y="509143"/>
                  </a:lnTo>
                  <a:lnTo>
                    <a:pt x="213448" y="505333"/>
                  </a:lnTo>
                  <a:lnTo>
                    <a:pt x="257644" y="499999"/>
                  </a:lnTo>
                  <a:lnTo>
                    <a:pt x="300316" y="493522"/>
                  </a:lnTo>
                  <a:lnTo>
                    <a:pt x="341337" y="485775"/>
                  </a:lnTo>
                  <a:lnTo>
                    <a:pt x="380580" y="476758"/>
                  </a:lnTo>
                  <a:lnTo>
                    <a:pt x="434428" y="461645"/>
                  </a:lnTo>
                  <a:lnTo>
                    <a:pt x="481672" y="444627"/>
                  </a:lnTo>
                  <a:lnTo>
                    <a:pt x="521677" y="425450"/>
                  </a:lnTo>
                  <a:lnTo>
                    <a:pt x="553554" y="404241"/>
                  </a:lnTo>
                  <a:lnTo>
                    <a:pt x="582510" y="368173"/>
                  </a:lnTo>
                  <a:lnTo>
                    <a:pt x="586765" y="352933"/>
                  </a:lnTo>
                  <a:lnTo>
                    <a:pt x="587019" y="350266"/>
                  </a:lnTo>
                  <a:lnTo>
                    <a:pt x="587171" y="348742"/>
                  </a:lnTo>
                  <a:lnTo>
                    <a:pt x="587400" y="346329"/>
                  </a:lnTo>
                  <a:lnTo>
                    <a:pt x="587476" y="345440"/>
                  </a:lnTo>
                  <a:lnTo>
                    <a:pt x="587717" y="342938"/>
                  </a:lnTo>
                  <a:lnTo>
                    <a:pt x="617816" y="313436"/>
                  </a:lnTo>
                  <a:lnTo>
                    <a:pt x="661758" y="291465"/>
                  </a:lnTo>
                  <a:lnTo>
                    <a:pt x="705192" y="275717"/>
                  </a:lnTo>
                  <a:lnTo>
                    <a:pt x="755738" y="261620"/>
                  </a:lnTo>
                  <a:lnTo>
                    <a:pt x="832192" y="245618"/>
                  </a:lnTo>
                  <a:lnTo>
                    <a:pt x="873213" y="239395"/>
                  </a:lnTo>
                  <a:lnTo>
                    <a:pt x="897255" y="237274"/>
                  </a:lnTo>
                  <a:lnTo>
                    <a:pt x="900264" y="287274"/>
                  </a:lnTo>
                  <a:lnTo>
                    <a:pt x="1047838" y="202057"/>
                  </a:lnTo>
                  <a:close/>
                </a:path>
                <a:path w="2614295" h="563244">
                  <a:moveTo>
                    <a:pt x="2614257" y="74041"/>
                  </a:moveTo>
                  <a:lnTo>
                    <a:pt x="2565311" y="50419"/>
                  </a:lnTo>
                  <a:lnTo>
                    <a:pt x="2460841" y="0"/>
                  </a:lnTo>
                  <a:lnTo>
                    <a:pt x="2461552" y="51015"/>
                  </a:lnTo>
                  <a:lnTo>
                    <a:pt x="2367242" y="54102"/>
                  </a:lnTo>
                  <a:lnTo>
                    <a:pt x="2281009" y="58547"/>
                  </a:lnTo>
                  <a:lnTo>
                    <a:pt x="2226780" y="62230"/>
                  </a:lnTo>
                  <a:lnTo>
                    <a:pt x="2128355" y="70866"/>
                  </a:lnTo>
                  <a:lnTo>
                    <a:pt x="2084920" y="75692"/>
                  </a:lnTo>
                  <a:lnTo>
                    <a:pt x="2046185" y="80899"/>
                  </a:lnTo>
                  <a:lnTo>
                    <a:pt x="1997163" y="89281"/>
                  </a:lnTo>
                  <a:lnTo>
                    <a:pt x="1959825" y="98679"/>
                  </a:lnTo>
                  <a:lnTo>
                    <a:pt x="1927694" y="116713"/>
                  </a:lnTo>
                  <a:lnTo>
                    <a:pt x="1925904" y="118503"/>
                  </a:lnTo>
                  <a:lnTo>
                    <a:pt x="1925904" y="123190"/>
                  </a:lnTo>
                  <a:lnTo>
                    <a:pt x="1925307" y="123482"/>
                  </a:lnTo>
                  <a:lnTo>
                    <a:pt x="1925904" y="123190"/>
                  </a:lnTo>
                  <a:lnTo>
                    <a:pt x="1925904" y="118503"/>
                  </a:lnTo>
                  <a:lnTo>
                    <a:pt x="1924900" y="119507"/>
                  </a:lnTo>
                  <a:lnTo>
                    <a:pt x="1922995" y="122936"/>
                  </a:lnTo>
                  <a:lnTo>
                    <a:pt x="1922322" y="124891"/>
                  </a:lnTo>
                  <a:lnTo>
                    <a:pt x="1921344" y="125349"/>
                  </a:lnTo>
                  <a:lnTo>
                    <a:pt x="1882736" y="135636"/>
                  </a:lnTo>
                  <a:lnTo>
                    <a:pt x="1836381" y="143637"/>
                  </a:lnTo>
                  <a:lnTo>
                    <a:pt x="1777961" y="151130"/>
                  </a:lnTo>
                  <a:lnTo>
                    <a:pt x="1684870" y="159893"/>
                  </a:lnTo>
                  <a:lnTo>
                    <a:pt x="1577809" y="167132"/>
                  </a:lnTo>
                  <a:lnTo>
                    <a:pt x="1520405" y="169926"/>
                  </a:lnTo>
                  <a:lnTo>
                    <a:pt x="1460842" y="172212"/>
                  </a:lnTo>
                  <a:lnTo>
                    <a:pt x="1400136" y="173863"/>
                  </a:lnTo>
                  <a:lnTo>
                    <a:pt x="1346352" y="174523"/>
                  </a:lnTo>
                  <a:lnTo>
                    <a:pt x="1345501" y="170510"/>
                  </a:lnTo>
                  <a:lnTo>
                    <a:pt x="1328991" y="146418"/>
                  </a:lnTo>
                  <a:lnTo>
                    <a:pt x="1304632" y="130302"/>
                  </a:lnTo>
                  <a:lnTo>
                    <a:pt x="1274914" y="124587"/>
                  </a:lnTo>
                  <a:lnTo>
                    <a:pt x="1245311" y="130771"/>
                  </a:lnTo>
                  <a:lnTo>
                    <a:pt x="1221219" y="147281"/>
                  </a:lnTo>
                  <a:lnTo>
                    <a:pt x="1205077" y="171615"/>
                  </a:lnTo>
                  <a:lnTo>
                    <a:pt x="1199349" y="201295"/>
                  </a:lnTo>
                  <a:lnTo>
                    <a:pt x="1205585" y="230949"/>
                  </a:lnTo>
                  <a:lnTo>
                    <a:pt x="1222095" y="255041"/>
                  </a:lnTo>
                  <a:lnTo>
                    <a:pt x="1246441" y="271145"/>
                  </a:lnTo>
                  <a:lnTo>
                    <a:pt x="1276184" y="276860"/>
                  </a:lnTo>
                  <a:lnTo>
                    <a:pt x="1305775" y="270687"/>
                  </a:lnTo>
                  <a:lnTo>
                    <a:pt x="1329867" y="254177"/>
                  </a:lnTo>
                  <a:lnTo>
                    <a:pt x="1346009" y="229844"/>
                  </a:lnTo>
                  <a:lnTo>
                    <a:pt x="1346733" y="226060"/>
                  </a:lnTo>
                  <a:lnTo>
                    <a:pt x="1346885" y="225272"/>
                  </a:lnTo>
                  <a:lnTo>
                    <a:pt x="1400771" y="224663"/>
                  </a:lnTo>
                  <a:lnTo>
                    <a:pt x="1462239" y="223012"/>
                  </a:lnTo>
                  <a:lnTo>
                    <a:pt x="1551647" y="219329"/>
                  </a:lnTo>
                  <a:lnTo>
                    <a:pt x="1662772" y="212598"/>
                  </a:lnTo>
                  <a:lnTo>
                    <a:pt x="1738083" y="206248"/>
                  </a:lnTo>
                  <a:lnTo>
                    <a:pt x="1783549" y="201549"/>
                  </a:lnTo>
                  <a:lnTo>
                    <a:pt x="1824570" y="196596"/>
                  </a:lnTo>
                  <a:lnTo>
                    <a:pt x="1877275" y="188468"/>
                  </a:lnTo>
                  <a:lnTo>
                    <a:pt x="1918042" y="179705"/>
                  </a:lnTo>
                  <a:lnTo>
                    <a:pt x="1954491" y="164846"/>
                  </a:lnTo>
                  <a:lnTo>
                    <a:pt x="1956269" y="163830"/>
                  </a:lnTo>
                  <a:lnTo>
                    <a:pt x="1957920" y="162433"/>
                  </a:lnTo>
                  <a:lnTo>
                    <a:pt x="1959444" y="160909"/>
                  </a:lnTo>
                  <a:lnTo>
                    <a:pt x="1964905" y="155194"/>
                  </a:lnTo>
                  <a:lnTo>
                    <a:pt x="1966226" y="153035"/>
                  </a:lnTo>
                  <a:lnTo>
                    <a:pt x="1966772" y="152146"/>
                  </a:lnTo>
                  <a:lnTo>
                    <a:pt x="1966937" y="151892"/>
                  </a:lnTo>
                  <a:lnTo>
                    <a:pt x="1967611" y="149847"/>
                  </a:lnTo>
                  <a:lnTo>
                    <a:pt x="1970493" y="148717"/>
                  </a:lnTo>
                  <a:lnTo>
                    <a:pt x="2007831" y="138938"/>
                  </a:lnTo>
                  <a:lnTo>
                    <a:pt x="2060232" y="130302"/>
                  </a:lnTo>
                  <a:lnTo>
                    <a:pt x="2111972" y="123698"/>
                  </a:lnTo>
                  <a:lnTo>
                    <a:pt x="2180425" y="116967"/>
                  </a:lnTo>
                  <a:lnTo>
                    <a:pt x="2230844" y="112903"/>
                  </a:lnTo>
                  <a:lnTo>
                    <a:pt x="2312251" y="107696"/>
                  </a:lnTo>
                  <a:lnTo>
                    <a:pt x="2369782" y="104902"/>
                  </a:lnTo>
                  <a:lnTo>
                    <a:pt x="2429218" y="102616"/>
                  </a:lnTo>
                  <a:lnTo>
                    <a:pt x="2462276" y="101841"/>
                  </a:lnTo>
                  <a:lnTo>
                    <a:pt x="2463000" y="152400"/>
                  </a:lnTo>
                  <a:lnTo>
                    <a:pt x="2614257" y="7404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61660" y="2701035"/>
            <a:ext cx="831215" cy="599440"/>
          </a:xfrm>
          <a:custGeom>
            <a:avLst/>
            <a:gdLst/>
            <a:ahLst/>
            <a:cxnLst/>
            <a:rect l="l" t="t" r="r" b="b"/>
            <a:pathLst>
              <a:path w="831214" h="599439">
                <a:moveTo>
                  <a:pt x="831215" y="49022"/>
                </a:moveTo>
                <a:lnTo>
                  <a:pt x="808977" y="41275"/>
                </a:lnTo>
                <a:lnTo>
                  <a:pt x="690499" y="0"/>
                </a:lnTo>
                <a:lnTo>
                  <a:pt x="696201" y="44373"/>
                </a:lnTo>
                <a:lnTo>
                  <a:pt x="653288" y="56388"/>
                </a:lnTo>
                <a:lnTo>
                  <a:pt x="598805" y="77724"/>
                </a:lnTo>
                <a:lnTo>
                  <a:pt x="549021" y="103378"/>
                </a:lnTo>
                <a:lnTo>
                  <a:pt x="504190" y="133223"/>
                </a:lnTo>
                <a:lnTo>
                  <a:pt x="465201" y="166751"/>
                </a:lnTo>
                <a:lnTo>
                  <a:pt x="433451" y="203327"/>
                </a:lnTo>
                <a:lnTo>
                  <a:pt x="409956" y="242951"/>
                </a:lnTo>
                <a:lnTo>
                  <a:pt x="396494" y="284988"/>
                </a:lnTo>
                <a:lnTo>
                  <a:pt x="393446" y="321945"/>
                </a:lnTo>
                <a:lnTo>
                  <a:pt x="392049" y="332359"/>
                </a:lnTo>
                <a:lnTo>
                  <a:pt x="376428" y="374777"/>
                </a:lnTo>
                <a:lnTo>
                  <a:pt x="354584" y="406654"/>
                </a:lnTo>
                <a:lnTo>
                  <a:pt x="324866" y="437515"/>
                </a:lnTo>
                <a:lnTo>
                  <a:pt x="288417" y="466217"/>
                </a:lnTo>
                <a:lnTo>
                  <a:pt x="246126" y="492125"/>
                </a:lnTo>
                <a:lnTo>
                  <a:pt x="181610" y="521081"/>
                </a:lnTo>
                <a:lnTo>
                  <a:pt x="161505" y="528193"/>
                </a:lnTo>
                <a:lnTo>
                  <a:pt x="162687" y="526796"/>
                </a:lnTo>
                <a:lnTo>
                  <a:pt x="179705" y="507619"/>
                </a:lnTo>
                <a:lnTo>
                  <a:pt x="187401" y="497332"/>
                </a:lnTo>
                <a:lnTo>
                  <a:pt x="190538" y="493141"/>
                </a:lnTo>
                <a:lnTo>
                  <a:pt x="195199" y="486918"/>
                </a:lnTo>
                <a:lnTo>
                  <a:pt x="209169" y="464693"/>
                </a:lnTo>
                <a:lnTo>
                  <a:pt x="231902" y="416814"/>
                </a:lnTo>
                <a:lnTo>
                  <a:pt x="246380" y="365887"/>
                </a:lnTo>
                <a:lnTo>
                  <a:pt x="251333" y="325755"/>
                </a:lnTo>
                <a:lnTo>
                  <a:pt x="251587" y="312293"/>
                </a:lnTo>
                <a:lnTo>
                  <a:pt x="251206" y="298577"/>
                </a:lnTo>
                <a:lnTo>
                  <a:pt x="245872" y="258699"/>
                </a:lnTo>
                <a:lnTo>
                  <a:pt x="229997" y="206756"/>
                </a:lnTo>
                <a:lnTo>
                  <a:pt x="205613" y="159004"/>
                </a:lnTo>
                <a:lnTo>
                  <a:pt x="174117" y="116332"/>
                </a:lnTo>
                <a:lnTo>
                  <a:pt x="136652" y="79883"/>
                </a:lnTo>
                <a:lnTo>
                  <a:pt x="94742" y="51943"/>
                </a:lnTo>
                <a:lnTo>
                  <a:pt x="48641" y="33274"/>
                </a:lnTo>
                <a:lnTo>
                  <a:pt x="1524" y="26797"/>
                </a:lnTo>
                <a:lnTo>
                  <a:pt x="0" y="71247"/>
                </a:lnTo>
                <a:lnTo>
                  <a:pt x="10668" y="71628"/>
                </a:lnTo>
                <a:lnTo>
                  <a:pt x="19812" y="72644"/>
                </a:lnTo>
                <a:lnTo>
                  <a:pt x="56515" y="82931"/>
                </a:lnTo>
                <a:lnTo>
                  <a:pt x="92456" y="102362"/>
                </a:lnTo>
                <a:lnTo>
                  <a:pt x="126492" y="130302"/>
                </a:lnTo>
                <a:lnTo>
                  <a:pt x="155829" y="164592"/>
                </a:lnTo>
                <a:lnTo>
                  <a:pt x="179959" y="204089"/>
                </a:lnTo>
                <a:lnTo>
                  <a:pt x="197104" y="246888"/>
                </a:lnTo>
                <a:lnTo>
                  <a:pt x="205994" y="290957"/>
                </a:lnTo>
                <a:lnTo>
                  <a:pt x="207137" y="313436"/>
                </a:lnTo>
                <a:lnTo>
                  <a:pt x="206883" y="324739"/>
                </a:lnTo>
                <a:lnTo>
                  <a:pt x="197104" y="381000"/>
                </a:lnTo>
                <a:lnTo>
                  <a:pt x="180594" y="423799"/>
                </a:lnTo>
                <a:lnTo>
                  <a:pt x="157607" y="463042"/>
                </a:lnTo>
                <a:lnTo>
                  <a:pt x="131876" y="494690"/>
                </a:lnTo>
                <a:lnTo>
                  <a:pt x="124866" y="499033"/>
                </a:lnTo>
                <a:lnTo>
                  <a:pt x="108077" y="461391"/>
                </a:lnTo>
                <a:lnTo>
                  <a:pt x="32651" y="553313"/>
                </a:lnTo>
                <a:lnTo>
                  <a:pt x="19812" y="554101"/>
                </a:lnTo>
                <a:lnTo>
                  <a:pt x="381" y="554482"/>
                </a:lnTo>
                <a:lnTo>
                  <a:pt x="1143" y="598932"/>
                </a:lnTo>
                <a:lnTo>
                  <a:pt x="40894" y="597408"/>
                </a:lnTo>
                <a:lnTo>
                  <a:pt x="81153" y="592836"/>
                </a:lnTo>
                <a:lnTo>
                  <a:pt x="120650" y="585470"/>
                </a:lnTo>
                <a:lnTo>
                  <a:pt x="135026" y="582002"/>
                </a:lnTo>
                <a:lnTo>
                  <a:pt x="162433" y="583184"/>
                </a:lnTo>
                <a:lnTo>
                  <a:pt x="159004" y="575513"/>
                </a:lnTo>
                <a:lnTo>
                  <a:pt x="159258" y="575437"/>
                </a:lnTo>
                <a:lnTo>
                  <a:pt x="178054" y="569468"/>
                </a:lnTo>
                <a:lnTo>
                  <a:pt x="231775" y="548640"/>
                </a:lnTo>
                <a:lnTo>
                  <a:pt x="282194" y="522732"/>
                </a:lnTo>
                <a:lnTo>
                  <a:pt x="327279" y="493014"/>
                </a:lnTo>
                <a:lnTo>
                  <a:pt x="366014" y="459740"/>
                </a:lnTo>
                <a:lnTo>
                  <a:pt x="397891" y="423418"/>
                </a:lnTo>
                <a:lnTo>
                  <a:pt x="421386" y="384429"/>
                </a:lnTo>
                <a:lnTo>
                  <a:pt x="435229" y="342773"/>
                </a:lnTo>
                <a:lnTo>
                  <a:pt x="438785" y="301498"/>
                </a:lnTo>
                <a:lnTo>
                  <a:pt x="440436" y="291465"/>
                </a:lnTo>
                <a:lnTo>
                  <a:pt x="456311" y="249555"/>
                </a:lnTo>
                <a:lnTo>
                  <a:pt x="478282" y="218059"/>
                </a:lnTo>
                <a:lnTo>
                  <a:pt x="507873" y="187579"/>
                </a:lnTo>
                <a:lnTo>
                  <a:pt x="544449" y="159004"/>
                </a:lnTo>
                <a:lnTo>
                  <a:pt x="586994" y="133096"/>
                </a:lnTo>
                <a:lnTo>
                  <a:pt x="651383" y="104140"/>
                </a:lnTo>
                <a:lnTo>
                  <a:pt x="701865" y="88341"/>
                </a:lnTo>
                <a:lnTo>
                  <a:pt x="707517" y="132207"/>
                </a:lnTo>
                <a:lnTo>
                  <a:pt x="831215" y="4902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3632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461" y="1125474"/>
            <a:ext cx="2103120" cy="1188720"/>
            <a:chOff x="3696461" y="1125474"/>
            <a:chExt cx="2103120" cy="1188720"/>
          </a:xfrm>
        </p:grpSpPr>
        <p:sp>
          <p:nvSpPr>
            <p:cNvPr id="3" name="object 3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86936" y="2411348"/>
            <a:ext cx="2122170" cy="1207770"/>
            <a:chOff x="3686936" y="2411348"/>
            <a:chExt cx="2122170" cy="1207770"/>
          </a:xfrm>
        </p:grpSpPr>
        <p:sp>
          <p:nvSpPr>
            <p:cNvPr id="9" name="object 9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86936" y="3706748"/>
            <a:ext cx="2122170" cy="1207770"/>
            <a:chOff x="3686936" y="3706748"/>
            <a:chExt cx="2122170" cy="1207770"/>
          </a:xfrm>
        </p:grpSpPr>
        <p:sp>
          <p:nvSpPr>
            <p:cNvPr id="16" name="object 16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3621" y="43670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0095" y="1246915"/>
            <a:ext cx="1656714" cy="243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06120" marR="740410" algn="ctr">
              <a:lnSpc>
                <a:spcPts val="2840"/>
              </a:lnSpc>
              <a:spcBef>
                <a:spcPts val="17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6461" y="1125474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840"/>
              </a:spcBef>
            </a:pP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1058" y="3042869"/>
            <a:ext cx="69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99582" y="2420873"/>
            <a:ext cx="2659380" cy="1188720"/>
            <a:chOff x="5799582" y="2420873"/>
            <a:chExt cx="2659380" cy="1188720"/>
          </a:xfrm>
        </p:grpSpPr>
        <p:sp>
          <p:nvSpPr>
            <p:cNvPr id="29" name="object 29"/>
            <p:cNvSpPr/>
            <p:nvPr/>
          </p:nvSpPr>
          <p:spPr>
            <a:xfrm>
              <a:off x="6355842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93002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93002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3002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3002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9582" y="2958083"/>
              <a:ext cx="556260" cy="114300"/>
            </a:xfrm>
            <a:custGeom>
              <a:avLst/>
              <a:gdLst/>
              <a:ahLst/>
              <a:cxnLst/>
              <a:rect l="l" t="t" r="r" b="b"/>
              <a:pathLst>
                <a:path w="55626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55626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55626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55626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55626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55626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556260" h="114300">
                  <a:moveTo>
                    <a:pt x="441832" y="0"/>
                  </a:moveTo>
                  <a:lnTo>
                    <a:pt x="441832" y="114300"/>
                  </a:lnTo>
                  <a:lnTo>
                    <a:pt x="518032" y="76200"/>
                  </a:lnTo>
                  <a:lnTo>
                    <a:pt x="457200" y="76200"/>
                  </a:lnTo>
                  <a:lnTo>
                    <a:pt x="457200" y="38100"/>
                  </a:lnTo>
                  <a:lnTo>
                    <a:pt x="518032" y="38100"/>
                  </a:lnTo>
                  <a:lnTo>
                    <a:pt x="441832" y="0"/>
                  </a:lnTo>
                  <a:close/>
                </a:path>
                <a:path w="556260" h="114300">
                  <a:moveTo>
                    <a:pt x="460882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60882" y="76200"/>
                  </a:lnTo>
                  <a:lnTo>
                    <a:pt x="460882" y="38100"/>
                  </a:lnTo>
                  <a:close/>
                </a:path>
                <a:path w="556260" h="114300">
                  <a:moveTo>
                    <a:pt x="518032" y="38100"/>
                  </a:moveTo>
                  <a:lnTo>
                    <a:pt x="460882" y="38100"/>
                  </a:lnTo>
                  <a:lnTo>
                    <a:pt x="460882" y="76200"/>
                  </a:lnTo>
                  <a:lnTo>
                    <a:pt x="518032" y="76200"/>
                  </a:lnTo>
                  <a:lnTo>
                    <a:pt x="556132" y="57150"/>
                  </a:lnTo>
                  <a:lnTo>
                    <a:pt x="518032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55841" y="2420873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844"/>
              </a:spcBef>
            </a:pPr>
            <a:r>
              <a:rPr sz="2400" b="1" i="1" spc="-40" dirty="0">
                <a:solidFill>
                  <a:srgbClr val="EE3D42"/>
                </a:solidFill>
                <a:latin typeface="Cambria"/>
                <a:cs typeface="Cambria"/>
              </a:rPr>
              <a:t>D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  <a:p>
            <a:pPr marL="13970" algn="ctr">
              <a:lnSpc>
                <a:spcPct val="100000"/>
              </a:lnSpc>
              <a:spcBef>
                <a:spcPts val="1275"/>
              </a:spcBef>
            </a:pP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20139" y="2316733"/>
            <a:ext cx="2614295" cy="1283335"/>
            <a:chOff x="1220139" y="2316733"/>
            <a:chExt cx="2614295" cy="1283335"/>
          </a:xfrm>
        </p:grpSpPr>
        <p:sp>
          <p:nvSpPr>
            <p:cNvPr id="37" name="object 37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8473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68473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0139" y="2676016"/>
              <a:ext cx="2614295" cy="923925"/>
            </a:xfrm>
            <a:custGeom>
              <a:avLst/>
              <a:gdLst/>
              <a:ahLst/>
              <a:cxnLst/>
              <a:rect l="l" t="t" r="r" b="b"/>
              <a:pathLst>
                <a:path w="2614295" h="923925">
                  <a:moveTo>
                    <a:pt x="1047699" y="202057"/>
                  </a:moveTo>
                  <a:lnTo>
                    <a:pt x="1023035" y="193548"/>
                  </a:lnTo>
                  <a:lnTo>
                    <a:pt x="886536" y="146431"/>
                  </a:lnTo>
                  <a:lnTo>
                    <a:pt x="893318" y="197561"/>
                  </a:lnTo>
                  <a:lnTo>
                    <a:pt x="839292" y="212979"/>
                  </a:lnTo>
                  <a:lnTo>
                    <a:pt x="796620" y="229616"/>
                  </a:lnTo>
                  <a:lnTo>
                    <a:pt x="755980" y="248793"/>
                  </a:lnTo>
                  <a:lnTo>
                    <a:pt x="717499" y="270383"/>
                  </a:lnTo>
                  <a:lnTo>
                    <a:pt x="681685" y="294259"/>
                  </a:lnTo>
                  <a:lnTo>
                    <a:pt x="649046" y="320040"/>
                  </a:lnTo>
                  <a:lnTo>
                    <a:pt x="619455" y="347853"/>
                  </a:lnTo>
                  <a:lnTo>
                    <a:pt x="593801" y="377190"/>
                  </a:lnTo>
                  <a:lnTo>
                    <a:pt x="563067" y="424053"/>
                  </a:lnTo>
                  <a:lnTo>
                    <a:pt x="543255" y="474091"/>
                  </a:lnTo>
                  <a:lnTo>
                    <a:pt x="536409" y="526288"/>
                  </a:lnTo>
                  <a:lnTo>
                    <a:pt x="536016" y="536575"/>
                  </a:lnTo>
                  <a:lnTo>
                    <a:pt x="534238" y="549656"/>
                  </a:lnTo>
                  <a:lnTo>
                    <a:pt x="522173" y="588899"/>
                  </a:lnTo>
                  <a:lnTo>
                    <a:pt x="499948" y="628269"/>
                  </a:lnTo>
                  <a:lnTo>
                    <a:pt x="467817" y="666750"/>
                  </a:lnTo>
                  <a:lnTo>
                    <a:pt x="427418" y="703072"/>
                  </a:lnTo>
                  <a:lnTo>
                    <a:pt x="396443" y="725551"/>
                  </a:lnTo>
                  <a:lnTo>
                    <a:pt x="362534" y="746252"/>
                  </a:lnTo>
                  <a:lnTo>
                    <a:pt x="326085" y="765048"/>
                  </a:lnTo>
                  <a:lnTo>
                    <a:pt x="287604" y="781558"/>
                  </a:lnTo>
                  <a:lnTo>
                    <a:pt x="247345" y="795782"/>
                  </a:lnTo>
                  <a:lnTo>
                    <a:pt x="205689" y="806958"/>
                  </a:lnTo>
                  <a:lnTo>
                    <a:pt x="164668" y="815340"/>
                  </a:lnTo>
                  <a:lnTo>
                    <a:pt x="145021" y="816914"/>
                  </a:lnTo>
                  <a:lnTo>
                    <a:pt x="144068" y="813447"/>
                  </a:lnTo>
                  <a:lnTo>
                    <a:pt x="126123" y="790409"/>
                  </a:lnTo>
                  <a:lnTo>
                    <a:pt x="100838" y="775766"/>
                  </a:lnTo>
                  <a:lnTo>
                    <a:pt x="70815" y="771779"/>
                  </a:lnTo>
                  <a:lnTo>
                    <a:pt x="41630" y="779805"/>
                  </a:lnTo>
                  <a:lnTo>
                    <a:pt x="18580" y="797750"/>
                  </a:lnTo>
                  <a:lnTo>
                    <a:pt x="3949" y="823036"/>
                  </a:lnTo>
                  <a:lnTo>
                    <a:pt x="0" y="853059"/>
                  </a:lnTo>
                  <a:lnTo>
                    <a:pt x="7988" y="882269"/>
                  </a:lnTo>
                  <a:lnTo>
                    <a:pt x="25933" y="905306"/>
                  </a:lnTo>
                  <a:lnTo>
                    <a:pt x="51219" y="919949"/>
                  </a:lnTo>
                  <a:lnTo>
                    <a:pt x="81229" y="923925"/>
                  </a:lnTo>
                  <a:lnTo>
                    <a:pt x="110426" y="915911"/>
                  </a:lnTo>
                  <a:lnTo>
                    <a:pt x="133464" y="897953"/>
                  </a:lnTo>
                  <a:lnTo>
                    <a:pt x="147840" y="873125"/>
                  </a:lnTo>
                  <a:lnTo>
                    <a:pt x="148107" y="872680"/>
                  </a:lnTo>
                  <a:lnTo>
                    <a:pt x="148793" y="867486"/>
                  </a:lnTo>
                  <a:lnTo>
                    <a:pt x="168732" y="865886"/>
                  </a:lnTo>
                  <a:lnTo>
                    <a:pt x="193497" y="861568"/>
                  </a:lnTo>
                  <a:lnTo>
                    <a:pt x="239090" y="850900"/>
                  </a:lnTo>
                  <a:lnTo>
                    <a:pt x="283540" y="837184"/>
                  </a:lnTo>
                  <a:lnTo>
                    <a:pt x="326339" y="820686"/>
                  </a:lnTo>
                  <a:lnTo>
                    <a:pt x="367106" y="801497"/>
                  </a:lnTo>
                  <a:lnTo>
                    <a:pt x="405574" y="779907"/>
                  </a:lnTo>
                  <a:lnTo>
                    <a:pt x="441274" y="756285"/>
                  </a:lnTo>
                  <a:lnTo>
                    <a:pt x="474040" y="730504"/>
                  </a:lnTo>
                  <a:lnTo>
                    <a:pt x="503377" y="702945"/>
                  </a:lnTo>
                  <a:lnTo>
                    <a:pt x="529158" y="673735"/>
                  </a:lnTo>
                  <a:lnTo>
                    <a:pt x="559892" y="627380"/>
                  </a:lnTo>
                  <a:lnTo>
                    <a:pt x="579958" y="577850"/>
                  </a:lnTo>
                  <a:lnTo>
                    <a:pt x="587197" y="526288"/>
                  </a:lnTo>
                  <a:lnTo>
                    <a:pt x="587959" y="510921"/>
                  </a:lnTo>
                  <a:lnTo>
                    <a:pt x="589864" y="498221"/>
                  </a:lnTo>
                  <a:lnTo>
                    <a:pt x="602310" y="459232"/>
                  </a:lnTo>
                  <a:lnTo>
                    <a:pt x="624789" y="420370"/>
                  </a:lnTo>
                  <a:lnTo>
                    <a:pt x="656793" y="382270"/>
                  </a:lnTo>
                  <a:lnTo>
                    <a:pt x="697179" y="346202"/>
                  </a:lnTo>
                  <a:lnTo>
                    <a:pt x="728167" y="323850"/>
                  </a:lnTo>
                  <a:lnTo>
                    <a:pt x="762203" y="303149"/>
                  </a:lnTo>
                  <a:lnTo>
                    <a:pt x="798525" y="284480"/>
                  </a:lnTo>
                  <a:lnTo>
                    <a:pt x="837006" y="267970"/>
                  </a:lnTo>
                  <a:lnTo>
                    <a:pt x="877138" y="253873"/>
                  </a:lnTo>
                  <a:lnTo>
                    <a:pt x="899960" y="247611"/>
                  </a:lnTo>
                  <a:lnTo>
                    <a:pt x="906602" y="297561"/>
                  </a:lnTo>
                  <a:lnTo>
                    <a:pt x="1047699" y="202057"/>
                  </a:lnTo>
                  <a:close/>
                </a:path>
                <a:path w="2614295" h="923925">
                  <a:moveTo>
                    <a:pt x="2614117" y="74041"/>
                  </a:moveTo>
                  <a:lnTo>
                    <a:pt x="2565171" y="50419"/>
                  </a:lnTo>
                  <a:lnTo>
                    <a:pt x="2460701" y="0"/>
                  </a:lnTo>
                  <a:lnTo>
                    <a:pt x="2461412" y="51015"/>
                  </a:lnTo>
                  <a:lnTo>
                    <a:pt x="2367102" y="54102"/>
                  </a:lnTo>
                  <a:lnTo>
                    <a:pt x="2280869" y="58547"/>
                  </a:lnTo>
                  <a:lnTo>
                    <a:pt x="2226640" y="62230"/>
                  </a:lnTo>
                  <a:lnTo>
                    <a:pt x="2128215" y="70866"/>
                  </a:lnTo>
                  <a:lnTo>
                    <a:pt x="2084781" y="75692"/>
                  </a:lnTo>
                  <a:lnTo>
                    <a:pt x="2046046" y="80899"/>
                  </a:lnTo>
                  <a:lnTo>
                    <a:pt x="1997024" y="89281"/>
                  </a:lnTo>
                  <a:lnTo>
                    <a:pt x="1959686" y="98679"/>
                  </a:lnTo>
                  <a:lnTo>
                    <a:pt x="1927555" y="116713"/>
                  </a:lnTo>
                  <a:lnTo>
                    <a:pt x="1925764" y="118503"/>
                  </a:lnTo>
                  <a:lnTo>
                    <a:pt x="1925764" y="123190"/>
                  </a:lnTo>
                  <a:lnTo>
                    <a:pt x="1925167" y="123482"/>
                  </a:lnTo>
                  <a:lnTo>
                    <a:pt x="1925764" y="123190"/>
                  </a:lnTo>
                  <a:lnTo>
                    <a:pt x="1925764" y="118503"/>
                  </a:lnTo>
                  <a:lnTo>
                    <a:pt x="1924761" y="119507"/>
                  </a:lnTo>
                  <a:lnTo>
                    <a:pt x="1922856" y="122936"/>
                  </a:lnTo>
                  <a:lnTo>
                    <a:pt x="1922183" y="124891"/>
                  </a:lnTo>
                  <a:lnTo>
                    <a:pt x="1921205" y="125349"/>
                  </a:lnTo>
                  <a:lnTo>
                    <a:pt x="1882597" y="135636"/>
                  </a:lnTo>
                  <a:lnTo>
                    <a:pt x="1836242" y="143637"/>
                  </a:lnTo>
                  <a:lnTo>
                    <a:pt x="1777822" y="151130"/>
                  </a:lnTo>
                  <a:lnTo>
                    <a:pt x="1684731" y="159893"/>
                  </a:lnTo>
                  <a:lnTo>
                    <a:pt x="1577670" y="167132"/>
                  </a:lnTo>
                  <a:lnTo>
                    <a:pt x="1520266" y="169926"/>
                  </a:lnTo>
                  <a:lnTo>
                    <a:pt x="1460703" y="172212"/>
                  </a:lnTo>
                  <a:lnTo>
                    <a:pt x="1399997" y="173863"/>
                  </a:lnTo>
                  <a:lnTo>
                    <a:pt x="1346212" y="174523"/>
                  </a:lnTo>
                  <a:lnTo>
                    <a:pt x="1345361" y="170510"/>
                  </a:lnTo>
                  <a:lnTo>
                    <a:pt x="1328851" y="146418"/>
                  </a:lnTo>
                  <a:lnTo>
                    <a:pt x="1304493" y="130302"/>
                  </a:lnTo>
                  <a:lnTo>
                    <a:pt x="1274775" y="124587"/>
                  </a:lnTo>
                  <a:lnTo>
                    <a:pt x="1245171" y="130771"/>
                  </a:lnTo>
                  <a:lnTo>
                    <a:pt x="1221079" y="147281"/>
                  </a:lnTo>
                  <a:lnTo>
                    <a:pt x="1204937" y="171615"/>
                  </a:lnTo>
                  <a:lnTo>
                    <a:pt x="1199210" y="201295"/>
                  </a:lnTo>
                  <a:lnTo>
                    <a:pt x="1205445" y="230949"/>
                  </a:lnTo>
                  <a:lnTo>
                    <a:pt x="1221955" y="255041"/>
                  </a:lnTo>
                  <a:lnTo>
                    <a:pt x="1246301" y="271145"/>
                  </a:lnTo>
                  <a:lnTo>
                    <a:pt x="1276045" y="276860"/>
                  </a:lnTo>
                  <a:lnTo>
                    <a:pt x="1305636" y="270687"/>
                  </a:lnTo>
                  <a:lnTo>
                    <a:pt x="1329728" y="254177"/>
                  </a:lnTo>
                  <a:lnTo>
                    <a:pt x="1345869" y="229844"/>
                  </a:lnTo>
                  <a:lnTo>
                    <a:pt x="1346593" y="226060"/>
                  </a:lnTo>
                  <a:lnTo>
                    <a:pt x="1346746" y="225272"/>
                  </a:lnTo>
                  <a:lnTo>
                    <a:pt x="1400632" y="224663"/>
                  </a:lnTo>
                  <a:lnTo>
                    <a:pt x="1462100" y="223012"/>
                  </a:lnTo>
                  <a:lnTo>
                    <a:pt x="1551508" y="219329"/>
                  </a:lnTo>
                  <a:lnTo>
                    <a:pt x="1662633" y="212598"/>
                  </a:lnTo>
                  <a:lnTo>
                    <a:pt x="1737944" y="206248"/>
                  </a:lnTo>
                  <a:lnTo>
                    <a:pt x="1783410" y="201549"/>
                  </a:lnTo>
                  <a:lnTo>
                    <a:pt x="1824431" y="196596"/>
                  </a:lnTo>
                  <a:lnTo>
                    <a:pt x="1877136" y="188468"/>
                  </a:lnTo>
                  <a:lnTo>
                    <a:pt x="1917903" y="179705"/>
                  </a:lnTo>
                  <a:lnTo>
                    <a:pt x="1954352" y="164846"/>
                  </a:lnTo>
                  <a:lnTo>
                    <a:pt x="1956130" y="163830"/>
                  </a:lnTo>
                  <a:lnTo>
                    <a:pt x="1957781" y="162433"/>
                  </a:lnTo>
                  <a:lnTo>
                    <a:pt x="1959305" y="160909"/>
                  </a:lnTo>
                  <a:lnTo>
                    <a:pt x="1964766" y="155194"/>
                  </a:lnTo>
                  <a:lnTo>
                    <a:pt x="1966087" y="153035"/>
                  </a:lnTo>
                  <a:lnTo>
                    <a:pt x="1966633" y="152146"/>
                  </a:lnTo>
                  <a:lnTo>
                    <a:pt x="1966798" y="151892"/>
                  </a:lnTo>
                  <a:lnTo>
                    <a:pt x="1967471" y="149847"/>
                  </a:lnTo>
                  <a:lnTo>
                    <a:pt x="1970354" y="148717"/>
                  </a:lnTo>
                  <a:lnTo>
                    <a:pt x="2007692" y="138938"/>
                  </a:lnTo>
                  <a:lnTo>
                    <a:pt x="2060092" y="130302"/>
                  </a:lnTo>
                  <a:lnTo>
                    <a:pt x="2111832" y="123698"/>
                  </a:lnTo>
                  <a:lnTo>
                    <a:pt x="2180285" y="116967"/>
                  </a:lnTo>
                  <a:lnTo>
                    <a:pt x="2230704" y="112903"/>
                  </a:lnTo>
                  <a:lnTo>
                    <a:pt x="2312111" y="107696"/>
                  </a:lnTo>
                  <a:lnTo>
                    <a:pt x="2369642" y="104902"/>
                  </a:lnTo>
                  <a:lnTo>
                    <a:pt x="2429078" y="102616"/>
                  </a:lnTo>
                  <a:lnTo>
                    <a:pt x="2462136" y="101841"/>
                  </a:lnTo>
                  <a:lnTo>
                    <a:pt x="2462860" y="152400"/>
                  </a:lnTo>
                  <a:lnTo>
                    <a:pt x="2614117" y="7404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3632" y="3671420"/>
            <a:ext cx="1854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461" y="1125474"/>
            <a:ext cx="2103120" cy="1188720"/>
            <a:chOff x="3696461" y="1125474"/>
            <a:chExt cx="2103120" cy="1188720"/>
          </a:xfrm>
        </p:grpSpPr>
        <p:sp>
          <p:nvSpPr>
            <p:cNvPr id="3" name="object 3"/>
            <p:cNvSpPr/>
            <p:nvPr/>
          </p:nvSpPr>
          <p:spPr>
            <a:xfrm>
              <a:off x="3696461" y="1125474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621" y="1247394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3621" y="17762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86936" y="2411348"/>
            <a:ext cx="2122170" cy="2503170"/>
            <a:chOff x="3686936" y="2411348"/>
            <a:chExt cx="2122170" cy="2503170"/>
          </a:xfrm>
        </p:grpSpPr>
        <p:sp>
          <p:nvSpPr>
            <p:cNvPr id="9" name="object 9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6461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621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621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6461" y="37162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0" y="1188720"/>
                  </a:moveTo>
                  <a:lnTo>
                    <a:pt x="2103119" y="1188720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90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3621" y="38381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3621" y="43670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3621" y="4367022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36342" y="487502"/>
            <a:ext cx="3629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CHAINED</a:t>
            </a:r>
            <a:r>
              <a:rPr spc="229" dirty="0"/>
              <a:t> </a:t>
            </a:r>
            <a:r>
              <a:rPr spc="155" dirty="0"/>
              <a:t>HASHING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0095" y="1246915"/>
            <a:ext cx="1656714" cy="279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9000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hash(key)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718185" marR="755650" indent="1270" algn="ctr">
              <a:lnSpc>
                <a:spcPct val="100000"/>
              </a:lnSpc>
            </a:pPr>
            <a:r>
              <a:rPr sz="2400" b="1" i="1" spc="-110" dirty="0">
                <a:solidFill>
                  <a:srgbClr val="585858"/>
                </a:solidFill>
                <a:latin typeface="Cambria"/>
                <a:cs typeface="Cambria"/>
              </a:rPr>
              <a:t>B  </a:t>
            </a:r>
            <a:r>
              <a:rPr sz="2400" b="1" i="1" spc="5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725805" marR="740410" indent="-20320" algn="just">
              <a:lnSpc>
                <a:spcPct val="98300"/>
              </a:lnSpc>
              <a:spcBef>
                <a:spcPts val="90"/>
              </a:spcBef>
            </a:pPr>
            <a:r>
              <a:rPr sz="2400" b="1" i="1" spc="-25" dirty="0">
                <a:solidFill>
                  <a:srgbClr val="585858"/>
                </a:solidFill>
                <a:latin typeface="Cambria"/>
                <a:cs typeface="Cambria"/>
              </a:rPr>
              <a:t>D  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E </a:t>
            </a:r>
            <a:r>
              <a:rPr sz="2400" b="1" i="1" spc="-5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7341" y="2515616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6461" y="1125474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840"/>
              </a:spcBef>
            </a:pP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1058" y="3042869"/>
            <a:ext cx="69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99582" y="2420873"/>
            <a:ext cx="2659380" cy="1188720"/>
            <a:chOff x="5799582" y="2420873"/>
            <a:chExt cx="2659380" cy="1188720"/>
          </a:xfrm>
        </p:grpSpPr>
        <p:sp>
          <p:nvSpPr>
            <p:cNvPr id="28" name="object 28"/>
            <p:cNvSpPr/>
            <p:nvPr/>
          </p:nvSpPr>
          <p:spPr>
            <a:xfrm>
              <a:off x="6355842" y="2420873"/>
              <a:ext cx="2103120" cy="1188720"/>
            </a:xfrm>
            <a:custGeom>
              <a:avLst/>
              <a:gdLst/>
              <a:ahLst/>
              <a:cxnLst/>
              <a:rect l="l" t="t" r="r" b="b"/>
              <a:pathLst>
                <a:path w="2103120" h="1188720">
                  <a:moveTo>
                    <a:pt x="210311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103119" y="1188720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3002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93002" y="2542793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5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93002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18288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828800" y="41452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3002" y="3071621"/>
              <a:ext cx="1828800" cy="414655"/>
            </a:xfrm>
            <a:custGeom>
              <a:avLst/>
              <a:gdLst/>
              <a:ahLst/>
              <a:cxnLst/>
              <a:rect l="l" t="t" r="r" b="b"/>
              <a:pathLst>
                <a:path w="1828800" h="414654">
                  <a:moveTo>
                    <a:pt x="0" y="414527"/>
                  </a:moveTo>
                  <a:lnTo>
                    <a:pt x="1828800" y="41452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444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99582" y="2958083"/>
              <a:ext cx="556260" cy="114300"/>
            </a:xfrm>
            <a:custGeom>
              <a:avLst/>
              <a:gdLst/>
              <a:ahLst/>
              <a:cxnLst/>
              <a:rect l="l" t="t" r="r" b="b"/>
              <a:pathLst>
                <a:path w="55626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55626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55626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55626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55626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55626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556260" h="114300">
                  <a:moveTo>
                    <a:pt x="441832" y="0"/>
                  </a:moveTo>
                  <a:lnTo>
                    <a:pt x="441832" y="114300"/>
                  </a:lnTo>
                  <a:lnTo>
                    <a:pt x="518032" y="76200"/>
                  </a:lnTo>
                  <a:lnTo>
                    <a:pt x="457200" y="76200"/>
                  </a:lnTo>
                  <a:lnTo>
                    <a:pt x="457200" y="38100"/>
                  </a:lnTo>
                  <a:lnTo>
                    <a:pt x="518032" y="38100"/>
                  </a:lnTo>
                  <a:lnTo>
                    <a:pt x="441832" y="0"/>
                  </a:lnTo>
                  <a:close/>
                </a:path>
                <a:path w="556260" h="114300">
                  <a:moveTo>
                    <a:pt x="460882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60882" y="76200"/>
                  </a:lnTo>
                  <a:lnTo>
                    <a:pt x="460882" y="38100"/>
                  </a:lnTo>
                  <a:close/>
                </a:path>
                <a:path w="556260" h="114300">
                  <a:moveTo>
                    <a:pt x="518032" y="38100"/>
                  </a:moveTo>
                  <a:lnTo>
                    <a:pt x="460882" y="38100"/>
                  </a:lnTo>
                  <a:lnTo>
                    <a:pt x="460882" y="76200"/>
                  </a:lnTo>
                  <a:lnTo>
                    <a:pt x="518032" y="76200"/>
                  </a:lnTo>
                  <a:lnTo>
                    <a:pt x="556132" y="57150"/>
                  </a:lnTo>
                  <a:lnTo>
                    <a:pt x="518032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55841" y="2420873"/>
            <a:ext cx="2103120" cy="11887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844"/>
              </a:spcBef>
            </a:pPr>
            <a:r>
              <a:rPr sz="2400" b="1" i="1" spc="-40" dirty="0">
                <a:solidFill>
                  <a:srgbClr val="EE3D42"/>
                </a:solidFill>
                <a:latin typeface="Cambria"/>
                <a:cs typeface="Cambria"/>
              </a:rPr>
              <a:t>D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  <a:p>
            <a:pPr marL="13970" algn="ctr">
              <a:lnSpc>
                <a:spcPct val="100000"/>
              </a:lnSpc>
              <a:spcBef>
                <a:spcPts val="1275"/>
              </a:spcBef>
            </a:pP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6297" y="3811320"/>
            <a:ext cx="678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EE3D42"/>
                </a:solidFill>
                <a:latin typeface="Cambria"/>
                <a:cs typeface="Cambria"/>
              </a:rPr>
              <a:t>F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165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400" b="1" spc="-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20114" y="2316733"/>
            <a:ext cx="2614295" cy="1793239"/>
            <a:chOff x="1220114" y="2316733"/>
            <a:chExt cx="2614295" cy="1793239"/>
          </a:xfrm>
        </p:grpSpPr>
        <p:sp>
          <p:nvSpPr>
            <p:cNvPr id="37" name="object 37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8473" y="23294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8473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68473" y="269519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8473" y="30609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0114" y="3167760"/>
              <a:ext cx="2614295" cy="941705"/>
            </a:xfrm>
            <a:custGeom>
              <a:avLst/>
              <a:gdLst/>
              <a:ahLst/>
              <a:cxnLst/>
              <a:rect l="l" t="t" r="r" b="b"/>
              <a:pathLst>
                <a:path w="2614295" h="941704">
                  <a:moveTo>
                    <a:pt x="1092174" y="76073"/>
                  </a:moveTo>
                  <a:lnTo>
                    <a:pt x="1064488" y="66167"/>
                  </a:lnTo>
                  <a:lnTo>
                    <a:pt x="931773" y="18669"/>
                  </a:lnTo>
                  <a:lnTo>
                    <a:pt x="937945" y="70104"/>
                  </a:lnTo>
                  <a:lnTo>
                    <a:pt x="897991" y="79248"/>
                  </a:lnTo>
                  <a:lnTo>
                    <a:pt x="852652" y="94234"/>
                  </a:lnTo>
                  <a:lnTo>
                    <a:pt x="808964" y="111887"/>
                  </a:lnTo>
                  <a:lnTo>
                    <a:pt x="767689" y="132080"/>
                  </a:lnTo>
                  <a:lnTo>
                    <a:pt x="728954" y="154559"/>
                  </a:lnTo>
                  <a:lnTo>
                    <a:pt x="693140" y="179070"/>
                  </a:lnTo>
                  <a:lnTo>
                    <a:pt x="660628" y="205486"/>
                  </a:lnTo>
                  <a:lnTo>
                    <a:pt x="631672" y="233680"/>
                  </a:lnTo>
                  <a:lnTo>
                    <a:pt x="606780" y="263525"/>
                  </a:lnTo>
                  <a:lnTo>
                    <a:pt x="578332" y="311023"/>
                  </a:lnTo>
                  <a:lnTo>
                    <a:pt x="561949" y="361569"/>
                  </a:lnTo>
                  <a:lnTo>
                    <a:pt x="558266" y="406273"/>
                  </a:lnTo>
                  <a:lnTo>
                    <a:pt x="556488" y="418973"/>
                  </a:lnTo>
                  <a:lnTo>
                    <a:pt x="543915" y="457454"/>
                  </a:lnTo>
                  <a:lnTo>
                    <a:pt x="520420" y="496443"/>
                  </a:lnTo>
                  <a:lnTo>
                    <a:pt x="487146" y="534289"/>
                  </a:lnTo>
                  <a:lnTo>
                    <a:pt x="444728" y="570357"/>
                  </a:lnTo>
                  <a:lnTo>
                    <a:pt x="412216" y="592582"/>
                  </a:lnTo>
                  <a:lnTo>
                    <a:pt x="376656" y="613156"/>
                  </a:lnTo>
                  <a:lnTo>
                    <a:pt x="338556" y="631698"/>
                  </a:lnTo>
                  <a:lnTo>
                    <a:pt x="298170" y="648208"/>
                  </a:lnTo>
                  <a:lnTo>
                    <a:pt x="255879" y="662051"/>
                  </a:lnTo>
                  <a:lnTo>
                    <a:pt x="212191" y="673227"/>
                  </a:lnTo>
                  <a:lnTo>
                    <a:pt x="168884" y="681482"/>
                  </a:lnTo>
                  <a:lnTo>
                    <a:pt x="145148" y="683272"/>
                  </a:lnTo>
                  <a:lnTo>
                    <a:pt x="144284" y="680021"/>
                  </a:lnTo>
                  <a:lnTo>
                    <a:pt x="126492" y="656844"/>
                  </a:lnTo>
                  <a:lnTo>
                    <a:pt x="101320" y="642048"/>
                  </a:lnTo>
                  <a:lnTo>
                    <a:pt x="71348" y="637921"/>
                  </a:lnTo>
                  <a:lnTo>
                    <a:pt x="42100" y="645706"/>
                  </a:lnTo>
                  <a:lnTo>
                    <a:pt x="18923" y="663498"/>
                  </a:lnTo>
                  <a:lnTo>
                    <a:pt x="4127" y="688695"/>
                  </a:lnTo>
                  <a:lnTo>
                    <a:pt x="0" y="718680"/>
                  </a:lnTo>
                  <a:lnTo>
                    <a:pt x="7810" y="747915"/>
                  </a:lnTo>
                  <a:lnTo>
                    <a:pt x="25603" y="771080"/>
                  </a:lnTo>
                  <a:lnTo>
                    <a:pt x="50774" y="785876"/>
                  </a:lnTo>
                  <a:lnTo>
                    <a:pt x="80746" y="790016"/>
                  </a:lnTo>
                  <a:lnTo>
                    <a:pt x="109982" y="782205"/>
                  </a:lnTo>
                  <a:lnTo>
                    <a:pt x="133146" y="764413"/>
                  </a:lnTo>
                  <a:lnTo>
                    <a:pt x="147904" y="739292"/>
                  </a:lnTo>
                  <a:lnTo>
                    <a:pt x="148678" y="733958"/>
                  </a:lnTo>
                  <a:lnTo>
                    <a:pt x="172694" y="732142"/>
                  </a:lnTo>
                  <a:lnTo>
                    <a:pt x="198348" y="727964"/>
                  </a:lnTo>
                  <a:lnTo>
                    <a:pt x="245973" y="717423"/>
                  </a:lnTo>
                  <a:lnTo>
                    <a:pt x="292328" y="703961"/>
                  </a:lnTo>
                  <a:lnTo>
                    <a:pt x="336778" y="687705"/>
                  </a:lnTo>
                  <a:lnTo>
                    <a:pt x="379450" y="668655"/>
                  </a:lnTo>
                  <a:lnTo>
                    <a:pt x="419455" y="647573"/>
                  </a:lnTo>
                  <a:lnTo>
                    <a:pt x="456793" y="624205"/>
                  </a:lnTo>
                  <a:lnTo>
                    <a:pt x="490956" y="598805"/>
                  </a:lnTo>
                  <a:lnTo>
                    <a:pt x="521690" y="571627"/>
                  </a:lnTo>
                  <a:lnTo>
                    <a:pt x="548487" y="542798"/>
                  </a:lnTo>
                  <a:lnTo>
                    <a:pt x="580618" y="496951"/>
                  </a:lnTo>
                  <a:lnTo>
                    <a:pt x="601700" y="447802"/>
                  </a:lnTo>
                  <a:lnTo>
                    <a:pt x="609447" y="396367"/>
                  </a:lnTo>
                  <a:lnTo>
                    <a:pt x="610209" y="381381"/>
                  </a:lnTo>
                  <a:lnTo>
                    <a:pt x="612241" y="368935"/>
                  </a:lnTo>
                  <a:lnTo>
                    <a:pt x="625068" y="330835"/>
                  </a:lnTo>
                  <a:lnTo>
                    <a:pt x="648690" y="292354"/>
                  </a:lnTo>
                  <a:lnTo>
                    <a:pt x="681964" y="254762"/>
                  </a:lnTo>
                  <a:lnTo>
                    <a:pt x="724255" y="219202"/>
                  </a:lnTo>
                  <a:lnTo>
                    <a:pt x="756767" y="197104"/>
                  </a:lnTo>
                  <a:lnTo>
                    <a:pt x="792327" y="176530"/>
                  </a:lnTo>
                  <a:lnTo>
                    <a:pt x="830554" y="157988"/>
                  </a:lnTo>
                  <a:lnTo>
                    <a:pt x="870940" y="141732"/>
                  </a:lnTo>
                  <a:lnTo>
                    <a:pt x="913104" y="127762"/>
                  </a:lnTo>
                  <a:lnTo>
                    <a:pt x="943978" y="120383"/>
                  </a:lnTo>
                  <a:lnTo>
                    <a:pt x="949934" y="169926"/>
                  </a:lnTo>
                  <a:lnTo>
                    <a:pt x="1092174" y="76073"/>
                  </a:lnTo>
                  <a:close/>
                </a:path>
                <a:path w="2614295" h="941704">
                  <a:moveTo>
                    <a:pt x="2614142" y="879119"/>
                  </a:moveTo>
                  <a:lnTo>
                    <a:pt x="2469108" y="789838"/>
                  </a:lnTo>
                  <a:lnTo>
                    <a:pt x="2464625" y="840320"/>
                  </a:lnTo>
                  <a:lnTo>
                    <a:pt x="2463393" y="840193"/>
                  </a:lnTo>
                  <a:lnTo>
                    <a:pt x="2404465" y="827786"/>
                  </a:lnTo>
                  <a:lnTo>
                    <a:pt x="2347188" y="811885"/>
                  </a:lnTo>
                  <a:lnTo>
                    <a:pt x="2292070" y="792518"/>
                  </a:lnTo>
                  <a:lnTo>
                    <a:pt x="2239873" y="770394"/>
                  </a:lnTo>
                  <a:lnTo>
                    <a:pt x="2190724" y="745477"/>
                  </a:lnTo>
                  <a:lnTo>
                    <a:pt x="2145258" y="718197"/>
                  </a:lnTo>
                  <a:lnTo>
                    <a:pt x="2104110" y="689102"/>
                  </a:lnTo>
                  <a:lnTo>
                    <a:pt x="2067661" y="658368"/>
                  </a:lnTo>
                  <a:lnTo>
                    <a:pt x="2036419" y="626364"/>
                  </a:lnTo>
                  <a:lnTo>
                    <a:pt x="2010892" y="593598"/>
                  </a:lnTo>
                  <a:lnTo>
                    <a:pt x="1991334" y="560705"/>
                  </a:lnTo>
                  <a:lnTo>
                    <a:pt x="1973808" y="511429"/>
                  </a:lnTo>
                  <a:lnTo>
                    <a:pt x="1970252" y="476377"/>
                  </a:lnTo>
                  <a:lnTo>
                    <a:pt x="1968982" y="454914"/>
                  </a:lnTo>
                  <a:lnTo>
                    <a:pt x="1960219" y="413004"/>
                  </a:lnTo>
                  <a:lnTo>
                    <a:pt x="1943963" y="372237"/>
                  </a:lnTo>
                  <a:lnTo>
                    <a:pt x="1920849" y="333121"/>
                  </a:lnTo>
                  <a:lnTo>
                    <a:pt x="1891512" y="295402"/>
                  </a:lnTo>
                  <a:lnTo>
                    <a:pt x="1856587" y="259715"/>
                  </a:lnTo>
                  <a:lnTo>
                    <a:pt x="1816709" y="225933"/>
                  </a:lnTo>
                  <a:lnTo>
                    <a:pt x="1772259" y="194437"/>
                  </a:lnTo>
                  <a:lnTo>
                    <a:pt x="1723491" y="165227"/>
                  </a:lnTo>
                  <a:lnTo>
                    <a:pt x="1671167" y="138811"/>
                  </a:lnTo>
                  <a:lnTo>
                    <a:pt x="1615795" y="115316"/>
                  </a:lnTo>
                  <a:lnTo>
                    <a:pt x="1557629" y="94869"/>
                  </a:lnTo>
                  <a:lnTo>
                    <a:pt x="1497304" y="78105"/>
                  </a:lnTo>
                  <a:lnTo>
                    <a:pt x="1435074" y="64897"/>
                  </a:lnTo>
                  <a:lnTo>
                    <a:pt x="1370685" y="55880"/>
                  </a:lnTo>
                  <a:lnTo>
                    <a:pt x="1347685" y="54610"/>
                  </a:lnTo>
                  <a:lnTo>
                    <a:pt x="1347089" y="50673"/>
                  </a:lnTo>
                  <a:lnTo>
                    <a:pt x="1346936" y="49720"/>
                  </a:lnTo>
                  <a:lnTo>
                    <a:pt x="1331772" y="24765"/>
                  </a:lnTo>
                  <a:lnTo>
                    <a:pt x="1308341" y="7340"/>
                  </a:lnTo>
                  <a:lnTo>
                    <a:pt x="1278991" y="0"/>
                  </a:lnTo>
                  <a:lnTo>
                    <a:pt x="1249083" y="4572"/>
                  </a:lnTo>
                  <a:lnTo>
                    <a:pt x="1224127" y="19735"/>
                  </a:lnTo>
                  <a:lnTo>
                    <a:pt x="1206690" y="43167"/>
                  </a:lnTo>
                  <a:lnTo>
                    <a:pt x="1199362" y="72517"/>
                  </a:lnTo>
                  <a:lnTo>
                    <a:pt x="1203921" y="102425"/>
                  </a:lnTo>
                  <a:lnTo>
                    <a:pt x="1219085" y="127381"/>
                  </a:lnTo>
                  <a:lnTo>
                    <a:pt x="1242517" y="144818"/>
                  </a:lnTo>
                  <a:lnTo>
                    <a:pt x="1271879" y="152146"/>
                  </a:lnTo>
                  <a:lnTo>
                    <a:pt x="1301788" y="147586"/>
                  </a:lnTo>
                  <a:lnTo>
                    <a:pt x="1326743" y="132422"/>
                  </a:lnTo>
                  <a:lnTo>
                    <a:pt x="1344168" y="108991"/>
                  </a:lnTo>
                  <a:lnTo>
                    <a:pt x="1345082" y="105321"/>
                  </a:lnTo>
                  <a:lnTo>
                    <a:pt x="1367891" y="106553"/>
                  </a:lnTo>
                  <a:lnTo>
                    <a:pt x="1427073" y="115062"/>
                  </a:lnTo>
                  <a:lnTo>
                    <a:pt x="1485874" y="127635"/>
                  </a:lnTo>
                  <a:lnTo>
                    <a:pt x="1543151" y="143510"/>
                  </a:lnTo>
                  <a:lnTo>
                    <a:pt x="1598142" y="162941"/>
                  </a:lnTo>
                  <a:lnTo>
                    <a:pt x="1650593" y="185166"/>
                  </a:lnTo>
                  <a:lnTo>
                    <a:pt x="1699869" y="210185"/>
                  </a:lnTo>
                  <a:lnTo>
                    <a:pt x="1745208" y="237490"/>
                  </a:lnTo>
                  <a:lnTo>
                    <a:pt x="1786483" y="266827"/>
                  </a:lnTo>
                  <a:lnTo>
                    <a:pt x="1822932" y="297815"/>
                  </a:lnTo>
                  <a:lnTo>
                    <a:pt x="1854174" y="329946"/>
                  </a:lnTo>
                  <a:lnTo>
                    <a:pt x="1879701" y="362966"/>
                  </a:lnTo>
                  <a:lnTo>
                    <a:pt x="1899259" y="396367"/>
                  </a:lnTo>
                  <a:lnTo>
                    <a:pt x="1916404" y="446278"/>
                  </a:lnTo>
                  <a:lnTo>
                    <a:pt x="1919452" y="478917"/>
                  </a:lnTo>
                  <a:lnTo>
                    <a:pt x="1920468" y="497713"/>
                  </a:lnTo>
                  <a:lnTo>
                    <a:pt x="1928850" y="540258"/>
                  </a:lnTo>
                  <a:lnTo>
                    <a:pt x="1944852" y="581279"/>
                  </a:lnTo>
                  <a:lnTo>
                    <a:pt x="1967966" y="620903"/>
                  </a:lnTo>
                  <a:lnTo>
                    <a:pt x="1997303" y="658749"/>
                  </a:lnTo>
                  <a:lnTo>
                    <a:pt x="2032088" y="694690"/>
                  </a:lnTo>
                  <a:lnTo>
                    <a:pt x="2072106" y="728586"/>
                  </a:lnTo>
                  <a:lnTo>
                    <a:pt x="2116683" y="760209"/>
                  </a:lnTo>
                  <a:lnTo>
                    <a:pt x="2165324" y="789508"/>
                  </a:lnTo>
                  <a:lnTo>
                    <a:pt x="2217521" y="816025"/>
                  </a:lnTo>
                  <a:lnTo>
                    <a:pt x="2273147" y="839622"/>
                  </a:lnTo>
                  <a:lnTo>
                    <a:pt x="2331186" y="860069"/>
                  </a:lnTo>
                  <a:lnTo>
                    <a:pt x="2391638" y="876935"/>
                  </a:lnTo>
                  <a:lnTo>
                    <a:pt x="2453741" y="890054"/>
                  </a:lnTo>
                  <a:lnTo>
                    <a:pt x="2460155" y="890714"/>
                  </a:lnTo>
                  <a:lnTo>
                    <a:pt x="2455646" y="941641"/>
                  </a:lnTo>
                  <a:lnTo>
                    <a:pt x="2578303" y="893254"/>
                  </a:lnTo>
                  <a:lnTo>
                    <a:pt x="2614142" y="879119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04441" y="1611883"/>
            <a:ext cx="9753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89535">
              <a:lnSpc>
                <a:spcPts val="2300"/>
              </a:lnSpc>
              <a:spcBef>
                <a:spcPts val="660"/>
              </a:spcBef>
            </a:pPr>
            <a:r>
              <a:rPr sz="2400" b="1" i="1" spc="-215" dirty="0">
                <a:solidFill>
                  <a:srgbClr val="636363"/>
                </a:solidFill>
                <a:latin typeface="Cambria"/>
                <a:cs typeface="Cambria"/>
              </a:rPr>
              <a:t>Bucket </a:t>
            </a:r>
            <a:r>
              <a:rPr sz="2400" b="1" i="1" spc="-210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Cambria"/>
                <a:cs typeface="Cambria"/>
              </a:rPr>
              <a:t>Pointe</a:t>
            </a:r>
            <a:r>
              <a:rPr sz="2400" b="1" i="1" spc="-190" dirty="0">
                <a:solidFill>
                  <a:srgbClr val="636363"/>
                </a:solidFill>
                <a:latin typeface="Cambria"/>
                <a:cs typeface="Cambria"/>
              </a:rPr>
              <a:t>r</a:t>
            </a:r>
            <a:r>
              <a:rPr sz="2400" b="1" i="1" spc="-30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EXTENDIBLE</a:t>
            </a:r>
            <a:r>
              <a:rPr spc="27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98210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Chained-hashing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split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buckets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instead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letting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linked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list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grow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forever.</a:t>
            </a:r>
            <a:endParaRPr sz="2400">
              <a:latin typeface="Times New Roman"/>
              <a:cs typeface="Times New Roman"/>
            </a:endParaRPr>
          </a:p>
          <a:p>
            <a:pPr marL="12700" marR="702310">
              <a:lnSpc>
                <a:spcPts val="2590"/>
              </a:lnSpc>
              <a:spcBef>
                <a:spcPts val="2505"/>
              </a:spcBef>
            </a:pP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slot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locations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point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same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chain.</a:t>
            </a:r>
            <a:endParaRPr sz="2400">
              <a:latin typeface="Times New Roman"/>
              <a:cs typeface="Times New Roman"/>
            </a:endParaRPr>
          </a:p>
          <a:p>
            <a:pPr marL="12700" marR="172085">
              <a:lnSpc>
                <a:spcPts val="2590"/>
              </a:lnSpc>
              <a:spcBef>
                <a:spcPts val="2500"/>
              </a:spcBef>
            </a:pP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Reshuffle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entries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split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increase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bits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examine.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movement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localized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just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split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chain.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EXTENDIBLE</a:t>
            </a:r>
            <a:r>
              <a:rPr spc="270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002" y="1649323"/>
            <a:ext cx="48323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6350" y="2126170"/>
            <a:ext cx="1125855" cy="920115"/>
            <a:chOff x="3566350" y="2126170"/>
            <a:chExt cx="1125855" cy="920115"/>
          </a:xfrm>
        </p:grpSpPr>
        <p:sp>
          <p:nvSpPr>
            <p:cNvPr id="28" name="object 28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676394" y="214045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92205" y="2153157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34" name="object 34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40230" y="1502155"/>
            <a:ext cx="1741170" cy="2165350"/>
          </a:xfrm>
          <a:custGeom>
            <a:avLst/>
            <a:gdLst/>
            <a:ahLst/>
            <a:cxnLst/>
            <a:rect l="l" t="t" r="r" b="b"/>
            <a:pathLst>
              <a:path w="1741170" h="2165350">
                <a:moveTo>
                  <a:pt x="1696580" y="2115312"/>
                </a:moveTo>
                <a:lnTo>
                  <a:pt x="1612900" y="2115312"/>
                </a:lnTo>
                <a:lnTo>
                  <a:pt x="1587614" y="2115312"/>
                </a:lnTo>
                <a:lnTo>
                  <a:pt x="1585468" y="2164969"/>
                </a:lnTo>
                <a:lnTo>
                  <a:pt x="1696580" y="2115312"/>
                </a:lnTo>
                <a:close/>
              </a:path>
              <a:path w="1741170" h="2165350">
                <a:moveTo>
                  <a:pt x="1740916" y="2095500"/>
                </a:moveTo>
                <a:lnTo>
                  <a:pt x="1592072" y="2012835"/>
                </a:lnTo>
                <a:lnTo>
                  <a:pt x="1589862" y="2063445"/>
                </a:lnTo>
                <a:lnTo>
                  <a:pt x="1588262" y="2063369"/>
                </a:lnTo>
                <a:lnTo>
                  <a:pt x="1513332" y="2055241"/>
                </a:lnTo>
                <a:lnTo>
                  <a:pt x="1440053" y="2044065"/>
                </a:lnTo>
                <a:lnTo>
                  <a:pt x="1369187" y="2030222"/>
                </a:lnTo>
                <a:lnTo>
                  <a:pt x="1301623" y="2014093"/>
                </a:lnTo>
                <a:lnTo>
                  <a:pt x="1237742" y="1995551"/>
                </a:lnTo>
                <a:lnTo>
                  <a:pt x="1178052" y="1975231"/>
                </a:lnTo>
                <a:lnTo>
                  <a:pt x="1123442" y="1953133"/>
                </a:lnTo>
                <a:lnTo>
                  <a:pt x="1074674" y="1929638"/>
                </a:lnTo>
                <a:lnTo>
                  <a:pt x="1032129" y="1905127"/>
                </a:lnTo>
                <a:lnTo>
                  <a:pt x="996823" y="1880235"/>
                </a:lnTo>
                <a:lnTo>
                  <a:pt x="958342" y="1842897"/>
                </a:lnTo>
                <a:lnTo>
                  <a:pt x="937895" y="1807464"/>
                </a:lnTo>
                <a:lnTo>
                  <a:pt x="934212" y="1784477"/>
                </a:lnTo>
                <a:lnTo>
                  <a:pt x="933704" y="1774952"/>
                </a:lnTo>
                <a:lnTo>
                  <a:pt x="920242" y="1729486"/>
                </a:lnTo>
                <a:lnTo>
                  <a:pt x="899033" y="1696720"/>
                </a:lnTo>
                <a:lnTo>
                  <a:pt x="869823" y="1665859"/>
                </a:lnTo>
                <a:lnTo>
                  <a:pt x="833374" y="1636903"/>
                </a:lnTo>
                <a:lnTo>
                  <a:pt x="790321" y="1609471"/>
                </a:lnTo>
                <a:lnTo>
                  <a:pt x="741172" y="1583690"/>
                </a:lnTo>
                <a:lnTo>
                  <a:pt x="686435" y="1559560"/>
                </a:lnTo>
                <a:lnTo>
                  <a:pt x="626745" y="1537208"/>
                </a:lnTo>
                <a:lnTo>
                  <a:pt x="562483" y="1517015"/>
                </a:lnTo>
                <a:lnTo>
                  <a:pt x="494284" y="1498981"/>
                </a:lnTo>
                <a:lnTo>
                  <a:pt x="422910" y="1483487"/>
                </a:lnTo>
                <a:lnTo>
                  <a:pt x="348615" y="1470533"/>
                </a:lnTo>
                <a:lnTo>
                  <a:pt x="310642" y="1465072"/>
                </a:lnTo>
                <a:lnTo>
                  <a:pt x="272288" y="1460500"/>
                </a:lnTo>
                <a:lnTo>
                  <a:pt x="233553" y="1456563"/>
                </a:lnTo>
                <a:lnTo>
                  <a:pt x="194437" y="1453642"/>
                </a:lnTo>
                <a:lnTo>
                  <a:pt x="154686" y="1451356"/>
                </a:lnTo>
                <a:lnTo>
                  <a:pt x="147815" y="1451203"/>
                </a:lnTo>
                <a:lnTo>
                  <a:pt x="147523" y="1449578"/>
                </a:lnTo>
                <a:lnTo>
                  <a:pt x="147053" y="1446936"/>
                </a:lnTo>
                <a:lnTo>
                  <a:pt x="131279" y="1422336"/>
                </a:lnTo>
                <a:lnTo>
                  <a:pt x="107454" y="1405470"/>
                </a:lnTo>
                <a:lnTo>
                  <a:pt x="77978" y="1398778"/>
                </a:lnTo>
                <a:lnTo>
                  <a:pt x="48145" y="1404124"/>
                </a:lnTo>
                <a:lnTo>
                  <a:pt x="23558" y="1419898"/>
                </a:lnTo>
                <a:lnTo>
                  <a:pt x="6680" y="1443723"/>
                </a:lnTo>
                <a:lnTo>
                  <a:pt x="0" y="1473200"/>
                </a:lnTo>
                <a:lnTo>
                  <a:pt x="5334" y="1502981"/>
                </a:lnTo>
                <a:lnTo>
                  <a:pt x="21107" y="1527581"/>
                </a:lnTo>
                <a:lnTo>
                  <a:pt x="44932" y="1544485"/>
                </a:lnTo>
                <a:lnTo>
                  <a:pt x="74422" y="1551178"/>
                </a:lnTo>
                <a:lnTo>
                  <a:pt x="104241" y="1545844"/>
                </a:lnTo>
                <a:lnTo>
                  <a:pt x="128841" y="1530070"/>
                </a:lnTo>
                <a:lnTo>
                  <a:pt x="145707" y="1506245"/>
                </a:lnTo>
                <a:lnTo>
                  <a:pt x="146672" y="1502003"/>
                </a:lnTo>
                <a:lnTo>
                  <a:pt x="153543" y="1502156"/>
                </a:lnTo>
                <a:lnTo>
                  <a:pt x="229616" y="1507236"/>
                </a:lnTo>
                <a:lnTo>
                  <a:pt x="304673" y="1515491"/>
                </a:lnTo>
                <a:lnTo>
                  <a:pt x="377825" y="1526667"/>
                </a:lnTo>
                <a:lnTo>
                  <a:pt x="448691" y="1540637"/>
                </a:lnTo>
                <a:lnTo>
                  <a:pt x="516382" y="1556893"/>
                </a:lnTo>
                <a:lnTo>
                  <a:pt x="580390" y="1575435"/>
                </a:lnTo>
                <a:lnTo>
                  <a:pt x="640080" y="1596009"/>
                </a:lnTo>
                <a:lnTo>
                  <a:pt x="694690" y="1618107"/>
                </a:lnTo>
                <a:lnTo>
                  <a:pt x="743839" y="1641729"/>
                </a:lnTo>
                <a:lnTo>
                  <a:pt x="786257" y="1666367"/>
                </a:lnTo>
                <a:lnTo>
                  <a:pt x="821944" y="1691767"/>
                </a:lnTo>
                <a:lnTo>
                  <a:pt x="860552" y="1729867"/>
                </a:lnTo>
                <a:lnTo>
                  <a:pt x="880237" y="1765173"/>
                </a:lnTo>
                <a:lnTo>
                  <a:pt x="883412" y="1786509"/>
                </a:lnTo>
                <a:lnTo>
                  <a:pt x="883666" y="1793748"/>
                </a:lnTo>
                <a:lnTo>
                  <a:pt x="896239" y="1839341"/>
                </a:lnTo>
                <a:lnTo>
                  <a:pt x="916940" y="1872488"/>
                </a:lnTo>
                <a:lnTo>
                  <a:pt x="946531" y="1903857"/>
                </a:lnTo>
                <a:lnTo>
                  <a:pt x="983107" y="1933321"/>
                </a:lnTo>
                <a:lnTo>
                  <a:pt x="1026287" y="1961007"/>
                </a:lnTo>
                <a:lnTo>
                  <a:pt x="1075436" y="1986915"/>
                </a:lnTo>
                <a:lnTo>
                  <a:pt x="1130427" y="2011172"/>
                </a:lnTo>
                <a:lnTo>
                  <a:pt x="1190117" y="2033397"/>
                </a:lnTo>
                <a:lnTo>
                  <a:pt x="1254379" y="2053717"/>
                </a:lnTo>
                <a:lnTo>
                  <a:pt x="1322578" y="2071751"/>
                </a:lnTo>
                <a:lnTo>
                  <a:pt x="1394079" y="2087245"/>
                </a:lnTo>
                <a:lnTo>
                  <a:pt x="1468247" y="2100072"/>
                </a:lnTo>
                <a:lnTo>
                  <a:pt x="1506093" y="2105533"/>
                </a:lnTo>
                <a:lnTo>
                  <a:pt x="1544447" y="2110232"/>
                </a:lnTo>
                <a:lnTo>
                  <a:pt x="1583309" y="2113915"/>
                </a:lnTo>
                <a:lnTo>
                  <a:pt x="1587665" y="2114131"/>
                </a:lnTo>
                <a:lnTo>
                  <a:pt x="1612950" y="2114131"/>
                </a:lnTo>
                <a:lnTo>
                  <a:pt x="1699247" y="2114131"/>
                </a:lnTo>
                <a:lnTo>
                  <a:pt x="1740916" y="2095500"/>
                </a:lnTo>
                <a:close/>
              </a:path>
              <a:path w="1741170" h="2165350">
                <a:moveTo>
                  <a:pt x="1740916" y="1083183"/>
                </a:moveTo>
                <a:lnTo>
                  <a:pt x="1690408" y="1058037"/>
                </a:lnTo>
                <a:lnTo>
                  <a:pt x="1588389" y="1007237"/>
                </a:lnTo>
                <a:lnTo>
                  <a:pt x="1588516" y="1058164"/>
                </a:lnTo>
                <a:lnTo>
                  <a:pt x="1509522" y="1058418"/>
                </a:lnTo>
                <a:lnTo>
                  <a:pt x="997585" y="1065403"/>
                </a:lnTo>
                <a:lnTo>
                  <a:pt x="948690" y="1066927"/>
                </a:lnTo>
                <a:lnTo>
                  <a:pt x="913511" y="1069213"/>
                </a:lnTo>
                <a:lnTo>
                  <a:pt x="910082" y="1069594"/>
                </a:lnTo>
                <a:lnTo>
                  <a:pt x="906526" y="1070102"/>
                </a:lnTo>
                <a:lnTo>
                  <a:pt x="902843" y="1070965"/>
                </a:lnTo>
                <a:lnTo>
                  <a:pt x="902843" y="1071499"/>
                </a:lnTo>
                <a:lnTo>
                  <a:pt x="902462" y="1071626"/>
                </a:lnTo>
                <a:lnTo>
                  <a:pt x="902119" y="1071676"/>
                </a:lnTo>
                <a:lnTo>
                  <a:pt x="902843" y="1071499"/>
                </a:lnTo>
                <a:lnTo>
                  <a:pt x="902843" y="1070965"/>
                </a:lnTo>
                <a:lnTo>
                  <a:pt x="902716" y="1070991"/>
                </a:lnTo>
                <a:lnTo>
                  <a:pt x="901827" y="1071245"/>
                </a:lnTo>
                <a:lnTo>
                  <a:pt x="899515" y="1071968"/>
                </a:lnTo>
                <a:lnTo>
                  <a:pt x="896239" y="1072261"/>
                </a:lnTo>
                <a:lnTo>
                  <a:pt x="878713" y="1073404"/>
                </a:lnTo>
                <a:lnTo>
                  <a:pt x="852424" y="1074547"/>
                </a:lnTo>
                <a:lnTo>
                  <a:pt x="818642" y="1075690"/>
                </a:lnTo>
                <a:lnTo>
                  <a:pt x="798830" y="1076071"/>
                </a:lnTo>
                <a:lnTo>
                  <a:pt x="777621" y="1076706"/>
                </a:lnTo>
                <a:lnTo>
                  <a:pt x="648335" y="1079119"/>
                </a:lnTo>
                <a:lnTo>
                  <a:pt x="154051" y="1082929"/>
                </a:lnTo>
                <a:lnTo>
                  <a:pt x="147269" y="1082929"/>
                </a:lnTo>
                <a:lnTo>
                  <a:pt x="146392" y="1078636"/>
                </a:lnTo>
                <a:lnTo>
                  <a:pt x="130048" y="1054417"/>
                </a:lnTo>
                <a:lnTo>
                  <a:pt x="105778" y="1038110"/>
                </a:lnTo>
                <a:lnTo>
                  <a:pt x="76073" y="1032129"/>
                </a:lnTo>
                <a:lnTo>
                  <a:pt x="46443" y="1038199"/>
                </a:lnTo>
                <a:lnTo>
                  <a:pt x="22263" y="1054582"/>
                </a:lnTo>
                <a:lnTo>
                  <a:pt x="5969" y="1078814"/>
                </a:lnTo>
                <a:lnTo>
                  <a:pt x="25" y="1108329"/>
                </a:lnTo>
                <a:lnTo>
                  <a:pt x="76" y="1108837"/>
                </a:lnTo>
                <a:lnTo>
                  <a:pt x="5994" y="1138097"/>
                </a:lnTo>
                <a:lnTo>
                  <a:pt x="22352" y="1162304"/>
                </a:lnTo>
                <a:lnTo>
                  <a:pt x="46609" y="1178610"/>
                </a:lnTo>
                <a:lnTo>
                  <a:pt x="76327" y="1184529"/>
                </a:lnTo>
                <a:lnTo>
                  <a:pt x="105943" y="1178534"/>
                </a:lnTo>
                <a:lnTo>
                  <a:pt x="130124" y="1162202"/>
                </a:lnTo>
                <a:lnTo>
                  <a:pt x="146418" y="1137970"/>
                </a:lnTo>
                <a:lnTo>
                  <a:pt x="147269" y="1133729"/>
                </a:lnTo>
                <a:lnTo>
                  <a:pt x="154178" y="1133729"/>
                </a:lnTo>
                <a:lnTo>
                  <a:pt x="677672" y="1129411"/>
                </a:lnTo>
                <a:lnTo>
                  <a:pt x="778637" y="1127506"/>
                </a:lnTo>
                <a:lnTo>
                  <a:pt x="838073" y="1125855"/>
                </a:lnTo>
                <a:lnTo>
                  <a:pt x="891540" y="1123569"/>
                </a:lnTo>
                <a:lnTo>
                  <a:pt x="903605" y="1122553"/>
                </a:lnTo>
                <a:lnTo>
                  <a:pt x="906780" y="1122299"/>
                </a:lnTo>
                <a:lnTo>
                  <a:pt x="909574" y="1121918"/>
                </a:lnTo>
                <a:lnTo>
                  <a:pt x="912241" y="1121410"/>
                </a:lnTo>
                <a:lnTo>
                  <a:pt x="915797" y="1120521"/>
                </a:lnTo>
                <a:lnTo>
                  <a:pt x="917829" y="1119886"/>
                </a:lnTo>
                <a:lnTo>
                  <a:pt x="918044" y="1119822"/>
                </a:lnTo>
                <a:lnTo>
                  <a:pt x="918972" y="1119759"/>
                </a:lnTo>
                <a:lnTo>
                  <a:pt x="922401" y="1119251"/>
                </a:lnTo>
                <a:lnTo>
                  <a:pt x="939038" y="1118235"/>
                </a:lnTo>
                <a:lnTo>
                  <a:pt x="981202" y="1116584"/>
                </a:lnTo>
                <a:lnTo>
                  <a:pt x="1114031" y="1113536"/>
                </a:lnTo>
                <a:lnTo>
                  <a:pt x="1588630" y="1108849"/>
                </a:lnTo>
                <a:lnTo>
                  <a:pt x="1588770" y="1159637"/>
                </a:lnTo>
                <a:lnTo>
                  <a:pt x="1689862" y="1108837"/>
                </a:lnTo>
                <a:lnTo>
                  <a:pt x="1740916" y="1083183"/>
                </a:lnTo>
                <a:close/>
              </a:path>
              <a:path w="1741170" h="2165350">
                <a:moveTo>
                  <a:pt x="1740916" y="72771"/>
                </a:moveTo>
                <a:lnTo>
                  <a:pt x="1693087" y="50165"/>
                </a:lnTo>
                <a:lnTo>
                  <a:pt x="1586992" y="0"/>
                </a:lnTo>
                <a:lnTo>
                  <a:pt x="1587093" y="4826"/>
                </a:lnTo>
                <a:lnTo>
                  <a:pt x="1585087" y="3937"/>
                </a:lnTo>
                <a:lnTo>
                  <a:pt x="1587334" y="50863"/>
                </a:lnTo>
                <a:lnTo>
                  <a:pt x="1584452" y="50927"/>
                </a:lnTo>
                <a:lnTo>
                  <a:pt x="1507998" y="55118"/>
                </a:lnTo>
                <a:lnTo>
                  <a:pt x="1396619" y="64008"/>
                </a:lnTo>
                <a:lnTo>
                  <a:pt x="1291336" y="75819"/>
                </a:lnTo>
                <a:lnTo>
                  <a:pt x="1225804" y="85217"/>
                </a:lnTo>
                <a:lnTo>
                  <a:pt x="1164082" y="95631"/>
                </a:lnTo>
                <a:lnTo>
                  <a:pt x="1107313" y="106934"/>
                </a:lnTo>
                <a:lnTo>
                  <a:pt x="1055751" y="119126"/>
                </a:lnTo>
                <a:lnTo>
                  <a:pt x="1010031" y="132207"/>
                </a:lnTo>
                <a:lnTo>
                  <a:pt x="970534" y="146050"/>
                </a:lnTo>
                <a:lnTo>
                  <a:pt x="935101" y="162344"/>
                </a:lnTo>
                <a:lnTo>
                  <a:pt x="935101" y="224028"/>
                </a:lnTo>
                <a:lnTo>
                  <a:pt x="934567" y="225120"/>
                </a:lnTo>
                <a:lnTo>
                  <a:pt x="934478" y="225323"/>
                </a:lnTo>
                <a:lnTo>
                  <a:pt x="934643" y="224815"/>
                </a:lnTo>
                <a:lnTo>
                  <a:pt x="935101" y="224028"/>
                </a:lnTo>
                <a:lnTo>
                  <a:pt x="935101" y="162344"/>
                </a:lnTo>
                <a:lnTo>
                  <a:pt x="934237" y="162826"/>
                </a:lnTo>
                <a:lnTo>
                  <a:pt x="934237" y="225323"/>
                </a:lnTo>
                <a:lnTo>
                  <a:pt x="934199" y="225894"/>
                </a:lnTo>
                <a:lnTo>
                  <a:pt x="934110" y="226060"/>
                </a:lnTo>
                <a:lnTo>
                  <a:pt x="934237" y="225323"/>
                </a:lnTo>
                <a:lnTo>
                  <a:pt x="934237" y="162826"/>
                </a:lnTo>
                <a:lnTo>
                  <a:pt x="933945" y="162991"/>
                </a:lnTo>
                <a:lnTo>
                  <a:pt x="933945" y="226415"/>
                </a:lnTo>
                <a:lnTo>
                  <a:pt x="933856" y="226771"/>
                </a:lnTo>
                <a:lnTo>
                  <a:pt x="933894" y="226517"/>
                </a:lnTo>
                <a:lnTo>
                  <a:pt x="933945" y="162991"/>
                </a:lnTo>
                <a:lnTo>
                  <a:pt x="900557" y="187071"/>
                </a:lnTo>
                <a:lnTo>
                  <a:pt x="889635" y="201803"/>
                </a:lnTo>
                <a:lnTo>
                  <a:pt x="888873" y="202946"/>
                </a:lnTo>
                <a:lnTo>
                  <a:pt x="888365" y="204089"/>
                </a:lnTo>
                <a:lnTo>
                  <a:pt x="887857" y="205359"/>
                </a:lnTo>
                <a:lnTo>
                  <a:pt x="885444" y="211709"/>
                </a:lnTo>
                <a:lnTo>
                  <a:pt x="884174" y="216789"/>
                </a:lnTo>
                <a:lnTo>
                  <a:pt x="884174" y="222504"/>
                </a:lnTo>
                <a:lnTo>
                  <a:pt x="883793" y="223901"/>
                </a:lnTo>
                <a:lnTo>
                  <a:pt x="883640" y="224193"/>
                </a:lnTo>
                <a:lnTo>
                  <a:pt x="883602" y="224332"/>
                </a:lnTo>
                <a:lnTo>
                  <a:pt x="883627" y="224193"/>
                </a:lnTo>
                <a:lnTo>
                  <a:pt x="883551" y="224320"/>
                </a:lnTo>
                <a:lnTo>
                  <a:pt x="883551" y="224751"/>
                </a:lnTo>
                <a:lnTo>
                  <a:pt x="883462" y="225171"/>
                </a:lnTo>
                <a:lnTo>
                  <a:pt x="883158" y="226949"/>
                </a:lnTo>
                <a:lnTo>
                  <a:pt x="883513" y="224815"/>
                </a:lnTo>
                <a:lnTo>
                  <a:pt x="883412" y="224967"/>
                </a:lnTo>
                <a:lnTo>
                  <a:pt x="883310" y="225120"/>
                </a:lnTo>
                <a:lnTo>
                  <a:pt x="883259" y="225437"/>
                </a:lnTo>
                <a:lnTo>
                  <a:pt x="883285" y="225171"/>
                </a:lnTo>
                <a:lnTo>
                  <a:pt x="883031" y="226187"/>
                </a:lnTo>
                <a:lnTo>
                  <a:pt x="883259" y="225196"/>
                </a:lnTo>
                <a:lnTo>
                  <a:pt x="883069" y="225437"/>
                </a:lnTo>
                <a:lnTo>
                  <a:pt x="883285" y="225120"/>
                </a:lnTo>
                <a:lnTo>
                  <a:pt x="883412" y="224967"/>
                </a:lnTo>
                <a:lnTo>
                  <a:pt x="883526" y="224739"/>
                </a:lnTo>
                <a:lnTo>
                  <a:pt x="883551" y="224320"/>
                </a:lnTo>
                <a:lnTo>
                  <a:pt x="883653" y="224028"/>
                </a:lnTo>
                <a:lnTo>
                  <a:pt x="883627" y="224193"/>
                </a:lnTo>
                <a:lnTo>
                  <a:pt x="883729" y="223901"/>
                </a:lnTo>
                <a:lnTo>
                  <a:pt x="884174" y="222504"/>
                </a:lnTo>
                <a:lnTo>
                  <a:pt x="884174" y="216789"/>
                </a:lnTo>
                <a:lnTo>
                  <a:pt x="883920" y="218313"/>
                </a:lnTo>
                <a:lnTo>
                  <a:pt x="883793" y="219837"/>
                </a:lnTo>
                <a:lnTo>
                  <a:pt x="883500" y="222567"/>
                </a:lnTo>
                <a:lnTo>
                  <a:pt x="883500" y="224409"/>
                </a:lnTo>
                <a:lnTo>
                  <a:pt x="883373" y="224713"/>
                </a:lnTo>
                <a:lnTo>
                  <a:pt x="883424" y="224548"/>
                </a:lnTo>
                <a:lnTo>
                  <a:pt x="883500" y="224409"/>
                </a:lnTo>
                <a:lnTo>
                  <a:pt x="883500" y="222567"/>
                </a:lnTo>
                <a:lnTo>
                  <a:pt x="883412" y="223393"/>
                </a:lnTo>
                <a:lnTo>
                  <a:pt x="883310" y="224739"/>
                </a:lnTo>
                <a:lnTo>
                  <a:pt x="882307" y="226491"/>
                </a:lnTo>
                <a:lnTo>
                  <a:pt x="843534" y="251333"/>
                </a:lnTo>
                <a:lnTo>
                  <a:pt x="792226" y="270256"/>
                </a:lnTo>
                <a:lnTo>
                  <a:pt x="749173" y="282575"/>
                </a:lnTo>
                <a:lnTo>
                  <a:pt x="699516" y="294386"/>
                </a:lnTo>
                <a:lnTo>
                  <a:pt x="644271" y="305308"/>
                </a:lnTo>
                <a:lnTo>
                  <a:pt x="552323" y="320294"/>
                </a:lnTo>
                <a:lnTo>
                  <a:pt x="485775" y="328930"/>
                </a:lnTo>
                <a:lnTo>
                  <a:pt x="415925" y="336423"/>
                </a:lnTo>
                <a:lnTo>
                  <a:pt x="306324" y="345186"/>
                </a:lnTo>
                <a:lnTo>
                  <a:pt x="230759" y="349250"/>
                </a:lnTo>
                <a:lnTo>
                  <a:pt x="153797" y="351802"/>
                </a:lnTo>
                <a:lnTo>
                  <a:pt x="146977" y="351878"/>
                </a:lnTo>
                <a:lnTo>
                  <a:pt x="146062" y="347624"/>
                </a:lnTo>
                <a:lnTo>
                  <a:pt x="129476" y="323583"/>
                </a:lnTo>
                <a:lnTo>
                  <a:pt x="105067" y="307530"/>
                </a:lnTo>
                <a:lnTo>
                  <a:pt x="75311" y="301879"/>
                </a:lnTo>
                <a:lnTo>
                  <a:pt x="45732" y="308216"/>
                </a:lnTo>
                <a:lnTo>
                  <a:pt x="21691" y="324802"/>
                </a:lnTo>
                <a:lnTo>
                  <a:pt x="5638" y="349211"/>
                </a:lnTo>
                <a:lnTo>
                  <a:pt x="0" y="378968"/>
                </a:lnTo>
                <a:lnTo>
                  <a:pt x="6324" y="408546"/>
                </a:lnTo>
                <a:lnTo>
                  <a:pt x="22923" y="432587"/>
                </a:lnTo>
                <a:lnTo>
                  <a:pt x="47320" y="448640"/>
                </a:lnTo>
                <a:lnTo>
                  <a:pt x="77089" y="454279"/>
                </a:lnTo>
                <a:lnTo>
                  <a:pt x="106654" y="447954"/>
                </a:lnTo>
                <a:lnTo>
                  <a:pt x="130695" y="431355"/>
                </a:lnTo>
                <a:lnTo>
                  <a:pt x="146748" y="406958"/>
                </a:lnTo>
                <a:lnTo>
                  <a:pt x="147408" y="403479"/>
                </a:lnTo>
                <a:lnTo>
                  <a:pt x="147561" y="402678"/>
                </a:lnTo>
                <a:lnTo>
                  <a:pt x="232410" y="400050"/>
                </a:lnTo>
                <a:lnTo>
                  <a:pt x="308991" y="395859"/>
                </a:lnTo>
                <a:lnTo>
                  <a:pt x="383921" y="390271"/>
                </a:lnTo>
                <a:lnTo>
                  <a:pt x="491490" y="379488"/>
                </a:lnTo>
                <a:lnTo>
                  <a:pt x="559054" y="370586"/>
                </a:lnTo>
                <a:lnTo>
                  <a:pt x="622808" y="360680"/>
                </a:lnTo>
                <a:lnTo>
                  <a:pt x="681990" y="349885"/>
                </a:lnTo>
                <a:lnTo>
                  <a:pt x="736219" y="338074"/>
                </a:lnTo>
                <a:lnTo>
                  <a:pt x="784860" y="325513"/>
                </a:lnTo>
                <a:lnTo>
                  <a:pt x="827151" y="312293"/>
                </a:lnTo>
                <a:lnTo>
                  <a:pt x="863219" y="298196"/>
                </a:lnTo>
                <a:lnTo>
                  <a:pt x="904367" y="274955"/>
                </a:lnTo>
                <a:lnTo>
                  <a:pt x="924941" y="254127"/>
                </a:lnTo>
                <a:lnTo>
                  <a:pt x="925703" y="253111"/>
                </a:lnTo>
                <a:lnTo>
                  <a:pt x="926211" y="252095"/>
                </a:lnTo>
                <a:lnTo>
                  <a:pt x="928243" y="248412"/>
                </a:lnTo>
                <a:lnTo>
                  <a:pt x="930910" y="242697"/>
                </a:lnTo>
                <a:lnTo>
                  <a:pt x="931418" y="241554"/>
                </a:lnTo>
                <a:lnTo>
                  <a:pt x="931799" y="240284"/>
                </a:lnTo>
                <a:lnTo>
                  <a:pt x="932053" y="239141"/>
                </a:lnTo>
                <a:lnTo>
                  <a:pt x="933450" y="234061"/>
                </a:lnTo>
                <a:lnTo>
                  <a:pt x="933704" y="232537"/>
                </a:lnTo>
                <a:lnTo>
                  <a:pt x="934008" y="228473"/>
                </a:lnTo>
                <a:lnTo>
                  <a:pt x="934161" y="226415"/>
                </a:lnTo>
                <a:lnTo>
                  <a:pt x="934173" y="226212"/>
                </a:lnTo>
                <a:lnTo>
                  <a:pt x="934059" y="226415"/>
                </a:lnTo>
                <a:lnTo>
                  <a:pt x="934173" y="226072"/>
                </a:lnTo>
                <a:lnTo>
                  <a:pt x="934173" y="226212"/>
                </a:lnTo>
                <a:lnTo>
                  <a:pt x="934262" y="226060"/>
                </a:lnTo>
                <a:lnTo>
                  <a:pt x="935355" y="224155"/>
                </a:lnTo>
                <a:lnTo>
                  <a:pt x="935482" y="224028"/>
                </a:lnTo>
                <a:lnTo>
                  <a:pt x="935609" y="223901"/>
                </a:lnTo>
                <a:lnTo>
                  <a:pt x="936498" y="223012"/>
                </a:lnTo>
                <a:lnTo>
                  <a:pt x="936967" y="222504"/>
                </a:lnTo>
                <a:lnTo>
                  <a:pt x="938403" y="220980"/>
                </a:lnTo>
                <a:lnTo>
                  <a:pt x="975233" y="199136"/>
                </a:lnTo>
                <a:lnTo>
                  <a:pt x="1026033" y="180340"/>
                </a:lnTo>
                <a:lnTo>
                  <a:pt x="1069086" y="168148"/>
                </a:lnTo>
                <a:lnTo>
                  <a:pt x="1145413" y="150876"/>
                </a:lnTo>
                <a:lnTo>
                  <a:pt x="1188580" y="142849"/>
                </a:lnTo>
                <a:lnTo>
                  <a:pt x="1159129" y="154305"/>
                </a:lnTo>
                <a:lnTo>
                  <a:pt x="1129665" y="166624"/>
                </a:lnTo>
                <a:lnTo>
                  <a:pt x="1074801" y="192913"/>
                </a:lnTo>
                <a:lnTo>
                  <a:pt x="1025525" y="220980"/>
                </a:lnTo>
                <a:lnTo>
                  <a:pt x="982218" y="250825"/>
                </a:lnTo>
                <a:lnTo>
                  <a:pt x="945769" y="282575"/>
                </a:lnTo>
                <a:lnTo>
                  <a:pt x="916432" y="316357"/>
                </a:lnTo>
                <a:lnTo>
                  <a:pt x="895985" y="351536"/>
                </a:lnTo>
                <a:lnTo>
                  <a:pt x="884809" y="389636"/>
                </a:lnTo>
                <a:lnTo>
                  <a:pt x="883285" y="413131"/>
                </a:lnTo>
                <a:lnTo>
                  <a:pt x="882650" y="419227"/>
                </a:lnTo>
                <a:lnTo>
                  <a:pt x="868807" y="456946"/>
                </a:lnTo>
                <a:lnTo>
                  <a:pt x="836168" y="497967"/>
                </a:lnTo>
                <a:lnTo>
                  <a:pt x="804291" y="525653"/>
                </a:lnTo>
                <a:lnTo>
                  <a:pt x="765048" y="552704"/>
                </a:lnTo>
                <a:lnTo>
                  <a:pt x="719201" y="578739"/>
                </a:lnTo>
                <a:lnTo>
                  <a:pt x="667385" y="603504"/>
                </a:lnTo>
                <a:lnTo>
                  <a:pt x="610235" y="626618"/>
                </a:lnTo>
                <a:lnTo>
                  <a:pt x="548386" y="647700"/>
                </a:lnTo>
                <a:lnTo>
                  <a:pt x="482473" y="666496"/>
                </a:lnTo>
                <a:lnTo>
                  <a:pt x="413258" y="682879"/>
                </a:lnTo>
                <a:lnTo>
                  <a:pt x="341249" y="696468"/>
                </a:lnTo>
                <a:lnTo>
                  <a:pt x="267081" y="707009"/>
                </a:lnTo>
                <a:lnTo>
                  <a:pt x="191389" y="714248"/>
                </a:lnTo>
                <a:lnTo>
                  <a:pt x="146646" y="716711"/>
                </a:lnTo>
                <a:lnTo>
                  <a:pt x="145694" y="712508"/>
                </a:lnTo>
                <a:lnTo>
                  <a:pt x="128790" y="688657"/>
                </a:lnTo>
                <a:lnTo>
                  <a:pt x="104190" y="672909"/>
                </a:lnTo>
                <a:lnTo>
                  <a:pt x="74422" y="667639"/>
                </a:lnTo>
                <a:lnTo>
                  <a:pt x="44856" y="674344"/>
                </a:lnTo>
                <a:lnTo>
                  <a:pt x="21018" y="691248"/>
                </a:lnTo>
                <a:lnTo>
                  <a:pt x="5270" y="715848"/>
                </a:lnTo>
                <a:lnTo>
                  <a:pt x="0" y="745617"/>
                </a:lnTo>
                <a:lnTo>
                  <a:pt x="6692" y="775182"/>
                </a:lnTo>
                <a:lnTo>
                  <a:pt x="23596" y="799020"/>
                </a:lnTo>
                <a:lnTo>
                  <a:pt x="48196" y="814768"/>
                </a:lnTo>
                <a:lnTo>
                  <a:pt x="77978" y="820039"/>
                </a:lnTo>
                <a:lnTo>
                  <a:pt x="107530" y="813346"/>
                </a:lnTo>
                <a:lnTo>
                  <a:pt x="131381" y="796442"/>
                </a:lnTo>
                <a:lnTo>
                  <a:pt x="147129" y="771842"/>
                </a:lnTo>
                <a:lnTo>
                  <a:pt x="147586" y="769239"/>
                </a:lnTo>
                <a:lnTo>
                  <a:pt x="147891" y="767511"/>
                </a:lnTo>
                <a:lnTo>
                  <a:pt x="194564" y="764921"/>
                </a:lnTo>
                <a:lnTo>
                  <a:pt x="233680" y="761619"/>
                </a:lnTo>
                <a:lnTo>
                  <a:pt x="272415" y="757428"/>
                </a:lnTo>
                <a:lnTo>
                  <a:pt x="310896" y="752475"/>
                </a:lnTo>
                <a:lnTo>
                  <a:pt x="348869" y="746633"/>
                </a:lnTo>
                <a:lnTo>
                  <a:pt x="386461" y="740029"/>
                </a:lnTo>
                <a:lnTo>
                  <a:pt x="459232" y="724662"/>
                </a:lnTo>
                <a:lnTo>
                  <a:pt x="529336" y="706501"/>
                </a:lnTo>
                <a:lnTo>
                  <a:pt x="595630" y="685673"/>
                </a:lnTo>
                <a:lnTo>
                  <a:pt x="657860" y="662686"/>
                </a:lnTo>
                <a:lnTo>
                  <a:pt x="715137" y="637540"/>
                </a:lnTo>
                <a:lnTo>
                  <a:pt x="767207" y="610489"/>
                </a:lnTo>
                <a:lnTo>
                  <a:pt x="813435" y="581787"/>
                </a:lnTo>
                <a:lnTo>
                  <a:pt x="853313" y="551180"/>
                </a:lnTo>
                <a:lnTo>
                  <a:pt x="886079" y="519049"/>
                </a:lnTo>
                <a:lnTo>
                  <a:pt x="911225" y="484886"/>
                </a:lnTo>
                <a:lnTo>
                  <a:pt x="928116" y="447802"/>
                </a:lnTo>
                <a:lnTo>
                  <a:pt x="934212" y="409321"/>
                </a:lnTo>
                <a:lnTo>
                  <a:pt x="934466" y="401320"/>
                </a:lnTo>
                <a:lnTo>
                  <a:pt x="935228" y="395732"/>
                </a:lnTo>
                <a:lnTo>
                  <a:pt x="950087" y="357390"/>
                </a:lnTo>
                <a:lnTo>
                  <a:pt x="982599" y="317500"/>
                </a:lnTo>
                <a:lnTo>
                  <a:pt x="1014349" y="290195"/>
                </a:lnTo>
                <a:lnTo>
                  <a:pt x="1053465" y="263398"/>
                </a:lnTo>
                <a:lnTo>
                  <a:pt x="1099058" y="237490"/>
                </a:lnTo>
                <a:lnTo>
                  <a:pt x="1150747" y="212852"/>
                </a:lnTo>
                <a:lnTo>
                  <a:pt x="1207897" y="189865"/>
                </a:lnTo>
                <a:lnTo>
                  <a:pt x="1269619" y="168910"/>
                </a:lnTo>
                <a:lnTo>
                  <a:pt x="1335532" y="149987"/>
                </a:lnTo>
                <a:lnTo>
                  <a:pt x="1404747" y="133731"/>
                </a:lnTo>
                <a:lnTo>
                  <a:pt x="1476629" y="120142"/>
                </a:lnTo>
                <a:lnTo>
                  <a:pt x="1550797" y="109728"/>
                </a:lnTo>
                <a:lnTo>
                  <a:pt x="1589265" y="105511"/>
                </a:lnTo>
                <a:lnTo>
                  <a:pt x="1590294" y="152273"/>
                </a:lnTo>
                <a:lnTo>
                  <a:pt x="1592211" y="151269"/>
                </a:lnTo>
                <a:lnTo>
                  <a:pt x="1592453" y="156210"/>
                </a:lnTo>
                <a:lnTo>
                  <a:pt x="1740916" y="72771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1069" y="1760982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4">
                <a:moveTo>
                  <a:pt x="0" y="8508"/>
                </a:moveTo>
                <a:lnTo>
                  <a:pt x="0" y="3809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09"/>
                </a:lnTo>
                <a:lnTo>
                  <a:pt x="182880" y="8508"/>
                </a:lnTo>
                <a:lnTo>
                  <a:pt x="182880" y="268858"/>
                </a:lnTo>
                <a:lnTo>
                  <a:pt x="182880" y="273557"/>
                </a:lnTo>
                <a:lnTo>
                  <a:pt x="179057" y="277367"/>
                </a:lnTo>
                <a:lnTo>
                  <a:pt x="174332" y="277367"/>
                </a:lnTo>
                <a:lnTo>
                  <a:pt x="8547" y="277367"/>
                </a:lnTo>
                <a:lnTo>
                  <a:pt x="3822" y="277367"/>
                </a:lnTo>
                <a:lnTo>
                  <a:pt x="0" y="273557"/>
                </a:lnTo>
                <a:lnTo>
                  <a:pt x="0" y="268858"/>
                </a:lnTo>
                <a:lnTo>
                  <a:pt x="0" y="8508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69" y="2126742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4">
                <a:moveTo>
                  <a:pt x="0" y="8508"/>
                </a:moveTo>
                <a:lnTo>
                  <a:pt x="0" y="3809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09"/>
                </a:lnTo>
                <a:lnTo>
                  <a:pt x="182880" y="8508"/>
                </a:lnTo>
                <a:lnTo>
                  <a:pt x="182880" y="268858"/>
                </a:lnTo>
                <a:lnTo>
                  <a:pt x="182880" y="273557"/>
                </a:lnTo>
                <a:lnTo>
                  <a:pt x="179057" y="277368"/>
                </a:lnTo>
                <a:lnTo>
                  <a:pt x="174332" y="277368"/>
                </a:lnTo>
                <a:lnTo>
                  <a:pt x="8547" y="277368"/>
                </a:lnTo>
                <a:lnTo>
                  <a:pt x="3822" y="277368"/>
                </a:lnTo>
                <a:lnTo>
                  <a:pt x="0" y="273557"/>
                </a:lnTo>
                <a:lnTo>
                  <a:pt x="0" y="268858"/>
                </a:lnTo>
                <a:lnTo>
                  <a:pt x="0" y="8508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69" y="2492501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59" h="277494">
                <a:moveTo>
                  <a:pt x="0" y="12954"/>
                </a:moveTo>
                <a:lnTo>
                  <a:pt x="0" y="5842"/>
                </a:lnTo>
                <a:lnTo>
                  <a:pt x="5803" y="0"/>
                </a:lnTo>
                <a:lnTo>
                  <a:pt x="12966" y="0"/>
                </a:lnTo>
                <a:lnTo>
                  <a:pt x="352806" y="0"/>
                </a:lnTo>
                <a:lnTo>
                  <a:pt x="359918" y="0"/>
                </a:lnTo>
                <a:lnTo>
                  <a:pt x="365760" y="5842"/>
                </a:lnTo>
                <a:lnTo>
                  <a:pt x="365760" y="12954"/>
                </a:lnTo>
                <a:lnTo>
                  <a:pt x="365760" y="264414"/>
                </a:lnTo>
                <a:lnTo>
                  <a:pt x="365760" y="271525"/>
                </a:lnTo>
                <a:lnTo>
                  <a:pt x="359918" y="277368"/>
                </a:lnTo>
                <a:lnTo>
                  <a:pt x="352806" y="277368"/>
                </a:lnTo>
                <a:lnTo>
                  <a:pt x="12966" y="277368"/>
                </a:lnTo>
                <a:lnTo>
                  <a:pt x="5803" y="277368"/>
                </a:lnTo>
                <a:lnTo>
                  <a:pt x="0" y="271525"/>
                </a:lnTo>
                <a:lnTo>
                  <a:pt x="0" y="264414"/>
                </a:lnTo>
                <a:lnTo>
                  <a:pt x="0" y="12954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1069" y="2858261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59" h="277494">
                <a:moveTo>
                  <a:pt x="0" y="12954"/>
                </a:moveTo>
                <a:lnTo>
                  <a:pt x="0" y="5842"/>
                </a:lnTo>
                <a:lnTo>
                  <a:pt x="5803" y="0"/>
                </a:lnTo>
                <a:lnTo>
                  <a:pt x="12966" y="0"/>
                </a:lnTo>
                <a:lnTo>
                  <a:pt x="352806" y="0"/>
                </a:lnTo>
                <a:lnTo>
                  <a:pt x="359918" y="0"/>
                </a:lnTo>
                <a:lnTo>
                  <a:pt x="365760" y="5842"/>
                </a:lnTo>
                <a:lnTo>
                  <a:pt x="365760" y="12954"/>
                </a:lnTo>
                <a:lnTo>
                  <a:pt x="365760" y="264413"/>
                </a:lnTo>
                <a:lnTo>
                  <a:pt x="365760" y="271525"/>
                </a:lnTo>
                <a:lnTo>
                  <a:pt x="359918" y="277368"/>
                </a:lnTo>
                <a:lnTo>
                  <a:pt x="352806" y="277368"/>
                </a:lnTo>
                <a:lnTo>
                  <a:pt x="12966" y="277368"/>
                </a:lnTo>
                <a:lnTo>
                  <a:pt x="5803" y="277368"/>
                </a:lnTo>
                <a:lnTo>
                  <a:pt x="0" y="271525"/>
                </a:lnTo>
                <a:lnTo>
                  <a:pt x="0" y="264413"/>
                </a:lnTo>
                <a:lnTo>
                  <a:pt x="0" y="12954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EXTENDIBLE</a:t>
            </a:r>
            <a:r>
              <a:rPr spc="270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002" y="1649323"/>
            <a:ext cx="48323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2075688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28" y="0"/>
                </a:moveTo>
                <a:lnTo>
                  <a:pt x="164528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28" y="274319"/>
                </a:lnTo>
                <a:lnTo>
                  <a:pt x="164528" y="365760"/>
                </a:lnTo>
                <a:lnTo>
                  <a:pt x="329184" y="182880"/>
                </a:lnTo>
                <a:lnTo>
                  <a:pt x="16452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23" name="object 23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18402" y="1145032"/>
            <a:ext cx="404495" cy="33528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263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6350" y="2126170"/>
            <a:ext cx="1125855" cy="920115"/>
            <a:chOff x="3566350" y="2126170"/>
            <a:chExt cx="1125855" cy="920115"/>
          </a:xfrm>
        </p:grpSpPr>
        <p:sp>
          <p:nvSpPr>
            <p:cNvPr id="29" name="object 29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676394" y="214045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92205" y="2153157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35" name="object 35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3696" y="1332357"/>
            <a:ext cx="2279650" cy="69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92161" y="166344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17144"/>
                </a:moveTo>
                <a:lnTo>
                  <a:pt x="0" y="7619"/>
                </a:lnTo>
                <a:lnTo>
                  <a:pt x="7620" y="0"/>
                </a:lnTo>
                <a:lnTo>
                  <a:pt x="17145" y="0"/>
                </a:lnTo>
                <a:lnTo>
                  <a:pt x="348615" y="0"/>
                </a:lnTo>
                <a:lnTo>
                  <a:pt x="358140" y="0"/>
                </a:lnTo>
                <a:lnTo>
                  <a:pt x="365760" y="7619"/>
                </a:lnTo>
                <a:lnTo>
                  <a:pt x="365760" y="17144"/>
                </a:lnTo>
                <a:lnTo>
                  <a:pt x="365760" y="348614"/>
                </a:lnTo>
                <a:lnTo>
                  <a:pt x="365760" y="358139"/>
                </a:lnTo>
                <a:lnTo>
                  <a:pt x="358140" y="365759"/>
                </a:lnTo>
                <a:lnTo>
                  <a:pt x="348615" y="365759"/>
                </a:lnTo>
                <a:lnTo>
                  <a:pt x="17145" y="365759"/>
                </a:lnTo>
                <a:lnTo>
                  <a:pt x="7620" y="365759"/>
                </a:lnTo>
                <a:lnTo>
                  <a:pt x="0" y="358139"/>
                </a:lnTo>
                <a:lnTo>
                  <a:pt x="0" y="348614"/>
                </a:lnTo>
                <a:lnTo>
                  <a:pt x="0" y="17144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840229" y="1103757"/>
            <a:ext cx="2865755" cy="2563495"/>
            <a:chOff x="1840229" y="1103757"/>
            <a:chExt cx="2865755" cy="2563495"/>
          </a:xfrm>
        </p:grpSpPr>
        <p:sp>
          <p:nvSpPr>
            <p:cNvPr id="43" name="object 43"/>
            <p:cNvSpPr/>
            <p:nvPr/>
          </p:nvSpPr>
          <p:spPr>
            <a:xfrm>
              <a:off x="1840230" y="1502155"/>
              <a:ext cx="1741170" cy="2165350"/>
            </a:xfrm>
            <a:custGeom>
              <a:avLst/>
              <a:gdLst/>
              <a:ahLst/>
              <a:cxnLst/>
              <a:rect l="l" t="t" r="r" b="b"/>
              <a:pathLst>
                <a:path w="1741170" h="2165350">
                  <a:moveTo>
                    <a:pt x="1696580" y="2115312"/>
                  </a:moveTo>
                  <a:lnTo>
                    <a:pt x="1612900" y="2115312"/>
                  </a:lnTo>
                  <a:lnTo>
                    <a:pt x="1587614" y="2115312"/>
                  </a:lnTo>
                  <a:lnTo>
                    <a:pt x="1585468" y="2164969"/>
                  </a:lnTo>
                  <a:lnTo>
                    <a:pt x="1696580" y="2115312"/>
                  </a:lnTo>
                  <a:close/>
                </a:path>
                <a:path w="1741170" h="2165350">
                  <a:moveTo>
                    <a:pt x="1740916" y="2095500"/>
                  </a:moveTo>
                  <a:lnTo>
                    <a:pt x="1592072" y="2012835"/>
                  </a:lnTo>
                  <a:lnTo>
                    <a:pt x="1589862" y="2063445"/>
                  </a:lnTo>
                  <a:lnTo>
                    <a:pt x="1588262" y="2063369"/>
                  </a:lnTo>
                  <a:lnTo>
                    <a:pt x="1513332" y="2055241"/>
                  </a:lnTo>
                  <a:lnTo>
                    <a:pt x="1440053" y="2044065"/>
                  </a:lnTo>
                  <a:lnTo>
                    <a:pt x="1369187" y="2030222"/>
                  </a:lnTo>
                  <a:lnTo>
                    <a:pt x="1301623" y="2014093"/>
                  </a:lnTo>
                  <a:lnTo>
                    <a:pt x="1237742" y="1995551"/>
                  </a:lnTo>
                  <a:lnTo>
                    <a:pt x="1178052" y="1975231"/>
                  </a:lnTo>
                  <a:lnTo>
                    <a:pt x="1123442" y="1953133"/>
                  </a:lnTo>
                  <a:lnTo>
                    <a:pt x="1074674" y="1929638"/>
                  </a:lnTo>
                  <a:lnTo>
                    <a:pt x="1032129" y="1905127"/>
                  </a:lnTo>
                  <a:lnTo>
                    <a:pt x="996823" y="1880235"/>
                  </a:lnTo>
                  <a:lnTo>
                    <a:pt x="958342" y="1842897"/>
                  </a:lnTo>
                  <a:lnTo>
                    <a:pt x="937895" y="1807464"/>
                  </a:lnTo>
                  <a:lnTo>
                    <a:pt x="934212" y="1784477"/>
                  </a:lnTo>
                  <a:lnTo>
                    <a:pt x="933704" y="1774952"/>
                  </a:lnTo>
                  <a:lnTo>
                    <a:pt x="920242" y="1729486"/>
                  </a:lnTo>
                  <a:lnTo>
                    <a:pt x="899033" y="1696720"/>
                  </a:lnTo>
                  <a:lnTo>
                    <a:pt x="869823" y="1665859"/>
                  </a:lnTo>
                  <a:lnTo>
                    <a:pt x="833374" y="1636903"/>
                  </a:lnTo>
                  <a:lnTo>
                    <a:pt x="790321" y="1609471"/>
                  </a:lnTo>
                  <a:lnTo>
                    <a:pt x="741172" y="1583690"/>
                  </a:lnTo>
                  <a:lnTo>
                    <a:pt x="686435" y="1559560"/>
                  </a:lnTo>
                  <a:lnTo>
                    <a:pt x="626745" y="1537208"/>
                  </a:lnTo>
                  <a:lnTo>
                    <a:pt x="562483" y="1517015"/>
                  </a:lnTo>
                  <a:lnTo>
                    <a:pt x="494284" y="1498981"/>
                  </a:lnTo>
                  <a:lnTo>
                    <a:pt x="422910" y="1483487"/>
                  </a:lnTo>
                  <a:lnTo>
                    <a:pt x="348615" y="1470533"/>
                  </a:lnTo>
                  <a:lnTo>
                    <a:pt x="310642" y="1465072"/>
                  </a:lnTo>
                  <a:lnTo>
                    <a:pt x="272288" y="1460500"/>
                  </a:lnTo>
                  <a:lnTo>
                    <a:pt x="233553" y="1456563"/>
                  </a:lnTo>
                  <a:lnTo>
                    <a:pt x="194437" y="1453642"/>
                  </a:lnTo>
                  <a:lnTo>
                    <a:pt x="154686" y="1451356"/>
                  </a:lnTo>
                  <a:lnTo>
                    <a:pt x="147815" y="1451203"/>
                  </a:lnTo>
                  <a:lnTo>
                    <a:pt x="147523" y="1449578"/>
                  </a:lnTo>
                  <a:lnTo>
                    <a:pt x="147053" y="1446936"/>
                  </a:lnTo>
                  <a:lnTo>
                    <a:pt x="131279" y="1422336"/>
                  </a:lnTo>
                  <a:lnTo>
                    <a:pt x="107454" y="1405470"/>
                  </a:lnTo>
                  <a:lnTo>
                    <a:pt x="77978" y="1398778"/>
                  </a:lnTo>
                  <a:lnTo>
                    <a:pt x="48145" y="1404124"/>
                  </a:lnTo>
                  <a:lnTo>
                    <a:pt x="23558" y="1419898"/>
                  </a:lnTo>
                  <a:lnTo>
                    <a:pt x="6680" y="1443723"/>
                  </a:lnTo>
                  <a:lnTo>
                    <a:pt x="0" y="1473200"/>
                  </a:lnTo>
                  <a:lnTo>
                    <a:pt x="5334" y="1502981"/>
                  </a:lnTo>
                  <a:lnTo>
                    <a:pt x="21107" y="1527581"/>
                  </a:lnTo>
                  <a:lnTo>
                    <a:pt x="44932" y="1544485"/>
                  </a:lnTo>
                  <a:lnTo>
                    <a:pt x="74422" y="1551178"/>
                  </a:lnTo>
                  <a:lnTo>
                    <a:pt x="104241" y="1545844"/>
                  </a:lnTo>
                  <a:lnTo>
                    <a:pt x="128841" y="1530070"/>
                  </a:lnTo>
                  <a:lnTo>
                    <a:pt x="145707" y="1506245"/>
                  </a:lnTo>
                  <a:lnTo>
                    <a:pt x="146672" y="1502003"/>
                  </a:lnTo>
                  <a:lnTo>
                    <a:pt x="153543" y="1502156"/>
                  </a:lnTo>
                  <a:lnTo>
                    <a:pt x="229616" y="1507236"/>
                  </a:lnTo>
                  <a:lnTo>
                    <a:pt x="304673" y="1515491"/>
                  </a:lnTo>
                  <a:lnTo>
                    <a:pt x="377825" y="1526667"/>
                  </a:lnTo>
                  <a:lnTo>
                    <a:pt x="448691" y="1540637"/>
                  </a:lnTo>
                  <a:lnTo>
                    <a:pt x="516382" y="1556893"/>
                  </a:lnTo>
                  <a:lnTo>
                    <a:pt x="580390" y="1575435"/>
                  </a:lnTo>
                  <a:lnTo>
                    <a:pt x="640080" y="1596009"/>
                  </a:lnTo>
                  <a:lnTo>
                    <a:pt x="694690" y="1618107"/>
                  </a:lnTo>
                  <a:lnTo>
                    <a:pt x="743839" y="1641729"/>
                  </a:lnTo>
                  <a:lnTo>
                    <a:pt x="786257" y="1666367"/>
                  </a:lnTo>
                  <a:lnTo>
                    <a:pt x="821944" y="1691767"/>
                  </a:lnTo>
                  <a:lnTo>
                    <a:pt x="860552" y="1729867"/>
                  </a:lnTo>
                  <a:lnTo>
                    <a:pt x="880237" y="1765173"/>
                  </a:lnTo>
                  <a:lnTo>
                    <a:pt x="883412" y="1786509"/>
                  </a:lnTo>
                  <a:lnTo>
                    <a:pt x="883666" y="1793748"/>
                  </a:lnTo>
                  <a:lnTo>
                    <a:pt x="896239" y="1839341"/>
                  </a:lnTo>
                  <a:lnTo>
                    <a:pt x="916940" y="1872488"/>
                  </a:lnTo>
                  <a:lnTo>
                    <a:pt x="946531" y="1903857"/>
                  </a:lnTo>
                  <a:lnTo>
                    <a:pt x="983107" y="1933321"/>
                  </a:lnTo>
                  <a:lnTo>
                    <a:pt x="1026287" y="1961007"/>
                  </a:lnTo>
                  <a:lnTo>
                    <a:pt x="1075436" y="1986915"/>
                  </a:lnTo>
                  <a:lnTo>
                    <a:pt x="1130427" y="2011172"/>
                  </a:lnTo>
                  <a:lnTo>
                    <a:pt x="1190117" y="2033397"/>
                  </a:lnTo>
                  <a:lnTo>
                    <a:pt x="1254379" y="2053717"/>
                  </a:lnTo>
                  <a:lnTo>
                    <a:pt x="1322578" y="2071751"/>
                  </a:lnTo>
                  <a:lnTo>
                    <a:pt x="1394079" y="2087245"/>
                  </a:lnTo>
                  <a:lnTo>
                    <a:pt x="1468247" y="2100072"/>
                  </a:lnTo>
                  <a:lnTo>
                    <a:pt x="1506093" y="2105533"/>
                  </a:lnTo>
                  <a:lnTo>
                    <a:pt x="1544447" y="2110232"/>
                  </a:lnTo>
                  <a:lnTo>
                    <a:pt x="1583309" y="2113915"/>
                  </a:lnTo>
                  <a:lnTo>
                    <a:pt x="1587665" y="2114131"/>
                  </a:lnTo>
                  <a:lnTo>
                    <a:pt x="1612950" y="2114131"/>
                  </a:lnTo>
                  <a:lnTo>
                    <a:pt x="1699247" y="2114131"/>
                  </a:lnTo>
                  <a:lnTo>
                    <a:pt x="1740916" y="2095500"/>
                  </a:lnTo>
                  <a:close/>
                </a:path>
                <a:path w="1741170" h="2165350">
                  <a:moveTo>
                    <a:pt x="1740916" y="1083183"/>
                  </a:moveTo>
                  <a:lnTo>
                    <a:pt x="1690408" y="1058037"/>
                  </a:lnTo>
                  <a:lnTo>
                    <a:pt x="1588389" y="1007237"/>
                  </a:lnTo>
                  <a:lnTo>
                    <a:pt x="1588516" y="1058164"/>
                  </a:lnTo>
                  <a:lnTo>
                    <a:pt x="1509522" y="1058418"/>
                  </a:lnTo>
                  <a:lnTo>
                    <a:pt x="997585" y="1065403"/>
                  </a:lnTo>
                  <a:lnTo>
                    <a:pt x="948690" y="1066927"/>
                  </a:lnTo>
                  <a:lnTo>
                    <a:pt x="913511" y="1069213"/>
                  </a:lnTo>
                  <a:lnTo>
                    <a:pt x="910082" y="1069594"/>
                  </a:lnTo>
                  <a:lnTo>
                    <a:pt x="906526" y="1070102"/>
                  </a:lnTo>
                  <a:lnTo>
                    <a:pt x="902843" y="1070965"/>
                  </a:lnTo>
                  <a:lnTo>
                    <a:pt x="902843" y="1071499"/>
                  </a:lnTo>
                  <a:lnTo>
                    <a:pt x="902462" y="1071626"/>
                  </a:lnTo>
                  <a:lnTo>
                    <a:pt x="902119" y="1071676"/>
                  </a:lnTo>
                  <a:lnTo>
                    <a:pt x="902843" y="1071499"/>
                  </a:lnTo>
                  <a:lnTo>
                    <a:pt x="902843" y="1070965"/>
                  </a:lnTo>
                  <a:lnTo>
                    <a:pt x="902716" y="1070991"/>
                  </a:lnTo>
                  <a:lnTo>
                    <a:pt x="901827" y="1071245"/>
                  </a:lnTo>
                  <a:lnTo>
                    <a:pt x="899515" y="1071968"/>
                  </a:lnTo>
                  <a:lnTo>
                    <a:pt x="896239" y="1072261"/>
                  </a:lnTo>
                  <a:lnTo>
                    <a:pt x="878713" y="1073404"/>
                  </a:lnTo>
                  <a:lnTo>
                    <a:pt x="852424" y="1074547"/>
                  </a:lnTo>
                  <a:lnTo>
                    <a:pt x="818642" y="1075690"/>
                  </a:lnTo>
                  <a:lnTo>
                    <a:pt x="798830" y="1076071"/>
                  </a:lnTo>
                  <a:lnTo>
                    <a:pt x="777621" y="1076706"/>
                  </a:lnTo>
                  <a:lnTo>
                    <a:pt x="648335" y="1079119"/>
                  </a:lnTo>
                  <a:lnTo>
                    <a:pt x="154051" y="1082929"/>
                  </a:lnTo>
                  <a:lnTo>
                    <a:pt x="147269" y="1082929"/>
                  </a:lnTo>
                  <a:lnTo>
                    <a:pt x="146392" y="1078636"/>
                  </a:lnTo>
                  <a:lnTo>
                    <a:pt x="130048" y="1054417"/>
                  </a:lnTo>
                  <a:lnTo>
                    <a:pt x="105778" y="1038110"/>
                  </a:lnTo>
                  <a:lnTo>
                    <a:pt x="76073" y="1032129"/>
                  </a:lnTo>
                  <a:lnTo>
                    <a:pt x="46443" y="1038199"/>
                  </a:lnTo>
                  <a:lnTo>
                    <a:pt x="22263" y="1054582"/>
                  </a:lnTo>
                  <a:lnTo>
                    <a:pt x="5969" y="1078814"/>
                  </a:lnTo>
                  <a:lnTo>
                    <a:pt x="25" y="1108329"/>
                  </a:lnTo>
                  <a:lnTo>
                    <a:pt x="76" y="1108837"/>
                  </a:lnTo>
                  <a:lnTo>
                    <a:pt x="5994" y="1138097"/>
                  </a:lnTo>
                  <a:lnTo>
                    <a:pt x="22352" y="1162304"/>
                  </a:lnTo>
                  <a:lnTo>
                    <a:pt x="46609" y="1178610"/>
                  </a:lnTo>
                  <a:lnTo>
                    <a:pt x="76327" y="1184529"/>
                  </a:lnTo>
                  <a:lnTo>
                    <a:pt x="105943" y="1178534"/>
                  </a:lnTo>
                  <a:lnTo>
                    <a:pt x="130124" y="1162202"/>
                  </a:lnTo>
                  <a:lnTo>
                    <a:pt x="146418" y="1137970"/>
                  </a:lnTo>
                  <a:lnTo>
                    <a:pt x="147269" y="1133729"/>
                  </a:lnTo>
                  <a:lnTo>
                    <a:pt x="154178" y="1133729"/>
                  </a:lnTo>
                  <a:lnTo>
                    <a:pt x="677672" y="1129411"/>
                  </a:lnTo>
                  <a:lnTo>
                    <a:pt x="778637" y="1127506"/>
                  </a:lnTo>
                  <a:lnTo>
                    <a:pt x="838073" y="1125855"/>
                  </a:lnTo>
                  <a:lnTo>
                    <a:pt x="891540" y="1123569"/>
                  </a:lnTo>
                  <a:lnTo>
                    <a:pt x="903605" y="1122553"/>
                  </a:lnTo>
                  <a:lnTo>
                    <a:pt x="906780" y="1122299"/>
                  </a:lnTo>
                  <a:lnTo>
                    <a:pt x="909574" y="1121918"/>
                  </a:lnTo>
                  <a:lnTo>
                    <a:pt x="912241" y="1121410"/>
                  </a:lnTo>
                  <a:lnTo>
                    <a:pt x="915797" y="1120521"/>
                  </a:lnTo>
                  <a:lnTo>
                    <a:pt x="917829" y="1119886"/>
                  </a:lnTo>
                  <a:lnTo>
                    <a:pt x="918044" y="1119822"/>
                  </a:lnTo>
                  <a:lnTo>
                    <a:pt x="918972" y="1119759"/>
                  </a:lnTo>
                  <a:lnTo>
                    <a:pt x="922401" y="1119251"/>
                  </a:lnTo>
                  <a:lnTo>
                    <a:pt x="939038" y="1118235"/>
                  </a:lnTo>
                  <a:lnTo>
                    <a:pt x="981202" y="1116584"/>
                  </a:lnTo>
                  <a:lnTo>
                    <a:pt x="1114031" y="1113536"/>
                  </a:lnTo>
                  <a:lnTo>
                    <a:pt x="1588630" y="1108849"/>
                  </a:lnTo>
                  <a:lnTo>
                    <a:pt x="1588770" y="1159637"/>
                  </a:lnTo>
                  <a:lnTo>
                    <a:pt x="1689862" y="1108837"/>
                  </a:lnTo>
                  <a:lnTo>
                    <a:pt x="1740916" y="1083183"/>
                  </a:lnTo>
                  <a:close/>
                </a:path>
                <a:path w="1741170" h="2165350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7093" y="4826"/>
                  </a:lnTo>
                  <a:lnTo>
                    <a:pt x="1585087" y="3937"/>
                  </a:lnTo>
                  <a:lnTo>
                    <a:pt x="1587334" y="50863"/>
                  </a:lnTo>
                  <a:lnTo>
                    <a:pt x="1584452" y="50927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51" y="224320"/>
                  </a:lnTo>
                  <a:lnTo>
                    <a:pt x="883551" y="224751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69" y="225437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51" y="224320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73" y="224713"/>
                  </a:lnTo>
                  <a:lnTo>
                    <a:pt x="883424" y="224548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802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79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88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13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72"/>
                  </a:lnTo>
                  <a:lnTo>
                    <a:pt x="934173" y="226212"/>
                  </a:lnTo>
                  <a:lnTo>
                    <a:pt x="934262" y="226060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188580" y="142849"/>
                  </a:lnTo>
                  <a:lnTo>
                    <a:pt x="1159129" y="154305"/>
                  </a:lnTo>
                  <a:lnTo>
                    <a:pt x="1129665" y="166624"/>
                  </a:lnTo>
                  <a:lnTo>
                    <a:pt x="1074801" y="192913"/>
                  </a:lnTo>
                  <a:lnTo>
                    <a:pt x="1025525" y="220980"/>
                  </a:lnTo>
                  <a:lnTo>
                    <a:pt x="982218" y="250825"/>
                  </a:lnTo>
                  <a:lnTo>
                    <a:pt x="945769" y="282575"/>
                  </a:lnTo>
                  <a:lnTo>
                    <a:pt x="916432" y="316357"/>
                  </a:lnTo>
                  <a:lnTo>
                    <a:pt x="895985" y="351536"/>
                  </a:lnTo>
                  <a:lnTo>
                    <a:pt x="884809" y="389636"/>
                  </a:lnTo>
                  <a:lnTo>
                    <a:pt x="883285" y="413131"/>
                  </a:lnTo>
                  <a:lnTo>
                    <a:pt x="882650" y="419227"/>
                  </a:lnTo>
                  <a:lnTo>
                    <a:pt x="868807" y="456946"/>
                  </a:lnTo>
                  <a:lnTo>
                    <a:pt x="836168" y="497967"/>
                  </a:lnTo>
                  <a:lnTo>
                    <a:pt x="804291" y="525653"/>
                  </a:lnTo>
                  <a:lnTo>
                    <a:pt x="765048" y="552704"/>
                  </a:lnTo>
                  <a:lnTo>
                    <a:pt x="719201" y="578739"/>
                  </a:lnTo>
                  <a:lnTo>
                    <a:pt x="667385" y="603504"/>
                  </a:lnTo>
                  <a:lnTo>
                    <a:pt x="610235" y="626618"/>
                  </a:lnTo>
                  <a:lnTo>
                    <a:pt x="548386" y="647700"/>
                  </a:lnTo>
                  <a:lnTo>
                    <a:pt x="482473" y="666496"/>
                  </a:lnTo>
                  <a:lnTo>
                    <a:pt x="413258" y="682879"/>
                  </a:lnTo>
                  <a:lnTo>
                    <a:pt x="341249" y="696468"/>
                  </a:lnTo>
                  <a:lnTo>
                    <a:pt x="267081" y="707009"/>
                  </a:lnTo>
                  <a:lnTo>
                    <a:pt x="191389" y="714248"/>
                  </a:lnTo>
                  <a:lnTo>
                    <a:pt x="146646" y="716711"/>
                  </a:lnTo>
                  <a:lnTo>
                    <a:pt x="145694" y="712508"/>
                  </a:lnTo>
                  <a:lnTo>
                    <a:pt x="128790" y="688657"/>
                  </a:lnTo>
                  <a:lnTo>
                    <a:pt x="104190" y="672909"/>
                  </a:lnTo>
                  <a:lnTo>
                    <a:pt x="74422" y="667639"/>
                  </a:lnTo>
                  <a:lnTo>
                    <a:pt x="44856" y="674344"/>
                  </a:lnTo>
                  <a:lnTo>
                    <a:pt x="21018" y="691248"/>
                  </a:lnTo>
                  <a:lnTo>
                    <a:pt x="5270" y="715848"/>
                  </a:lnTo>
                  <a:lnTo>
                    <a:pt x="0" y="745617"/>
                  </a:lnTo>
                  <a:lnTo>
                    <a:pt x="6692" y="775182"/>
                  </a:lnTo>
                  <a:lnTo>
                    <a:pt x="23596" y="799020"/>
                  </a:lnTo>
                  <a:lnTo>
                    <a:pt x="48196" y="814768"/>
                  </a:lnTo>
                  <a:lnTo>
                    <a:pt x="77978" y="820039"/>
                  </a:lnTo>
                  <a:lnTo>
                    <a:pt x="107530" y="813346"/>
                  </a:lnTo>
                  <a:lnTo>
                    <a:pt x="131381" y="796442"/>
                  </a:lnTo>
                  <a:lnTo>
                    <a:pt x="147129" y="771842"/>
                  </a:lnTo>
                  <a:lnTo>
                    <a:pt x="147586" y="769239"/>
                  </a:lnTo>
                  <a:lnTo>
                    <a:pt x="147891" y="767511"/>
                  </a:lnTo>
                  <a:lnTo>
                    <a:pt x="194564" y="764921"/>
                  </a:lnTo>
                  <a:lnTo>
                    <a:pt x="233680" y="761619"/>
                  </a:lnTo>
                  <a:lnTo>
                    <a:pt x="272415" y="757428"/>
                  </a:lnTo>
                  <a:lnTo>
                    <a:pt x="310896" y="752475"/>
                  </a:lnTo>
                  <a:lnTo>
                    <a:pt x="348869" y="746633"/>
                  </a:lnTo>
                  <a:lnTo>
                    <a:pt x="386461" y="740029"/>
                  </a:lnTo>
                  <a:lnTo>
                    <a:pt x="459232" y="724662"/>
                  </a:lnTo>
                  <a:lnTo>
                    <a:pt x="529336" y="706501"/>
                  </a:lnTo>
                  <a:lnTo>
                    <a:pt x="595630" y="685673"/>
                  </a:lnTo>
                  <a:lnTo>
                    <a:pt x="657860" y="662686"/>
                  </a:lnTo>
                  <a:lnTo>
                    <a:pt x="715137" y="637540"/>
                  </a:lnTo>
                  <a:lnTo>
                    <a:pt x="767207" y="610489"/>
                  </a:lnTo>
                  <a:lnTo>
                    <a:pt x="813435" y="581787"/>
                  </a:lnTo>
                  <a:lnTo>
                    <a:pt x="853313" y="551180"/>
                  </a:lnTo>
                  <a:lnTo>
                    <a:pt x="886079" y="519049"/>
                  </a:lnTo>
                  <a:lnTo>
                    <a:pt x="911225" y="484886"/>
                  </a:lnTo>
                  <a:lnTo>
                    <a:pt x="928116" y="447802"/>
                  </a:lnTo>
                  <a:lnTo>
                    <a:pt x="934212" y="409321"/>
                  </a:lnTo>
                  <a:lnTo>
                    <a:pt x="934466" y="401320"/>
                  </a:lnTo>
                  <a:lnTo>
                    <a:pt x="935228" y="395732"/>
                  </a:lnTo>
                  <a:lnTo>
                    <a:pt x="950087" y="357390"/>
                  </a:lnTo>
                  <a:lnTo>
                    <a:pt x="982599" y="317500"/>
                  </a:lnTo>
                  <a:lnTo>
                    <a:pt x="1014349" y="290195"/>
                  </a:lnTo>
                  <a:lnTo>
                    <a:pt x="1053465" y="263398"/>
                  </a:lnTo>
                  <a:lnTo>
                    <a:pt x="1099058" y="237490"/>
                  </a:lnTo>
                  <a:lnTo>
                    <a:pt x="1150747" y="212852"/>
                  </a:lnTo>
                  <a:lnTo>
                    <a:pt x="1207897" y="189865"/>
                  </a:lnTo>
                  <a:lnTo>
                    <a:pt x="1269619" y="168910"/>
                  </a:lnTo>
                  <a:lnTo>
                    <a:pt x="1335532" y="149987"/>
                  </a:lnTo>
                  <a:lnTo>
                    <a:pt x="1404747" y="133731"/>
                  </a:lnTo>
                  <a:lnTo>
                    <a:pt x="1476629" y="120142"/>
                  </a:lnTo>
                  <a:lnTo>
                    <a:pt x="1550797" y="109728"/>
                  </a:lnTo>
                  <a:lnTo>
                    <a:pt x="1589265" y="105511"/>
                  </a:lnTo>
                  <a:lnTo>
                    <a:pt x="1590294" y="152273"/>
                  </a:lnTo>
                  <a:lnTo>
                    <a:pt x="1592211" y="151269"/>
                  </a:lnTo>
                  <a:lnTo>
                    <a:pt x="1592453" y="156210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79875" y="1132332"/>
              <a:ext cx="1097280" cy="887094"/>
            </a:xfrm>
            <a:custGeom>
              <a:avLst/>
              <a:gdLst/>
              <a:ahLst/>
              <a:cxnLst/>
              <a:rect l="l" t="t" r="r" b="b"/>
              <a:pathLst>
                <a:path w="1097279" h="887094">
                  <a:moveTo>
                    <a:pt x="0" y="41528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1055751" y="0"/>
                  </a:lnTo>
                  <a:lnTo>
                    <a:pt x="1071937" y="3256"/>
                  </a:lnTo>
                  <a:lnTo>
                    <a:pt x="1085135" y="12144"/>
                  </a:lnTo>
                  <a:lnTo>
                    <a:pt x="1094023" y="25342"/>
                  </a:lnTo>
                  <a:lnTo>
                    <a:pt x="1097279" y="41528"/>
                  </a:lnTo>
                  <a:lnTo>
                    <a:pt x="1097279" y="845438"/>
                  </a:lnTo>
                  <a:lnTo>
                    <a:pt x="1094023" y="861625"/>
                  </a:lnTo>
                  <a:lnTo>
                    <a:pt x="1085135" y="874823"/>
                  </a:lnTo>
                  <a:lnTo>
                    <a:pt x="1071937" y="883711"/>
                  </a:lnTo>
                  <a:lnTo>
                    <a:pt x="1055751" y="886967"/>
                  </a:lnTo>
                  <a:lnTo>
                    <a:pt x="41528" y="886967"/>
                  </a:lnTo>
                  <a:lnTo>
                    <a:pt x="25342" y="883711"/>
                  </a:lnTo>
                  <a:lnTo>
                    <a:pt x="12144" y="874823"/>
                  </a:lnTo>
                  <a:lnTo>
                    <a:pt x="3256" y="861625"/>
                  </a:lnTo>
                  <a:lnTo>
                    <a:pt x="0" y="845438"/>
                  </a:lnTo>
                  <a:lnTo>
                    <a:pt x="0" y="41528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EXTENDIBLE</a:t>
            </a:r>
            <a:r>
              <a:rPr spc="270" dirty="0"/>
              <a:t> </a:t>
            </a:r>
            <a:r>
              <a:rPr spc="155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002" y="1649323"/>
            <a:ext cx="48323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6350" y="2126170"/>
            <a:ext cx="1580515" cy="920115"/>
            <a:chOff x="3566350" y="2126170"/>
            <a:chExt cx="1580515" cy="920115"/>
          </a:xfrm>
        </p:grpSpPr>
        <p:sp>
          <p:nvSpPr>
            <p:cNvPr id="28" name="object 28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76394" y="214045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18375" y="2160016"/>
            <a:ext cx="402590" cy="33401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61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33" name="object 33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03696" y="1332357"/>
            <a:ext cx="227965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3175" algn="ctr">
                        <a:lnSpc>
                          <a:spcPts val="1789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1840230" y="1502155"/>
            <a:ext cx="1741170" cy="2165350"/>
          </a:xfrm>
          <a:custGeom>
            <a:avLst/>
            <a:gdLst/>
            <a:ahLst/>
            <a:cxnLst/>
            <a:rect l="l" t="t" r="r" b="b"/>
            <a:pathLst>
              <a:path w="1741170" h="2165350">
                <a:moveTo>
                  <a:pt x="1696580" y="2115312"/>
                </a:moveTo>
                <a:lnTo>
                  <a:pt x="1612900" y="2115312"/>
                </a:lnTo>
                <a:lnTo>
                  <a:pt x="1587614" y="2115312"/>
                </a:lnTo>
                <a:lnTo>
                  <a:pt x="1585468" y="2164969"/>
                </a:lnTo>
                <a:lnTo>
                  <a:pt x="1696580" y="2115312"/>
                </a:lnTo>
                <a:close/>
              </a:path>
              <a:path w="1741170" h="2165350">
                <a:moveTo>
                  <a:pt x="1740916" y="2095500"/>
                </a:moveTo>
                <a:lnTo>
                  <a:pt x="1592072" y="2012835"/>
                </a:lnTo>
                <a:lnTo>
                  <a:pt x="1589862" y="2063445"/>
                </a:lnTo>
                <a:lnTo>
                  <a:pt x="1588262" y="2063369"/>
                </a:lnTo>
                <a:lnTo>
                  <a:pt x="1513332" y="2055241"/>
                </a:lnTo>
                <a:lnTo>
                  <a:pt x="1440053" y="2044065"/>
                </a:lnTo>
                <a:lnTo>
                  <a:pt x="1369187" y="2030222"/>
                </a:lnTo>
                <a:lnTo>
                  <a:pt x="1301623" y="2014093"/>
                </a:lnTo>
                <a:lnTo>
                  <a:pt x="1237742" y="1995551"/>
                </a:lnTo>
                <a:lnTo>
                  <a:pt x="1178052" y="1975231"/>
                </a:lnTo>
                <a:lnTo>
                  <a:pt x="1123442" y="1953133"/>
                </a:lnTo>
                <a:lnTo>
                  <a:pt x="1074674" y="1929638"/>
                </a:lnTo>
                <a:lnTo>
                  <a:pt x="1032129" y="1905127"/>
                </a:lnTo>
                <a:lnTo>
                  <a:pt x="996823" y="1880235"/>
                </a:lnTo>
                <a:lnTo>
                  <a:pt x="958342" y="1842897"/>
                </a:lnTo>
                <a:lnTo>
                  <a:pt x="937895" y="1807464"/>
                </a:lnTo>
                <a:lnTo>
                  <a:pt x="934212" y="1784477"/>
                </a:lnTo>
                <a:lnTo>
                  <a:pt x="933704" y="1774952"/>
                </a:lnTo>
                <a:lnTo>
                  <a:pt x="920242" y="1729486"/>
                </a:lnTo>
                <a:lnTo>
                  <a:pt x="899033" y="1696720"/>
                </a:lnTo>
                <a:lnTo>
                  <a:pt x="869823" y="1665859"/>
                </a:lnTo>
                <a:lnTo>
                  <a:pt x="833374" y="1636903"/>
                </a:lnTo>
                <a:lnTo>
                  <a:pt x="790321" y="1609471"/>
                </a:lnTo>
                <a:lnTo>
                  <a:pt x="741172" y="1583690"/>
                </a:lnTo>
                <a:lnTo>
                  <a:pt x="686435" y="1559560"/>
                </a:lnTo>
                <a:lnTo>
                  <a:pt x="626745" y="1537208"/>
                </a:lnTo>
                <a:lnTo>
                  <a:pt x="562483" y="1517015"/>
                </a:lnTo>
                <a:lnTo>
                  <a:pt x="494284" y="1498981"/>
                </a:lnTo>
                <a:lnTo>
                  <a:pt x="422910" y="1483487"/>
                </a:lnTo>
                <a:lnTo>
                  <a:pt x="348615" y="1470533"/>
                </a:lnTo>
                <a:lnTo>
                  <a:pt x="310642" y="1465072"/>
                </a:lnTo>
                <a:lnTo>
                  <a:pt x="272288" y="1460500"/>
                </a:lnTo>
                <a:lnTo>
                  <a:pt x="233553" y="1456563"/>
                </a:lnTo>
                <a:lnTo>
                  <a:pt x="194437" y="1453642"/>
                </a:lnTo>
                <a:lnTo>
                  <a:pt x="154686" y="1451356"/>
                </a:lnTo>
                <a:lnTo>
                  <a:pt x="147815" y="1451203"/>
                </a:lnTo>
                <a:lnTo>
                  <a:pt x="147523" y="1449578"/>
                </a:lnTo>
                <a:lnTo>
                  <a:pt x="147053" y="1446936"/>
                </a:lnTo>
                <a:lnTo>
                  <a:pt x="131279" y="1422336"/>
                </a:lnTo>
                <a:lnTo>
                  <a:pt x="107454" y="1405470"/>
                </a:lnTo>
                <a:lnTo>
                  <a:pt x="77978" y="1398778"/>
                </a:lnTo>
                <a:lnTo>
                  <a:pt x="48145" y="1404124"/>
                </a:lnTo>
                <a:lnTo>
                  <a:pt x="23558" y="1419898"/>
                </a:lnTo>
                <a:lnTo>
                  <a:pt x="6680" y="1443723"/>
                </a:lnTo>
                <a:lnTo>
                  <a:pt x="0" y="1473200"/>
                </a:lnTo>
                <a:lnTo>
                  <a:pt x="5334" y="1502981"/>
                </a:lnTo>
                <a:lnTo>
                  <a:pt x="21107" y="1527581"/>
                </a:lnTo>
                <a:lnTo>
                  <a:pt x="44932" y="1544485"/>
                </a:lnTo>
                <a:lnTo>
                  <a:pt x="74422" y="1551178"/>
                </a:lnTo>
                <a:lnTo>
                  <a:pt x="104241" y="1545844"/>
                </a:lnTo>
                <a:lnTo>
                  <a:pt x="128841" y="1530070"/>
                </a:lnTo>
                <a:lnTo>
                  <a:pt x="145707" y="1506245"/>
                </a:lnTo>
                <a:lnTo>
                  <a:pt x="146672" y="1502003"/>
                </a:lnTo>
                <a:lnTo>
                  <a:pt x="153543" y="1502156"/>
                </a:lnTo>
                <a:lnTo>
                  <a:pt x="229616" y="1507236"/>
                </a:lnTo>
                <a:lnTo>
                  <a:pt x="304673" y="1515491"/>
                </a:lnTo>
                <a:lnTo>
                  <a:pt x="377825" y="1526667"/>
                </a:lnTo>
                <a:lnTo>
                  <a:pt x="448691" y="1540637"/>
                </a:lnTo>
                <a:lnTo>
                  <a:pt x="516382" y="1556893"/>
                </a:lnTo>
                <a:lnTo>
                  <a:pt x="580390" y="1575435"/>
                </a:lnTo>
                <a:lnTo>
                  <a:pt x="640080" y="1596009"/>
                </a:lnTo>
                <a:lnTo>
                  <a:pt x="694690" y="1618107"/>
                </a:lnTo>
                <a:lnTo>
                  <a:pt x="743839" y="1641729"/>
                </a:lnTo>
                <a:lnTo>
                  <a:pt x="786257" y="1666367"/>
                </a:lnTo>
                <a:lnTo>
                  <a:pt x="821944" y="1691767"/>
                </a:lnTo>
                <a:lnTo>
                  <a:pt x="860552" y="1729867"/>
                </a:lnTo>
                <a:lnTo>
                  <a:pt x="880237" y="1765173"/>
                </a:lnTo>
                <a:lnTo>
                  <a:pt x="883412" y="1786509"/>
                </a:lnTo>
                <a:lnTo>
                  <a:pt x="883666" y="1793748"/>
                </a:lnTo>
                <a:lnTo>
                  <a:pt x="896239" y="1839341"/>
                </a:lnTo>
                <a:lnTo>
                  <a:pt x="916940" y="1872488"/>
                </a:lnTo>
                <a:lnTo>
                  <a:pt x="946531" y="1903857"/>
                </a:lnTo>
                <a:lnTo>
                  <a:pt x="983107" y="1933321"/>
                </a:lnTo>
                <a:lnTo>
                  <a:pt x="1026287" y="1961007"/>
                </a:lnTo>
                <a:lnTo>
                  <a:pt x="1075436" y="1986915"/>
                </a:lnTo>
                <a:lnTo>
                  <a:pt x="1130427" y="2011172"/>
                </a:lnTo>
                <a:lnTo>
                  <a:pt x="1190117" y="2033397"/>
                </a:lnTo>
                <a:lnTo>
                  <a:pt x="1254379" y="2053717"/>
                </a:lnTo>
                <a:lnTo>
                  <a:pt x="1322578" y="2071751"/>
                </a:lnTo>
                <a:lnTo>
                  <a:pt x="1394079" y="2087245"/>
                </a:lnTo>
                <a:lnTo>
                  <a:pt x="1468247" y="2100072"/>
                </a:lnTo>
                <a:lnTo>
                  <a:pt x="1506093" y="2105533"/>
                </a:lnTo>
                <a:lnTo>
                  <a:pt x="1544447" y="2110232"/>
                </a:lnTo>
                <a:lnTo>
                  <a:pt x="1583309" y="2113915"/>
                </a:lnTo>
                <a:lnTo>
                  <a:pt x="1587665" y="2114131"/>
                </a:lnTo>
                <a:lnTo>
                  <a:pt x="1612950" y="2114131"/>
                </a:lnTo>
                <a:lnTo>
                  <a:pt x="1699247" y="2114131"/>
                </a:lnTo>
                <a:lnTo>
                  <a:pt x="1740916" y="2095500"/>
                </a:lnTo>
                <a:close/>
              </a:path>
              <a:path w="1741170" h="2165350">
                <a:moveTo>
                  <a:pt x="1740916" y="1083183"/>
                </a:moveTo>
                <a:lnTo>
                  <a:pt x="1690408" y="1058037"/>
                </a:lnTo>
                <a:lnTo>
                  <a:pt x="1588389" y="1007237"/>
                </a:lnTo>
                <a:lnTo>
                  <a:pt x="1588516" y="1058164"/>
                </a:lnTo>
                <a:lnTo>
                  <a:pt x="1509522" y="1058418"/>
                </a:lnTo>
                <a:lnTo>
                  <a:pt x="997585" y="1065403"/>
                </a:lnTo>
                <a:lnTo>
                  <a:pt x="948690" y="1066927"/>
                </a:lnTo>
                <a:lnTo>
                  <a:pt x="913511" y="1069213"/>
                </a:lnTo>
                <a:lnTo>
                  <a:pt x="910082" y="1069594"/>
                </a:lnTo>
                <a:lnTo>
                  <a:pt x="906526" y="1070102"/>
                </a:lnTo>
                <a:lnTo>
                  <a:pt x="902843" y="1070965"/>
                </a:lnTo>
                <a:lnTo>
                  <a:pt x="902843" y="1071499"/>
                </a:lnTo>
                <a:lnTo>
                  <a:pt x="902462" y="1071626"/>
                </a:lnTo>
                <a:lnTo>
                  <a:pt x="902119" y="1071676"/>
                </a:lnTo>
                <a:lnTo>
                  <a:pt x="902843" y="1071499"/>
                </a:lnTo>
                <a:lnTo>
                  <a:pt x="902843" y="1070965"/>
                </a:lnTo>
                <a:lnTo>
                  <a:pt x="902716" y="1070991"/>
                </a:lnTo>
                <a:lnTo>
                  <a:pt x="901827" y="1071245"/>
                </a:lnTo>
                <a:lnTo>
                  <a:pt x="899515" y="1071968"/>
                </a:lnTo>
                <a:lnTo>
                  <a:pt x="896239" y="1072261"/>
                </a:lnTo>
                <a:lnTo>
                  <a:pt x="878713" y="1073404"/>
                </a:lnTo>
                <a:lnTo>
                  <a:pt x="852424" y="1074547"/>
                </a:lnTo>
                <a:lnTo>
                  <a:pt x="818642" y="1075690"/>
                </a:lnTo>
                <a:lnTo>
                  <a:pt x="798830" y="1076071"/>
                </a:lnTo>
                <a:lnTo>
                  <a:pt x="777621" y="1076706"/>
                </a:lnTo>
                <a:lnTo>
                  <a:pt x="648335" y="1079119"/>
                </a:lnTo>
                <a:lnTo>
                  <a:pt x="154051" y="1082929"/>
                </a:lnTo>
                <a:lnTo>
                  <a:pt x="147269" y="1082929"/>
                </a:lnTo>
                <a:lnTo>
                  <a:pt x="146392" y="1078636"/>
                </a:lnTo>
                <a:lnTo>
                  <a:pt x="130048" y="1054417"/>
                </a:lnTo>
                <a:lnTo>
                  <a:pt x="105778" y="1038110"/>
                </a:lnTo>
                <a:lnTo>
                  <a:pt x="76073" y="1032129"/>
                </a:lnTo>
                <a:lnTo>
                  <a:pt x="46443" y="1038199"/>
                </a:lnTo>
                <a:lnTo>
                  <a:pt x="22263" y="1054582"/>
                </a:lnTo>
                <a:lnTo>
                  <a:pt x="5969" y="1078814"/>
                </a:lnTo>
                <a:lnTo>
                  <a:pt x="25" y="1108329"/>
                </a:lnTo>
                <a:lnTo>
                  <a:pt x="76" y="1108837"/>
                </a:lnTo>
                <a:lnTo>
                  <a:pt x="5994" y="1138097"/>
                </a:lnTo>
                <a:lnTo>
                  <a:pt x="22352" y="1162304"/>
                </a:lnTo>
                <a:lnTo>
                  <a:pt x="46609" y="1178610"/>
                </a:lnTo>
                <a:lnTo>
                  <a:pt x="76327" y="1184529"/>
                </a:lnTo>
                <a:lnTo>
                  <a:pt x="105943" y="1178534"/>
                </a:lnTo>
                <a:lnTo>
                  <a:pt x="130124" y="1162202"/>
                </a:lnTo>
                <a:lnTo>
                  <a:pt x="146418" y="1137970"/>
                </a:lnTo>
                <a:lnTo>
                  <a:pt x="147269" y="1133729"/>
                </a:lnTo>
                <a:lnTo>
                  <a:pt x="154178" y="1133729"/>
                </a:lnTo>
                <a:lnTo>
                  <a:pt x="677672" y="1129411"/>
                </a:lnTo>
                <a:lnTo>
                  <a:pt x="778637" y="1127506"/>
                </a:lnTo>
                <a:lnTo>
                  <a:pt x="838073" y="1125855"/>
                </a:lnTo>
                <a:lnTo>
                  <a:pt x="891540" y="1123569"/>
                </a:lnTo>
                <a:lnTo>
                  <a:pt x="903605" y="1122553"/>
                </a:lnTo>
                <a:lnTo>
                  <a:pt x="906780" y="1122299"/>
                </a:lnTo>
                <a:lnTo>
                  <a:pt x="909574" y="1121918"/>
                </a:lnTo>
                <a:lnTo>
                  <a:pt x="912241" y="1121410"/>
                </a:lnTo>
                <a:lnTo>
                  <a:pt x="915797" y="1120521"/>
                </a:lnTo>
                <a:lnTo>
                  <a:pt x="917829" y="1119886"/>
                </a:lnTo>
                <a:lnTo>
                  <a:pt x="918044" y="1119822"/>
                </a:lnTo>
                <a:lnTo>
                  <a:pt x="918972" y="1119759"/>
                </a:lnTo>
                <a:lnTo>
                  <a:pt x="922401" y="1119251"/>
                </a:lnTo>
                <a:lnTo>
                  <a:pt x="939038" y="1118235"/>
                </a:lnTo>
                <a:lnTo>
                  <a:pt x="981202" y="1116584"/>
                </a:lnTo>
                <a:lnTo>
                  <a:pt x="1114031" y="1113536"/>
                </a:lnTo>
                <a:lnTo>
                  <a:pt x="1588630" y="1108849"/>
                </a:lnTo>
                <a:lnTo>
                  <a:pt x="1588770" y="1159637"/>
                </a:lnTo>
                <a:lnTo>
                  <a:pt x="1689862" y="1108837"/>
                </a:lnTo>
                <a:lnTo>
                  <a:pt x="1740916" y="1083183"/>
                </a:lnTo>
                <a:close/>
              </a:path>
              <a:path w="1741170" h="2165350">
                <a:moveTo>
                  <a:pt x="1740916" y="72771"/>
                </a:moveTo>
                <a:lnTo>
                  <a:pt x="1693087" y="50165"/>
                </a:lnTo>
                <a:lnTo>
                  <a:pt x="1586992" y="0"/>
                </a:lnTo>
                <a:lnTo>
                  <a:pt x="1587093" y="4826"/>
                </a:lnTo>
                <a:lnTo>
                  <a:pt x="1585087" y="3937"/>
                </a:lnTo>
                <a:lnTo>
                  <a:pt x="1587334" y="50863"/>
                </a:lnTo>
                <a:lnTo>
                  <a:pt x="1584452" y="50927"/>
                </a:lnTo>
                <a:lnTo>
                  <a:pt x="1507998" y="55118"/>
                </a:lnTo>
                <a:lnTo>
                  <a:pt x="1396619" y="64008"/>
                </a:lnTo>
                <a:lnTo>
                  <a:pt x="1291336" y="75819"/>
                </a:lnTo>
                <a:lnTo>
                  <a:pt x="1225804" y="85217"/>
                </a:lnTo>
                <a:lnTo>
                  <a:pt x="1164082" y="95631"/>
                </a:lnTo>
                <a:lnTo>
                  <a:pt x="1107313" y="106934"/>
                </a:lnTo>
                <a:lnTo>
                  <a:pt x="1055751" y="119126"/>
                </a:lnTo>
                <a:lnTo>
                  <a:pt x="1010031" y="132207"/>
                </a:lnTo>
                <a:lnTo>
                  <a:pt x="970534" y="146050"/>
                </a:lnTo>
                <a:lnTo>
                  <a:pt x="935101" y="162344"/>
                </a:lnTo>
                <a:lnTo>
                  <a:pt x="935101" y="224028"/>
                </a:lnTo>
                <a:lnTo>
                  <a:pt x="934567" y="225120"/>
                </a:lnTo>
                <a:lnTo>
                  <a:pt x="934478" y="225323"/>
                </a:lnTo>
                <a:lnTo>
                  <a:pt x="934643" y="224815"/>
                </a:lnTo>
                <a:lnTo>
                  <a:pt x="935101" y="224028"/>
                </a:lnTo>
                <a:lnTo>
                  <a:pt x="935101" y="162344"/>
                </a:lnTo>
                <a:lnTo>
                  <a:pt x="934237" y="162826"/>
                </a:lnTo>
                <a:lnTo>
                  <a:pt x="934237" y="225323"/>
                </a:lnTo>
                <a:lnTo>
                  <a:pt x="934199" y="225894"/>
                </a:lnTo>
                <a:lnTo>
                  <a:pt x="934110" y="226060"/>
                </a:lnTo>
                <a:lnTo>
                  <a:pt x="934237" y="225323"/>
                </a:lnTo>
                <a:lnTo>
                  <a:pt x="934237" y="162826"/>
                </a:lnTo>
                <a:lnTo>
                  <a:pt x="933945" y="162991"/>
                </a:lnTo>
                <a:lnTo>
                  <a:pt x="933945" y="226415"/>
                </a:lnTo>
                <a:lnTo>
                  <a:pt x="933856" y="226771"/>
                </a:lnTo>
                <a:lnTo>
                  <a:pt x="933894" y="226517"/>
                </a:lnTo>
                <a:lnTo>
                  <a:pt x="933945" y="162991"/>
                </a:lnTo>
                <a:lnTo>
                  <a:pt x="900557" y="187071"/>
                </a:lnTo>
                <a:lnTo>
                  <a:pt x="889635" y="201803"/>
                </a:lnTo>
                <a:lnTo>
                  <a:pt x="888873" y="202946"/>
                </a:lnTo>
                <a:lnTo>
                  <a:pt x="888365" y="204089"/>
                </a:lnTo>
                <a:lnTo>
                  <a:pt x="887857" y="205359"/>
                </a:lnTo>
                <a:lnTo>
                  <a:pt x="885444" y="211709"/>
                </a:lnTo>
                <a:lnTo>
                  <a:pt x="884174" y="216789"/>
                </a:lnTo>
                <a:lnTo>
                  <a:pt x="884174" y="222504"/>
                </a:lnTo>
                <a:lnTo>
                  <a:pt x="883793" y="223901"/>
                </a:lnTo>
                <a:lnTo>
                  <a:pt x="883640" y="224193"/>
                </a:lnTo>
                <a:lnTo>
                  <a:pt x="883602" y="224332"/>
                </a:lnTo>
                <a:lnTo>
                  <a:pt x="883627" y="224193"/>
                </a:lnTo>
                <a:lnTo>
                  <a:pt x="883551" y="224320"/>
                </a:lnTo>
                <a:lnTo>
                  <a:pt x="883551" y="224751"/>
                </a:lnTo>
                <a:lnTo>
                  <a:pt x="883462" y="225171"/>
                </a:lnTo>
                <a:lnTo>
                  <a:pt x="883158" y="226949"/>
                </a:lnTo>
                <a:lnTo>
                  <a:pt x="883513" y="224815"/>
                </a:lnTo>
                <a:lnTo>
                  <a:pt x="883412" y="224967"/>
                </a:lnTo>
                <a:lnTo>
                  <a:pt x="883310" y="225120"/>
                </a:lnTo>
                <a:lnTo>
                  <a:pt x="883259" y="225437"/>
                </a:lnTo>
                <a:lnTo>
                  <a:pt x="883285" y="225171"/>
                </a:lnTo>
                <a:lnTo>
                  <a:pt x="883031" y="226187"/>
                </a:lnTo>
                <a:lnTo>
                  <a:pt x="883259" y="225196"/>
                </a:lnTo>
                <a:lnTo>
                  <a:pt x="883069" y="225437"/>
                </a:lnTo>
                <a:lnTo>
                  <a:pt x="883285" y="225120"/>
                </a:lnTo>
                <a:lnTo>
                  <a:pt x="883412" y="224967"/>
                </a:lnTo>
                <a:lnTo>
                  <a:pt x="883526" y="224739"/>
                </a:lnTo>
                <a:lnTo>
                  <a:pt x="883551" y="224320"/>
                </a:lnTo>
                <a:lnTo>
                  <a:pt x="883653" y="224028"/>
                </a:lnTo>
                <a:lnTo>
                  <a:pt x="883627" y="224193"/>
                </a:lnTo>
                <a:lnTo>
                  <a:pt x="883729" y="223901"/>
                </a:lnTo>
                <a:lnTo>
                  <a:pt x="884174" y="222504"/>
                </a:lnTo>
                <a:lnTo>
                  <a:pt x="884174" y="216789"/>
                </a:lnTo>
                <a:lnTo>
                  <a:pt x="883920" y="218313"/>
                </a:lnTo>
                <a:lnTo>
                  <a:pt x="883793" y="219837"/>
                </a:lnTo>
                <a:lnTo>
                  <a:pt x="883500" y="222567"/>
                </a:lnTo>
                <a:lnTo>
                  <a:pt x="883500" y="224409"/>
                </a:lnTo>
                <a:lnTo>
                  <a:pt x="883373" y="224713"/>
                </a:lnTo>
                <a:lnTo>
                  <a:pt x="883424" y="224548"/>
                </a:lnTo>
                <a:lnTo>
                  <a:pt x="883500" y="224409"/>
                </a:lnTo>
                <a:lnTo>
                  <a:pt x="883500" y="222567"/>
                </a:lnTo>
                <a:lnTo>
                  <a:pt x="883412" y="223393"/>
                </a:lnTo>
                <a:lnTo>
                  <a:pt x="883310" y="224739"/>
                </a:lnTo>
                <a:lnTo>
                  <a:pt x="882307" y="226491"/>
                </a:lnTo>
                <a:lnTo>
                  <a:pt x="843534" y="251333"/>
                </a:lnTo>
                <a:lnTo>
                  <a:pt x="792226" y="270256"/>
                </a:lnTo>
                <a:lnTo>
                  <a:pt x="749173" y="282575"/>
                </a:lnTo>
                <a:lnTo>
                  <a:pt x="699516" y="294386"/>
                </a:lnTo>
                <a:lnTo>
                  <a:pt x="644271" y="305308"/>
                </a:lnTo>
                <a:lnTo>
                  <a:pt x="552323" y="320294"/>
                </a:lnTo>
                <a:lnTo>
                  <a:pt x="485775" y="328930"/>
                </a:lnTo>
                <a:lnTo>
                  <a:pt x="415925" y="336423"/>
                </a:lnTo>
                <a:lnTo>
                  <a:pt x="306324" y="345186"/>
                </a:lnTo>
                <a:lnTo>
                  <a:pt x="230759" y="349250"/>
                </a:lnTo>
                <a:lnTo>
                  <a:pt x="153797" y="351802"/>
                </a:lnTo>
                <a:lnTo>
                  <a:pt x="146977" y="351878"/>
                </a:lnTo>
                <a:lnTo>
                  <a:pt x="146062" y="347624"/>
                </a:lnTo>
                <a:lnTo>
                  <a:pt x="129476" y="323583"/>
                </a:lnTo>
                <a:lnTo>
                  <a:pt x="105067" y="307530"/>
                </a:lnTo>
                <a:lnTo>
                  <a:pt x="75311" y="301879"/>
                </a:lnTo>
                <a:lnTo>
                  <a:pt x="45732" y="308216"/>
                </a:lnTo>
                <a:lnTo>
                  <a:pt x="21691" y="324802"/>
                </a:lnTo>
                <a:lnTo>
                  <a:pt x="5638" y="349211"/>
                </a:lnTo>
                <a:lnTo>
                  <a:pt x="0" y="378968"/>
                </a:lnTo>
                <a:lnTo>
                  <a:pt x="6324" y="408546"/>
                </a:lnTo>
                <a:lnTo>
                  <a:pt x="22923" y="432587"/>
                </a:lnTo>
                <a:lnTo>
                  <a:pt x="47320" y="448640"/>
                </a:lnTo>
                <a:lnTo>
                  <a:pt x="77089" y="454279"/>
                </a:lnTo>
                <a:lnTo>
                  <a:pt x="106654" y="447954"/>
                </a:lnTo>
                <a:lnTo>
                  <a:pt x="130695" y="431355"/>
                </a:lnTo>
                <a:lnTo>
                  <a:pt x="146748" y="406958"/>
                </a:lnTo>
                <a:lnTo>
                  <a:pt x="147408" y="403479"/>
                </a:lnTo>
                <a:lnTo>
                  <a:pt x="147561" y="402678"/>
                </a:lnTo>
                <a:lnTo>
                  <a:pt x="232410" y="400050"/>
                </a:lnTo>
                <a:lnTo>
                  <a:pt x="308991" y="395859"/>
                </a:lnTo>
                <a:lnTo>
                  <a:pt x="383921" y="390271"/>
                </a:lnTo>
                <a:lnTo>
                  <a:pt x="491490" y="379488"/>
                </a:lnTo>
                <a:lnTo>
                  <a:pt x="559054" y="370586"/>
                </a:lnTo>
                <a:lnTo>
                  <a:pt x="622808" y="360680"/>
                </a:lnTo>
                <a:lnTo>
                  <a:pt x="681990" y="349885"/>
                </a:lnTo>
                <a:lnTo>
                  <a:pt x="736219" y="338074"/>
                </a:lnTo>
                <a:lnTo>
                  <a:pt x="784860" y="325513"/>
                </a:lnTo>
                <a:lnTo>
                  <a:pt x="827151" y="312293"/>
                </a:lnTo>
                <a:lnTo>
                  <a:pt x="863219" y="298196"/>
                </a:lnTo>
                <a:lnTo>
                  <a:pt x="904367" y="274955"/>
                </a:lnTo>
                <a:lnTo>
                  <a:pt x="924941" y="254127"/>
                </a:lnTo>
                <a:lnTo>
                  <a:pt x="925703" y="253111"/>
                </a:lnTo>
                <a:lnTo>
                  <a:pt x="926211" y="252095"/>
                </a:lnTo>
                <a:lnTo>
                  <a:pt x="928243" y="248412"/>
                </a:lnTo>
                <a:lnTo>
                  <a:pt x="930910" y="242697"/>
                </a:lnTo>
                <a:lnTo>
                  <a:pt x="931418" y="241554"/>
                </a:lnTo>
                <a:lnTo>
                  <a:pt x="931799" y="240284"/>
                </a:lnTo>
                <a:lnTo>
                  <a:pt x="932053" y="239141"/>
                </a:lnTo>
                <a:lnTo>
                  <a:pt x="933450" y="234061"/>
                </a:lnTo>
                <a:lnTo>
                  <a:pt x="933704" y="232537"/>
                </a:lnTo>
                <a:lnTo>
                  <a:pt x="934008" y="228473"/>
                </a:lnTo>
                <a:lnTo>
                  <a:pt x="934161" y="226415"/>
                </a:lnTo>
                <a:lnTo>
                  <a:pt x="934173" y="226212"/>
                </a:lnTo>
                <a:lnTo>
                  <a:pt x="934059" y="226415"/>
                </a:lnTo>
                <a:lnTo>
                  <a:pt x="934173" y="226072"/>
                </a:lnTo>
                <a:lnTo>
                  <a:pt x="934173" y="226212"/>
                </a:lnTo>
                <a:lnTo>
                  <a:pt x="934262" y="226060"/>
                </a:lnTo>
                <a:lnTo>
                  <a:pt x="935355" y="224155"/>
                </a:lnTo>
                <a:lnTo>
                  <a:pt x="935482" y="224028"/>
                </a:lnTo>
                <a:lnTo>
                  <a:pt x="935609" y="223901"/>
                </a:lnTo>
                <a:lnTo>
                  <a:pt x="936498" y="223012"/>
                </a:lnTo>
                <a:lnTo>
                  <a:pt x="936967" y="222504"/>
                </a:lnTo>
                <a:lnTo>
                  <a:pt x="938403" y="220980"/>
                </a:lnTo>
                <a:lnTo>
                  <a:pt x="975233" y="199136"/>
                </a:lnTo>
                <a:lnTo>
                  <a:pt x="1026033" y="180340"/>
                </a:lnTo>
                <a:lnTo>
                  <a:pt x="1069086" y="168148"/>
                </a:lnTo>
                <a:lnTo>
                  <a:pt x="1145413" y="150876"/>
                </a:lnTo>
                <a:lnTo>
                  <a:pt x="1188580" y="142849"/>
                </a:lnTo>
                <a:lnTo>
                  <a:pt x="1159129" y="154305"/>
                </a:lnTo>
                <a:lnTo>
                  <a:pt x="1129665" y="166624"/>
                </a:lnTo>
                <a:lnTo>
                  <a:pt x="1074801" y="192913"/>
                </a:lnTo>
                <a:lnTo>
                  <a:pt x="1025525" y="220980"/>
                </a:lnTo>
                <a:lnTo>
                  <a:pt x="982218" y="250825"/>
                </a:lnTo>
                <a:lnTo>
                  <a:pt x="945769" y="282575"/>
                </a:lnTo>
                <a:lnTo>
                  <a:pt x="916432" y="316357"/>
                </a:lnTo>
                <a:lnTo>
                  <a:pt x="895985" y="351536"/>
                </a:lnTo>
                <a:lnTo>
                  <a:pt x="884809" y="389636"/>
                </a:lnTo>
                <a:lnTo>
                  <a:pt x="883285" y="413131"/>
                </a:lnTo>
                <a:lnTo>
                  <a:pt x="882650" y="419227"/>
                </a:lnTo>
                <a:lnTo>
                  <a:pt x="868807" y="456946"/>
                </a:lnTo>
                <a:lnTo>
                  <a:pt x="836168" y="497967"/>
                </a:lnTo>
                <a:lnTo>
                  <a:pt x="804291" y="525653"/>
                </a:lnTo>
                <a:lnTo>
                  <a:pt x="765048" y="552704"/>
                </a:lnTo>
                <a:lnTo>
                  <a:pt x="719201" y="578739"/>
                </a:lnTo>
                <a:lnTo>
                  <a:pt x="667385" y="603504"/>
                </a:lnTo>
                <a:lnTo>
                  <a:pt x="610235" y="626618"/>
                </a:lnTo>
                <a:lnTo>
                  <a:pt x="548386" y="647700"/>
                </a:lnTo>
                <a:lnTo>
                  <a:pt x="482473" y="666496"/>
                </a:lnTo>
                <a:lnTo>
                  <a:pt x="413258" y="682879"/>
                </a:lnTo>
                <a:lnTo>
                  <a:pt x="341249" y="696468"/>
                </a:lnTo>
                <a:lnTo>
                  <a:pt x="267081" y="707009"/>
                </a:lnTo>
                <a:lnTo>
                  <a:pt x="191389" y="714248"/>
                </a:lnTo>
                <a:lnTo>
                  <a:pt x="146646" y="716711"/>
                </a:lnTo>
                <a:lnTo>
                  <a:pt x="145694" y="712508"/>
                </a:lnTo>
                <a:lnTo>
                  <a:pt x="128790" y="688657"/>
                </a:lnTo>
                <a:lnTo>
                  <a:pt x="104190" y="672909"/>
                </a:lnTo>
                <a:lnTo>
                  <a:pt x="74422" y="667639"/>
                </a:lnTo>
                <a:lnTo>
                  <a:pt x="44856" y="674344"/>
                </a:lnTo>
                <a:lnTo>
                  <a:pt x="21018" y="691248"/>
                </a:lnTo>
                <a:lnTo>
                  <a:pt x="5270" y="715848"/>
                </a:lnTo>
                <a:lnTo>
                  <a:pt x="0" y="745617"/>
                </a:lnTo>
                <a:lnTo>
                  <a:pt x="6692" y="775182"/>
                </a:lnTo>
                <a:lnTo>
                  <a:pt x="23596" y="799020"/>
                </a:lnTo>
                <a:lnTo>
                  <a:pt x="48196" y="814768"/>
                </a:lnTo>
                <a:lnTo>
                  <a:pt x="77978" y="820039"/>
                </a:lnTo>
                <a:lnTo>
                  <a:pt x="107530" y="813346"/>
                </a:lnTo>
                <a:lnTo>
                  <a:pt x="131381" y="796442"/>
                </a:lnTo>
                <a:lnTo>
                  <a:pt x="147129" y="771842"/>
                </a:lnTo>
                <a:lnTo>
                  <a:pt x="147586" y="769239"/>
                </a:lnTo>
                <a:lnTo>
                  <a:pt x="147891" y="767511"/>
                </a:lnTo>
                <a:lnTo>
                  <a:pt x="194564" y="764921"/>
                </a:lnTo>
                <a:lnTo>
                  <a:pt x="233680" y="761619"/>
                </a:lnTo>
                <a:lnTo>
                  <a:pt x="272415" y="757428"/>
                </a:lnTo>
                <a:lnTo>
                  <a:pt x="310896" y="752475"/>
                </a:lnTo>
                <a:lnTo>
                  <a:pt x="348869" y="746633"/>
                </a:lnTo>
                <a:lnTo>
                  <a:pt x="386461" y="740029"/>
                </a:lnTo>
                <a:lnTo>
                  <a:pt x="459232" y="724662"/>
                </a:lnTo>
                <a:lnTo>
                  <a:pt x="529336" y="706501"/>
                </a:lnTo>
                <a:lnTo>
                  <a:pt x="595630" y="685673"/>
                </a:lnTo>
                <a:lnTo>
                  <a:pt x="657860" y="662686"/>
                </a:lnTo>
                <a:lnTo>
                  <a:pt x="715137" y="637540"/>
                </a:lnTo>
                <a:lnTo>
                  <a:pt x="767207" y="610489"/>
                </a:lnTo>
                <a:lnTo>
                  <a:pt x="813435" y="581787"/>
                </a:lnTo>
                <a:lnTo>
                  <a:pt x="853313" y="551180"/>
                </a:lnTo>
                <a:lnTo>
                  <a:pt x="886079" y="519049"/>
                </a:lnTo>
                <a:lnTo>
                  <a:pt x="911225" y="484886"/>
                </a:lnTo>
                <a:lnTo>
                  <a:pt x="928116" y="447802"/>
                </a:lnTo>
                <a:lnTo>
                  <a:pt x="934212" y="409321"/>
                </a:lnTo>
                <a:lnTo>
                  <a:pt x="934466" y="401320"/>
                </a:lnTo>
                <a:lnTo>
                  <a:pt x="935228" y="395732"/>
                </a:lnTo>
                <a:lnTo>
                  <a:pt x="950087" y="357390"/>
                </a:lnTo>
                <a:lnTo>
                  <a:pt x="982599" y="317500"/>
                </a:lnTo>
                <a:lnTo>
                  <a:pt x="1014349" y="290195"/>
                </a:lnTo>
                <a:lnTo>
                  <a:pt x="1053465" y="263398"/>
                </a:lnTo>
                <a:lnTo>
                  <a:pt x="1099058" y="237490"/>
                </a:lnTo>
                <a:lnTo>
                  <a:pt x="1150747" y="212852"/>
                </a:lnTo>
                <a:lnTo>
                  <a:pt x="1207897" y="189865"/>
                </a:lnTo>
                <a:lnTo>
                  <a:pt x="1269619" y="168910"/>
                </a:lnTo>
                <a:lnTo>
                  <a:pt x="1335532" y="149987"/>
                </a:lnTo>
                <a:lnTo>
                  <a:pt x="1404747" y="133731"/>
                </a:lnTo>
                <a:lnTo>
                  <a:pt x="1476629" y="120142"/>
                </a:lnTo>
                <a:lnTo>
                  <a:pt x="1550797" y="109728"/>
                </a:lnTo>
                <a:lnTo>
                  <a:pt x="1589265" y="105511"/>
                </a:lnTo>
                <a:lnTo>
                  <a:pt x="1590294" y="152273"/>
                </a:lnTo>
                <a:lnTo>
                  <a:pt x="1592211" y="151269"/>
                </a:lnTo>
                <a:lnTo>
                  <a:pt x="1592453" y="156210"/>
                </a:lnTo>
                <a:lnTo>
                  <a:pt x="1740916" y="72771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2161" y="258546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17144"/>
                </a:moveTo>
                <a:lnTo>
                  <a:pt x="0" y="7619"/>
                </a:lnTo>
                <a:lnTo>
                  <a:pt x="7620" y="0"/>
                </a:lnTo>
                <a:lnTo>
                  <a:pt x="17145" y="0"/>
                </a:lnTo>
                <a:lnTo>
                  <a:pt x="348615" y="0"/>
                </a:lnTo>
                <a:lnTo>
                  <a:pt x="358140" y="0"/>
                </a:lnTo>
                <a:lnTo>
                  <a:pt x="365760" y="7619"/>
                </a:lnTo>
                <a:lnTo>
                  <a:pt x="365760" y="17144"/>
                </a:lnTo>
                <a:lnTo>
                  <a:pt x="365760" y="348614"/>
                </a:lnTo>
                <a:lnTo>
                  <a:pt x="365760" y="358139"/>
                </a:lnTo>
                <a:lnTo>
                  <a:pt x="358140" y="365759"/>
                </a:lnTo>
                <a:lnTo>
                  <a:pt x="348615" y="365759"/>
                </a:lnTo>
                <a:lnTo>
                  <a:pt x="17145" y="365759"/>
                </a:lnTo>
                <a:lnTo>
                  <a:pt x="7620" y="365759"/>
                </a:lnTo>
                <a:lnTo>
                  <a:pt x="0" y="358139"/>
                </a:lnTo>
                <a:lnTo>
                  <a:pt x="0" y="348614"/>
                </a:lnTo>
                <a:lnTo>
                  <a:pt x="0" y="17144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600" y="2456688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28" y="0"/>
                </a:moveTo>
                <a:lnTo>
                  <a:pt x="164528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28" y="274319"/>
                </a:lnTo>
                <a:lnTo>
                  <a:pt x="164528" y="365760"/>
                </a:lnTo>
                <a:lnTo>
                  <a:pt x="329184" y="182880"/>
                </a:lnTo>
                <a:lnTo>
                  <a:pt x="16452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9876" y="2147316"/>
            <a:ext cx="1097280" cy="885825"/>
          </a:xfrm>
          <a:custGeom>
            <a:avLst/>
            <a:gdLst/>
            <a:ahLst/>
            <a:cxnLst/>
            <a:rect l="l" t="t" r="r" b="b"/>
            <a:pathLst>
              <a:path w="1097279" h="885825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1" y="0"/>
                </a:lnTo>
                <a:lnTo>
                  <a:pt x="1055877" y="0"/>
                </a:lnTo>
                <a:lnTo>
                  <a:pt x="1071991" y="3254"/>
                </a:lnTo>
                <a:lnTo>
                  <a:pt x="1085151" y="12128"/>
                </a:lnTo>
                <a:lnTo>
                  <a:pt x="1094025" y="25288"/>
                </a:lnTo>
                <a:lnTo>
                  <a:pt x="1097279" y="41401"/>
                </a:lnTo>
                <a:lnTo>
                  <a:pt x="1097279" y="844041"/>
                </a:lnTo>
                <a:lnTo>
                  <a:pt x="1094025" y="860155"/>
                </a:lnTo>
                <a:lnTo>
                  <a:pt x="1085151" y="873315"/>
                </a:lnTo>
                <a:lnTo>
                  <a:pt x="1071991" y="882189"/>
                </a:lnTo>
                <a:lnTo>
                  <a:pt x="1055877" y="885444"/>
                </a:lnTo>
                <a:lnTo>
                  <a:pt x="41401" y="885444"/>
                </a:lnTo>
                <a:lnTo>
                  <a:pt x="25288" y="882189"/>
                </a:lnTo>
                <a:lnTo>
                  <a:pt x="12128" y="873315"/>
                </a:lnTo>
                <a:lnTo>
                  <a:pt x="3254" y="860155"/>
                </a:lnTo>
                <a:lnTo>
                  <a:pt x="0" y="844041"/>
                </a:lnTo>
                <a:lnTo>
                  <a:pt x="0" y="41401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002" y="1649323"/>
            <a:ext cx="48323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6350" y="2126170"/>
            <a:ext cx="1580515" cy="920115"/>
            <a:chOff x="3566350" y="2126170"/>
            <a:chExt cx="1580515" cy="920115"/>
          </a:xfrm>
        </p:grpSpPr>
        <p:sp>
          <p:nvSpPr>
            <p:cNvPr id="28" name="object 28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76394" y="214045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18375" y="2160016"/>
            <a:ext cx="402590" cy="33401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61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33" name="object 33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3175" algn="ctr">
                        <a:lnSpc>
                          <a:spcPts val="1789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1840230" y="1502155"/>
            <a:ext cx="1741170" cy="2165350"/>
          </a:xfrm>
          <a:custGeom>
            <a:avLst/>
            <a:gdLst/>
            <a:ahLst/>
            <a:cxnLst/>
            <a:rect l="l" t="t" r="r" b="b"/>
            <a:pathLst>
              <a:path w="1741170" h="2165350">
                <a:moveTo>
                  <a:pt x="1696580" y="2115312"/>
                </a:moveTo>
                <a:lnTo>
                  <a:pt x="1612900" y="2115312"/>
                </a:lnTo>
                <a:lnTo>
                  <a:pt x="1587614" y="2115312"/>
                </a:lnTo>
                <a:lnTo>
                  <a:pt x="1585468" y="2164969"/>
                </a:lnTo>
                <a:lnTo>
                  <a:pt x="1696580" y="2115312"/>
                </a:lnTo>
                <a:close/>
              </a:path>
              <a:path w="1741170" h="2165350">
                <a:moveTo>
                  <a:pt x="1740916" y="2095500"/>
                </a:moveTo>
                <a:lnTo>
                  <a:pt x="1592072" y="2012835"/>
                </a:lnTo>
                <a:lnTo>
                  <a:pt x="1589862" y="2063445"/>
                </a:lnTo>
                <a:lnTo>
                  <a:pt x="1588262" y="2063369"/>
                </a:lnTo>
                <a:lnTo>
                  <a:pt x="1513332" y="2055241"/>
                </a:lnTo>
                <a:lnTo>
                  <a:pt x="1440053" y="2044065"/>
                </a:lnTo>
                <a:lnTo>
                  <a:pt x="1369187" y="2030222"/>
                </a:lnTo>
                <a:lnTo>
                  <a:pt x="1301623" y="2014093"/>
                </a:lnTo>
                <a:lnTo>
                  <a:pt x="1237742" y="1995551"/>
                </a:lnTo>
                <a:lnTo>
                  <a:pt x="1178052" y="1975231"/>
                </a:lnTo>
                <a:lnTo>
                  <a:pt x="1123442" y="1953133"/>
                </a:lnTo>
                <a:lnTo>
                  <a:pt x="1074674" y="1929638"/>
                </a:lnTo>
                <a:lnTo>
                  <a:pt x="1032129" y="1905127"/>
                </a:lnTo>
                <a:lnTo>
                  <a:pt x="996823" y="1880235"/>
                </a:lnTo>
                <a:lnTo>
                  <a:pt x="958342" y="1842897"/>
                </a:lnTo>
                <a:lnTo>
                  <a:pt x="937895" y="1807464"/>
                </a:lnTo>
                <a:lnTo>
                  <a:pt x="934212" y="1784477"/>
                </a:lnTo>
                <a:lnTo>
                  <a:pt x="933704" y="1774952"/>
                </a:lnTo>
                <a:lnTo>
                  <a:pt x="920242" y="1729486"/>
                </a:lnTo>
                <a:lnTo>
                  <a:pt x="899033" y="1696720"/>
                </a:lnTo>
                <a:lnTo>
                  <a:pt x="869823" y="1665859"/>
                </a:lnTo>
                <a:lnTo>
                  <a:pt x="833374" y="1636903"/>
                </a:lnTo>
                <a:lnTo>
                  <a:pt x="790321" y="1609471"/>
                </a:lnTo>
                <a:lnTo>
                  <a:pt x="741172" y="1583690"/>
                </a:lnTo>
                <a:lnTo>
                  <a:pt x="686435" y="1559560"/>
                </a:lnTo>
                <a:lnTo>
                  <a:pt x="626745" y="1537208"/>
                </a:lnTo>
                <a:lnTo>
                  <a:pt x="562483" y="1517015"/>
                </a:lnTo>
                <a:lnTo>
                  <a:pt x="494284" y="1498981"/>
                </a:lnTo>
                <a:lnTo>
                  <a:pt x="422910" y="1483487"/>
                </a:lnTo>
                <a:lnTo>
                  <a:pt x="348615" y="1470533"/>
                </a:lnTo>
                <a:lnTo>
                  <a:pt x="310642" y="1465072"/>
                </a:lnTo>
                <a:lnTo>
                  <a:pt x="272288" y="1460500"/>
                </a:lnTo>
                <a:lnTo>
                  <a:pt x="233553" y="1456563"/>
                </a:lnTo>
                <a:lnTo>
                  <a:pt x="194437" y="1453642"/>
                </a:lnTo>
                <a:lnTo>
                  <a:pt x="154686" y="1451356"/>
                </a:lnTo>
                <a:lnTo>
                  <a:pt x="147815" y="1451203"/>
                </a:lnTo>
                <a:lnTo>
                  <a:pt x="147523" y="1449578"/>
                </a:lnTo>
                <a:lnTo>
                  <a:pt x="147053" y="1446936"/>
                </a:lnTo>
                <a:lnTo>
                  <a:pt x="131279" y="1422336"/>
                </a:lnTo>
                <a:lnTo>
                  <a:pt x="107454" y="1405470"/>
                </a:lnTo>
                <a:lnTo>
                  <a:pt x="77978" y="1398778"/>
                </a:lnTo>
                <a:lnTo>
                  <a:pt x="48145" y="1404124"/>
                </a:lnTo>
                <a:lnTo>
                  <a:pt x="23558" y="1419898"/>
                </a:lnTo>
                <a:lnTo>
                  <a:pt x="6680" y="1443723"/>
                </a:lnTo>
                <a:lnTo>
                  <a:pt x="0" y="1473200"/>
                </a:lnTo>
                <a:lnTo>
                  <a:pt x="5334" y="1502981"/>
                </a:lnTo>
                <a:lnTo>
                  <a:pt x="21107" y="1527581"/>
                </a:lnTo>
                <a:lnTo>
                  <a:pt x="44932" y="1544485"/>
                </a:lnTo>
                <a:lnTo>
                  <a:pt x="74422" y="1551178"/>
                </a:lnTo>
                <a:lnTo>
                  <a:pt x="104241" y="1545844"/>
                </a:lnTo>
                <a:lnTo>
                  <a:pt x="128841" y="1530070"/>
                </a:lnTo>
                <a:lnTo>
                  <a:pt x="145707" y="1506245"/>
                </a:lnTo>
                <a:lnTo>
                  <a:pt x="146672" y="1502003"/>
                </a:lnTo>
                <a:lnTo>
                  <a:pt x="153543" y="1502156"/>
                </a:lnTo>
                <a:lnTo>
                  <a:pt x="229616" y="1507236"/>
                </a:lnTo>
                <a:lnTo>
                  <a:pt x="304673" y="1515491"/>
                </a:lnTo>
                <a:lnTo>
                  <a:pt x="377825" y="1526667"/>
                </a:lnTo>
                <a:lnTo>
                  <a:pt x="448691" y="1540637"/>
                </a:lnTo>
                <a:lnTo>
                  <a:pt x="516382" y="1556893"/>
                </a:lnTo>
                <a:lnTo>
                  <a:pt x="580390" y="1575435"/>
                </a:lnTo>
                <a:lnTo>
                  <a:pt x="640080" y="1596009"/>
                </a:lnTo>
                <a:lnTo>
                  <a:pt x="694690" y="1618107"/>
                </a:lnTo>
                <a:lnTo>
                  <a:pt x="743839" y="1641729"/>
                </a:lnTo>
                <a:lnTo>
                  <a:pt x="786257" y="1666367"/>
                </a:lnTo>
                <a:lnTo>
                  <a:pt x="821944" y="1691767"/>
                </a:lnTo>
                <a:lnTo>
                  <a:pt x="860552" y="1729867"/>
                </a:lnTo>
                <a:lnTo>
                  <a:pt x="880237" y="1765173"/>
                </a:lnTo>
                <a:lnTo>
                  <a:pt x="883412" y="1786509"/>
                </a:lnTo>
                <a:lnTo>
                  <a:pt x="883666" y="1793748"/>
                </a:lnTo>
                <a:lnTo>
                  <a:pt x="896239" y="1839341"/>
                </a:lnTo>
                <a:lnTo>
                  <a:pt x="916940" y="1872488"/>
                </a:lnTo>
                <a:lnTo>
                  <a:pt x="946531" y="1903857"/>
                </a:lnTo>
                <a:lnTo>
                  <a:pt x="983107" y="1933321"/>
                </a:lnTo>
                <a:lnTo>
                  <a:pt x="1026287" y="1961007"/>
                </a:lnTo>
                <a:lnTo>
                  <a:pt x="1075436" y="1986915"/>
                </a:lnTo>
                <a:lnTo>
                  <a:pt x="1130427" y="2011172"/>
                </a:lnTo>
                <a:lnTo>
                  <a:pt x="1190117" y="2033397"/>
                </a:lnTo>
                <a:lnTo>
                  <a:pt x="1254379" y="2053717"/>
                </a:lnTo>
                <a:lnTo>
                  <a:pt x="1322578" y="2071751"/>
                </a:lnTo>
                <a:lnTo>
                  <a:pt x="1394079" y="2087245"/>
                </a:lnTo>
                <a:lnTo>
                  <a:pt x="1468247" y="2100072"/>
                </a:lnTo>
                <a:lnTo>
                  <a:pt x="1506093" y="2105533"/>
                </a:lnTo>
                <a:lnTo>
                  <a:pt x="1544447" y="2110232"/>
                </a:lnTo>
                <a:lnTo>
                  <a:pt x="1583309" y="2113915"/>
                </a:lnTo>
                <a:lnTo>
                  <a:pt x="1587665" y="2114131"/>
                </a:lnTo>
                <a:lnTo>
                  <a:pt x="1612950" y="2114131"/>
                </a:lnTo>
                <a:lnTo>
                  <a:pt x="1699247" y="2114131"/>
                </a:lnTo>
                <a:lnTo>
                  <a:pt x="1740916" y="2095500"/>
                </a:lnTo>
                <a:close/>
              </a:path>
              <a:path w="1741170" h="2165350">
                <a:moveTo>
                  <a:pt x="1740916" y="1083183"/>
                </a:moveTo>
                <a:lnTo>
                  <a:pt x="1690408" y="1058037"/>
                </a:lnTo>
                <a:lnTo>
                  <a:pt x="1588389" y="1007237"/>
                </a:lnTo>
                <a:lnTo>
                  <a:pt x="1588516" y="1058164"/>
                </a:lnTo>
                <a:lnTo>
                  <a:pt x="1509522" y="1058418"/>
                </a:lnTo>
                <a:lnTo>
                  <a:pt x="997585" y="1065403"/>
                </a:lnTo>
                <a:lnTo>
                  <a:pt x="948690" y="1066927"/>
                </a:lnTo>
                <a:lnTo>
                  <a:pt x="913511" y="1069213"/>
                </a:lnTo>
                <a:lnTo>
                  <a:pt x="910082" y="1069594"/>
                </a:lnTo>
                <a:lnTo>
                  <a:pt x="906526" y="1070102"/>
                </a:lnTo>
                <a:lnTo>
                  <a:pt x="902843" y="1070965"/>
                </a:lnTo>
                <a:lnTo>
                  <a:pt x="902843" y="1071499"/>
                </a:lnTo>
                <a:lnTo>
                  <a:pt x="902462" y="1071626"/>
                </a:lnTo>
                <a:lnTo>
                  <a:pt x="902119" y="1071676"/>
                </a:lnTo>
                <a:lnTo>
                  <a:pt x="902843" y="1071499"/>
                </a:lnTo>
                <a:lnTo>
                  <a:pt x="902843" y="1070965"/>
                </a:lnTo>
                <a:lnTo>
                  <a:pt x="902716" y="1070991"/>
                </a:lnTo>
                <a:lnTo>
                  <a:pt x="901827" y="1071245"/>
                </a:lnTo>
                <a:lnTo>
                  <a:pt x="899515" y="1071968"/>
                </a:lnTo>
                <a:lnTo>
                  <a:pt x="896239" y="1072261"/>
                </a:lnTo>
                <a:lnTo>
                  <a:pt x="878713" y="1073404"/>
                </a:lnTo>
                <a:lnTo>
                  <a:pt x="852424" y="1074547"/>
                </a:lnTo>
                <a:lnTo>
                  <a:pt x="818642" y="1075690"/>
                </a:lnTo>
                <a:lnTo>
                  <a:pt x="798830" y="1076071"/>
                </a:lnTo>
                <a:lnTo>
                  <a:pt x="777621" y="1076706"/>
                </a:lnTo>
                <a:lnTo>
                  <a:pt x="648335" y="1079119"/>
                </a:lnTo>
                <a:lnTo>
                  <a:pt x="154051" y="1082929"/>
                </a:lnTo>
                <a:lnTo>
                  <a:pt x="147269" y="1082929"/>
                </a:lnTo>
                <a:lnTo>
                  <a:pt x="146392" y="1078636"/>
                </a:lnTo>
                <a:lnTo>
                  <a:pt x="130048" y="1054417"/>
                </a:lnTo>
                <a:lnTo>
                  <a:pt x="105778" y="1038110"/>
                </a:lnTo>
                <a:lnTo>
                  <a:pt x="76073" y="1032129"/>
                </a:lnTo>
                <a:lnTo>
                  <a:pt x="46443" y="1038199"/>
                </a:lnTo>
                <a:lnTo>
                  <a:pt x="22263" y="1054582"/>
                </a:lnTo>
                <a:lnTo>
                  <a:pt x="5969" y="1078814"/>
                </a:lnTo>
                <a:lnTo>
                  <a:pt x="25" y="1108329"/>
                </a:lnTo>
                <a:lnTo>
                  <a:pt x="76" y="1108837"/>
                </a:lnTo>
                <a:lnTo>
                  <a:pt x="5994" y="1138097"/>
                </a:lnTo>
                <a:lnTo>
                  <a:pt x="22352" y="1162304"/>
                </a:lnTo>
                <a:lnTo>
                  <a:pt x="46609" y="1178610"/>
                </a:lnTo>
                <a:lnTo>
                  <a:pt x="76327" y="1184529"/>
                </a:lnTo>
                <a:lnTo>
                  <a:pt x="105943" y="1178534"/>
                </a:lnTo>
                <a:lnTo>
                  <a:pt x="130124" y="1162202"/>
                </a:lnTo>
                <a:lnTo>
                  <a:pt x="146418" y="1137970"/>
                </a:lnTo>
                <a:lnTo>
                  <a:pt x="147269" y="1133729"/>
                </a:lnTo>
                <a:lnTo>
                  <a:pt x="154178" y="1133729"/>
                </a:lnTo>
                <a:lnTo>
                  <a:pt x="677672" y="1129411"/>
                </a:lnTo>
                <a:lnTo>
                  <a:pt x="778637" y="1127506"/>
                </a:lnTo>
                <a:lnTo>
                  <a:pt x="838073" y="1125855"/>
                </a:lnTo>
                <a:lnTo>
                  <a:pt x="891540" y="1123569"/>
                </a:lnTo>
                <a:lnTo>
                  <a:pt x="903605" y="1122553"/>
                </a:lnTo>
                <a:lnTo>
                  <a:pt x="906780" y="1122299"/>
                </a:lnTo>
                <a:lnTo>
                  <a:pt x="909574" y="1121918"/>
                </a:lnTo>
                <a:lnTo>
                  <a:pt x="912241" y="1121410"/>
                </a:lnTo>
                <a:lnTo>
                  <a:pt x="915797" y="1120521"/>
                </a:lnTo>
                <a:lnTo>
                  <a:pt x="917829" y="1119886"/>
                </a:lnTo>
                <a:lnTo>
                  <a:pt x="918044" y="1119822"/>
                </a:lnTo>
                <a:lnTo>
                  <a:pt x="918972" y="1119759"/>
                </a:lnTo>
                <a:lnTo>
                  <a:pt x="922401" y="1119251"/>
                </a:lnTo>
                <a:lnTo>
                  <a:pt x="939038" y="1118235"/>
                </a:lnTo>
                <a:lnTo>
                  <a:pt x="981202" y="1116584"/>
                </a:lnTo>
                <a:lnTo>
                  <a:pt x="1114031" y="1113536"/>
                </a:lnTo>
                <a:lnTo>
                  <a:pt x="1588630" y="1108849"/>
                </a:lnTo>
                <a:lnTo>
                  <a:pt x="1588770" y="1159637"/>
                </a:lnTo>
                <a:lnTo>
                  <a:pt x="1689862" y="1108837"/>
                </a:lnTo>
                <a:lnTo>
                  <a:pt x="1740916" y="1083183"/>
                </a:lnTo>
                <a:close/>
              </a:path>
              <a:path w="1741170" h="2165350">
                <a:moveTo>
                  <a:pt x="1740916" y="72771"/>
                </a:moveTo>
                <a:lnTo>
                  <a:pt x="1693087" y="50165"/>
                </a:lnTo>
                <a:lnTo>
                  <a:pt x="1586992" y="0"/>
                </a:lnTo>
                <a:lnTo>
                  <a:pt x="1587093" y="4826"/>
                </a:lnTo>
                <a:lnTo>
                  <a:pt x="1585087" y="3937"/>
                </a:lnTo>
                <a:lnTo>
                  <a:pt x="1587334" y="50863"/>
                </a:lnTo>
                <a:lnTo>
                  <a:pt x="1584452" y="50927"/>
                </a:lnTo>
                <a:lnTo>
                  <a:pt x="1507998" y="55118"/>
                </a:lnTo>
                <a:lnTo>
                  <a:pt x="1396619" y="64008"/>
                </a:lnTo>
                <a:lnTo>
                  <a:pt x="1291336" y="75819"/>
                </a:lnTo>
                <a:lnTo>
                  <a:pt x="1225804" y="85217"/>
                </a:lnTo>
                <a:lnTo>
                  <a:pt x="1164082" y="95631"/>
                </a:lnTo>
                <a:lnTo>
                  <a:pt x="1107313" y="106934"/>
                </a:lnTo>
                <a:lnTo>
                  <a:pt x="1055751" y="119126"/>
                </a:lnTo>
                <a:lnTo>
                  <a:pt x="1010031" y="132207"/>
                </a:lnTo>
                <a:lnTo>
                  <a:pt x="970534" y="146050"/>
                </a:lnTo>
                <a:lnTo>
                  <a:pt x="935101" y="162344"/>
                </a:lnTo>
                <a:lnTo>
                  <a:pt x="935101" y="224028"/>
                </a:lnTo>
                <a:lnTo>
                  <a:pt x="934567" y="225120"/>
                </a:lnTo>
                <a:lnTo>
                  <a:pt x="934478" y="225323"/>
                </a:lnTo>
                <a:lnTo>
                  <a:pt x="934643" y="224815"/>
                </a:lnTo>
                <a:lnTo>
                  <a:pt x="935101" y="224028"/>
                </a:lnTo>
                <a:lnTo>
                  <a:pt x="935101" y="162344"/>
                </a:lnTo>
                <a:lnTo>
                  <a:pt x="934237" y="162826"/>
                </a:lnTo>
                <a:lnTo>
                  <a:pt x="934237" y="225323"/>
                </a:lnTo>
                <a:lnTo>
                  <a:pt x="934199" y="225894"/>
                </a:lnTo>
                <a:lnTo>
                  <a:pt x="934110" y="226060"/>
                </a:lnTo>
                <a:lnTo>
                  <a:pt x="934237" y="225323"/>
                </a:lnTo>
                <a:lnTo>
                  <a:pt x="934237" y="162826"/>
                </a:lnTo>
                <a:lnTo>
                  <a:pt x="933945" y="162991"/>
                </a:lnTo>
                <a:lnTo>
                  <a:pt x="933945" y="226415"/>
                </a:lnTo>
                <a:lnTo>
                  <a:pt x="933856" y="226771"/>
                </a:lnTo>
                <a:lnTo>
                  <a:pt x="933894" y="226517"/>
                </a:lnTo>
                <a:lnTo>
                  <a:pt x="933945" y="162991"/>
                </a:lnTo>
                <a:lnTo>
                  <a:pt x="900557" y="187071"/>
                </a:lnTo>
                <a:lnTo>
                  <a:pt x="889635" y="201803"/>
                </a:lnTo>
                <a:lnTo>
                  <a:pt x="888873" y="202946"/>
                </a:lnTo>
                <a:lnTo>
                  <a:pt x="888365" y="204089"/>
                </a:lnTo>
                <a:lnTo>
                  <a:pt x="887857" y="205359"/>
                </a:lnTo>
                <a:lnTo>
                  <a:pt x="885444" y="211709"/>
                </a:lnTo>
                <a:lnTo>
                  <a:pt x="884174" y="216789"/>
                </a:lnTo>
                <a:lnTo>
                  <a:pt x="884174" y="222504"/>
                </a:lnTo>
                <a:lnTo>
                  <a:pt x="883793" y="223901"/>
                </a:lnTo>
                <a:lnTo>
                  <a:pt x="883640" y="224193"/>
                </a:lnTo>
                <a:lnTo>
                  <a:pt x="883602" y="224332"/>
                </a:lnTo>
                <a:lnTo>
                  <a:pt x="883627" y="224193"/>
                </a:lnTo>
                <a:lnTo>
                  <a:pt x="883551" y="224320"/>
                </a:lnTo>
                <a:lnTo>
                  <a:pt x="883551" y="224751"/>
                </a:lnTo>
                <a:lnTo>
                  <a:pt x="883462" y="225171"/>
                </a:lnTo>
                <a:lnTo>
                  <a:pt x="883158" y="226949"/>
                </a:lnTo>
                <a:lnTo>
                  <a:pt x="883513" y="224815"/>
                </a:lnTo>
                <a:lnTo>
                  <a:pt x="883412" y="224967"/>
                </a:lnTo>
                <a:lnTo>
                  <a:pt x="883310" y="225120"/>
                </a:lnTo>
                <a:lnTo>
                  <a:pt x="883259" y="225437"/>
                </a:lnTo>
                <a:lnTo>
                  <a:pt x="883285" y="225171"/>
                </a:lnTo>
                <a:lnTo>
                  <a:pt x="883031" y="226187"/>
                </a:lnTo>
                <a:lnTo>
                  <a:pt x="883259" y="225196"/>
                </a:lnTo>
                <a:lnTo>
                  <a:pt x="883069" y="225437"/>
                </a:lnTo>
                <a:lnTo>
                  <a:pt x="883285" y="225120"/>
                </a:lnTo>
                <a:lnTo>
                  <a:pt x="883412" y="224967"/>
                </a:lnTo>
                <a:lnTo>
                  <a:pt x="883526" y="224739"/>
                </a:lnTo>
                <a:lnTo>
                  <a:pt x="883551" y="224320"/>
                </a:lnTo>
                <a:lnTo>
                  <a:pt x="883653" y="224028"/>
                </a:lnTo>
                <a:lnTo>
                  <a:pt x="883627" y="224193"/>
                </a:lnTo>
                <a:lnTo>
                  <a:pt x="883729" y="223901"/>
                </a:lnTo>
                <a:lnTo>
                  <a:pt x="884174" y="222504"/>
                </a:lnTo>
                <a:lnTo>
                  <a:pt x="884174" y="216789"/>
                </a:lnTo>
                <a:lnTo>
                  <a:pt x="883920" y="218313"/>
                </a:lnTo>
                <a:lnTo>
                  <a:pt x="883793" y="219837"/>
                </a:lnTo>
                <a:lnTo>
                  <a:pt x="883500" y="222567"/>
                </a:lnTo>
                <a:lnTo>
                  <a:pt x="883500" y="224409"/>
                </a:lnTo>
                <a:lnTo>
                  <a:pt x="883373" y="224713"/>
                </a:lnTo>
                <a:lnTo>
                  <a:pt x="883424" y="224548"/>
                </a:lnTo>
                <a:lnTo>
                  <a:pt x="883500" y="224409"/>
                </a:lnTo>
                <a:lnTo>
                  <a:pt x="883500" y="222567"/>
                </a:lnTo>
                <a:lnTo>
                  <a:pt x="883412" y="223393"/>
                </a:lnTo>
                <a:lnTo>
                  <a:pt x="883310" y="224739"/>
                </a:lnTo>
                <a:lnTo>
                  <a:pt x="882307" y="226491"/>
                </a:lnTo>
                <a:lnTo>
                  <a:pt x="843534" y="251333"/>
                </a:lnTo>
                <a:lnTo>
                  <a:pt x="792226" y="270256"/>
                </a:lnTo>
                <a:lnTo>
                  <a:pt x="749173" y="282575"/>
                </a:lnTo>
                <a:lnTo>
                  <a:pt x="699516" y="294386"/>
                </a:lnTo>
                <a:lnTo>
                  <a:pt x="644271" y="305308"/>
                </a:lnTo>
                <a:lnTo>
                  <a:pt x="552323" y="320294"/>
                </a:lnTo>
                <a:lnTo>
                  <a:pt x="485775" y="328930"/>
                </a:lnTo>
                <a:lnTo>
                  <a:pt x="415925" y="336423"/>
                </a:lnTo>
                <a:lnTo>
                  <a:pt x="306324" y="345186"/>
                </a:lnTo>
                <a:lnTo>
                  <a:pt x="230759" y="349250"/>
                </a:lnTo>
                <a:lnTo>
                  <a:pt x="153797" y="351802"/>
                </a:lnTo>
                <a:lnTo>
                  <a:pt x="146977" y="351878"/>
                </a:lnTo>
                <a:lnTo>
                  <a:pt x="146062" y="347624"/>
                </a:lnTo>
                <a:lnTo>
                  <a:pt x="129476" y="323583"/>
                </a:lnTo>
                <a:lnTo>
                  <a:pt x="105067" y="307530"/>
                </a:lnTo>
                <a:lnTo>
                  <a:pt x="75311" y="301879"/>
                </a:lnTo>
                <a:lnTo>
                  <a:pt x="45732" y="308216"/>
                </a:lnTo>
                <a:lnTo>
                  <a:pt x="21691" y="324802"/>
                </a:lnTo>
                <a:lnTo>
                  <a:pt x="5638" y="349211"/>
                </a:lnTo>
                <a:lnTo>
                  <a:pt x="0" y="378968"/>
                </a:lnTo>
                <a:lnTo>
                  <a:pt x="6324" y="408546"/>
                </a:lnTo>
                <a:lnTo>
                  <a:pt x="22923" y="432587"/>
                </a:lnTo>
                <a:lnTo>
                  <a:pt x="47320" y="448640"/>
                </a:lnTo>
                <a:lnTo>
                  <a:pt x="77089" y="454279"/>
                </a:lnTo>
                <a:lnTo>
                  <a:pt x="106654" y="447954"/>
                </a:lnTo>
                <a:lnTo>
                  <a:pt x="130695" y="431355"/>
                </a:lnTo>
                <a:lnTo>
                  <a:pt x="146748" y="406958"/>
                </a:lnTo>
                <a:lnTo>
                  <a:pt x="147408" y="403479"/>
                </a:lnTo>
                <a:lnTo>
                  <a:pt x="147561" y="402678"/>
                </a:lnTo>
                <a:lnTo>
                  <a:pt x="232410" y="400050"/>
                </a:lnTo>
                <a:lnTo>
                  <a:pt x="308991" y="395859"/>
                </a:lnTo>
                <a:lnTo>
                  <a:pt x="383921" y="390271"/>
                </a:lnTo>
                <a:lnTo>
                  <a:pt x="491490" y="379488"/>
                </a:lnTo>
                <a:lnTo>
                  <a:pt x="559054" y="370586"/>
                </a:lnTo>
                <a:lnTo>
                  <a:pt x="622808" y="360680"/>
                </a:lnTo>
                <a:lnTo>
                  <a:pt x="681990" y="349885"/>
                </a:lnTo>
                <a:lnTo>
                  <a:pt x="736219" y="338074"/>
                </a:lnTo>
                <a:lnTo>
                  <a:pt x="784860" y="325513"/>
                </a:lnTo>
                <a:lnTo>
                  <a:pt x="827151" y="312293"/>
                </a:lnTo>
                <a:lnTo>
                  <a:pt x="863219" y="298196"/>
                </a:lnTo>
                <a:lnTo>
                  <a:pt x="904367" y="274955"/>
                </a:lnTo>
                <a:lnTo>
                  <a:pt x="924941" y="254127"/>
                </a:lnTo>
                <a:lnTo>
                  <a:pt x="925703" y="253111"/>
                </a:lnTo>
                <a:lnTo>
                  <a:pt x="926211" y="252095"/>
                </a:lnTo>
                <a:lnTo>
                  <a:pt x="928243" y="248412"/>
                </a:lnTo>
                <a:lnTo>
                  <a:pt x="930910" y="242697"/>
                </a:lnTo>
                <a:lnTo>
                  <a:pt x="931418" y="241554"/>
                </a:lnTo>
                <a:lnTo>
                  <a:pt x="931799" y="240284"/>
                </a:lnTo>
                <a:lnTo>
                  <a:pt x="932053" y="239141"/>
                </a:lnTo>
                <a:lnTo>
                  <a:pt x="933450" y="234061"/>
                </a:lnTo>
                <a:lnTo>
                  <a:pt x="933704" y="232537"/>
                </a:lnTo>
                <a:lnTo>
                  <a:pt x="934008" y="228473"/>
                </a:lnTo>
                <a:lnTo>
                  <a:pt x="934161" y="226415"/>
                </a:lnTo>
                <a:lnTo>
                  <a:pt x="934173" y="226212"/>
                </a:lnTo>
                <a:lnTo>
                  <a:pt x="934059" y="226415"/>
                </a:lnTo>
                <a:lnTo>
                  <a:pt x="934173" y="226072"/>
                </a:lnTo>
                <a:lnTo>
                  <a:pt x="934173" y="226212"/>
                </a:lnTo>
                <a:lnTo>
                  <a:pt x="934262" y="226060"/>
                </a:lnTo>
                <a:lnTo>
                  <a:pt x="935355" y="224155"/>
                </a:lnTo>
                <a:lnTo>
                  <a:pt x="935482" y="224028"/>
                </a:lnTo>
                <a:lnTo>
                  <a:pt x="935609" y="223901"/>
                </a:lnTo>
                <a:lnTo>
                  <a:pt x="936498" y="223012"/>
                </a:lnTo>
                <a:lnTo>
                  <a:pt x="936967" y="222504"/>
                </a:lnTo>
                <a:lnTo>
                  <a:pt x="938403" y="220980"/>
                </a:lnTo>
                <a:lnTo>
                  <a:pt x="975233" y="199136"/>
                </a:lnTo>
                <a:lnTo>
                  <a:pt x="1026033" y="180340"/>
                </a:lnTo>
                <a:lnTo>
                  <a:pt x="1069086" y="168148"/>
                </a:lnTo>
                <a:lnTo>
                  <a:pt x="1145413" y="150876"/>
                </a:lnTo>
                <a:lnTo>
                  <a:pt x="1188580" y="142849"/>
                </a:lnTo>
                <a:lnTo>
                  <a:pt x="1159129" y="154305"/>
                </a:lnTo>
                <a:lnTo>
                  <a:pt x="1129665" y="166624"/>
                </a:lnTo>
                <a:lnTo>
                  <a:pt x="1074801" y="192913"/>
                </a:lnTo>
                <a:lnTo>
                  <a:pt x="1025525" y="220980"/>
                </a:lnTo>
                <a:lnTo>
                  <a:pt x="982218" y="250825"/>
                </a:lnTo>
                <a:lnTo>
                  <a:pt x="945769" y="282575"/>
                </a:lnTo>
                <a:lnTo>
                  <a:pt x="916432" y="316357"/>
                </a:lnTo>
                <a:lnTo>
                  <a:pt x="895985" y="351536"/>
                </a:lnTo>
                <a:lnTo>
                  <a:pt x="884809" y="389636"/>
                </a:lnTo>
                <a:lnTo>
                  <a:pt x="883285" y="413131"/>
                </a:lnTo>
                <a:lnTo>
                  <a:pt x="882650" y="419227"/>
                </a:lnTo>
                <a:lnTo>
                  <a:pt x="868807" y="456946"/>
                </a:lnTo>
                <a:lnTo>
                  <a:pt x="836168" y="497967"/>
                </a:lnTo>
                <a:lnTo>
                  <a:pt x="804291" y="525653"/>
                </a:lnTo>
                <a:lnTo>
                  <a:pt x="765048" y="552704"/>
                </a:lnTo>
                <a:lnTo>
                  <a:pt x="719201" y="578739"/>
                </a:lnTo>
                <a:lnTo>
                  <a:pt x="667385" y="603504"/>
                </a:lnTo>
                <a:lnTo>
                  <a:pt x="610235" y="626618"/>
                </a:lnTo>
                <a:lnTo>
                  <a:pt x="548386" y="647700"/>
                </a:lnTo>
                <a:lnTo>
                  <a:pt x="482473" y="666496"/>
                </a:lnTo>
                <a:lnTo>
                  <a:pt x="413258" y="682879"/>
                </a:lnTo>
                <a:lnTo>
                  <a:pt x="341249" y="696468"/>
                </a:lnTo>
                <a:lnTo>
                  <a:pt x="267081" y="707009"/>
                </a:lnTo>
                <a:lnTo>
                  <a:pt x="191389" y="714248"/>
                </a:lnTo>
                <a:lnTo>
                  <a:pt x="146646" y="716711"/>
                </a:lnTo>
                <a:lnTo>
                  <a:pt x="145694" y="712508"/>
                </a:lnTo>
                <a:lnTo>
                  <a:pt x="128790" y="688657"/>
                </a:lnTo>
                <a:lnTo>
                  <a:pt x="104190" y="672909"/>
                </a:lnTo>
                <a:lnTo>
                  <a:pt x="74422" y="667639"/>
                </a:lnTo>
                <a:lnTo>
                  <a:pt x="44856" y="674344"/>
                </a:lnTo>
                <a:lnTo>
                  <a:pt x="21018" y="691248"/>
                </a:lnTo>
                <a:lnTo>
                  <a:pt x="5270" y="715848"/>
                </a:lnTo>
                <a:lnTo>
                  <a:pt x="0" y="745617"/>
                </a:lnTo>
                <a:lnTo>
                  <a:pt x="6692" y="775182"/>
                </a:lnTo>
                <a:lnTo>
                  <a:pt x="23596" y="799020"/>
                </a:lnTo>
                <a:lnTo>
                  <a:pt x="48196" y="814768"/>
                </a:lnTo>
                <a:lnTo>
                  <a:pt x="77978" y="820039"/>
                </a:lnTo>
                <a:lnTo>
                  <a:pt x="107530" y="813346"/>
                </a:lnTo>
                <a:lnTo>
                  <a:pt x="131381" y="796442"/>
                </a:lnTo>
                <a:lnTo>
                  <a:pt x="147129" y="771842"/>
                </a:lnTo>
                <a:lnTo>
                  <a:pt x="147586" y="769239"/>
                </a:lnTo>
                <a:lnTo>
                  <a:pt x="147891" y="767511"/>
                </a:lnTo>
                <a:lnTo>
                  <a:pt x="194564" y="764921"/>
                </a:lnTo>
                <a:lnTo>
                  <a:pt x="233680" y="761619"/>
                </a:lnTo>
                <a:lnTo>
                  <a:pt x="272415" y="757428"/>
                </a:lnTo>
                <a:lnTo>
                  <a:pt x="310896" y="752475"/>
                </a:lnTo>
                <a:lnTo>
                  <a:pt x="348869" y="746633"/>
                </a:lnTo>
                <a:lnTo>
                  <a:pt x="386461" y="740029"/>
                </a:lnTo>
                <a:lnTo>
                  <a:pt x="459232" y="724662"/>
                </a:lnTo>
                <a:lnTo>
                  <a:pt x="529336" y="706501"/>
                </a:lnTo>
                <a:lnTo>
                  <a:pt x="595630" y="685673"/>
                </a:lnTo>
                <a:lnTo>
                  <a:pt x="657860" y="662686"/>
                </a:lnTo>
                <a:lnTo>
                  <a:pt x="715137" y="637540"/>
                </a:lnTo>
                <a:lnTo>
                  <a:pt x="767207" y="610489"/>
                </a:lnTo>
                <a:lnTo>
                  <a:pt x="813435" y="581787"/>
                </a:lnTo>
                <a:lnTo>
                  <a:pt x="853313" y="551180"/>
                </a:lnTo>
                <a:lnTo>
                  <a:pt x="886079" y="519049"/>
                </a:lnTo>
                <a:lnTo>
                  <a:pt x="911225" y="484886"/>
                </a:lnTo>
                <a:lnTo>
                  <a:pt x="928116" y="447802"/>
                </a:lnTo>
                <a:lnTo>
                  <a:pt x="934212" y="409321"/>
                </a:lnTo>
                <a:lnTo>
                  <a:pt x="934466" y="401320"/>
                </a:lnTo>
                <a:lnTo>
                  <a:pt x="935228" y="395732"/>
                </a:lnTo>
                <a:lnTo>
                  <a:pt x="950087" y="357390"/>
                </a:lnTo>
                <a:lnTo>
                  <a:pt x="982599" y="317500"/>
                </a:lnTo>
                <a:lnTo>
                  <a:pt x="1014349" y="290195"/>
                </a:lnTo>
                <a:lnTo>
                  <a:pt x="1053465" y="263398"/>
                </a:lnTo>
                <a:lnTo>
                  <a:pt x="1099058" y="237490"/>
                </a:lnTo>
                <a:lnTo>
                  <a:pt x="1150747" y="212852"/>
                </a:lnTo>
                <a:lnTo>
                  <a:pt x="1207897" y="189865"/>
                </a:lnTo>
                <a:lnTo>
                  <a:pt x="1269619" y="168910"/>
                </a:lnTo>
                <a:lnTo>
                  <a:pt x="1335532" y="149987"/>
                </a:lnTo>
                <a:lnTo>
                  <a:pt x="1404747" y="133731"/>
                </a:lnTo>
                <a:lnTo>
                  <a:pt x="1476629" y="120142"/>
                </a:lnTo>
                <a:lnTo>
                  <a:pt x="1550797" y="109728"/>
                </a:lnTo>
                <a:lnTo>
                  <a:pt x="1589265" y="105511"/>
                </a:lnTo>
                <a:lnTo>
                  <a:pt x="1590294" y="152273"/>
                </a:lnTo>
                <a:lnTo>
                  <a:pt x="1592211" y="151269"/>
                </a:lnTo>
                <a:lnTo>
                  <a:pt x="1592453" y="156210"/>
                </a:lnTo>
                <a:lnTo>
                  <a:pt x="1740916" y="72771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00" y="2456688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28" y="0"/>
                </a:moveTo>
                <a:lnTo>
                  <a:pt x="164528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28" y="274319"/>
                </a:lnTo>
                <a:lnTo>
                  <a:pt x="164528" y="365760"/>
                </a:lnTo>
                <a:lnTo>
                  <a:pt x="329184" y="182880"/>
                </a:lnTo>
                <a:lnTo>
                  <a:pt x="16452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2161" y="351358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17145"/>
                </a:moveTo>
                <a:lnTo>
                  <a:pt x="0" y="7620"/>
                </a:lnTo>
                <a:lnTo>
                  <a:pt x="7620" y="0"/>
                </a:lnTo>
                <a:lnTo>
                  <a:pt x="17145" y="0"/>
                </a:lnTo>
                <a:lnTo>
                  <a:pt x="348615" y="0"/>
                </a:lnTo>
                <a:lnTo>
                  <a:pt x="358140" y="0"/>
                </a:lnTo>
                <a:lnTo>
                  <a:pt x="365760" y="7620"/>
                </a:lnTo>
                <a:lnTo>
                  <a:pt x="365760" y="17145"/>
                </a:lnTo>
                <a:lnTo>
                  <a:pt x="365760" y="348615"/>
                </a:lnTo>
                <a:lnTo>
                  <a:pt x="365760" y="358140"/>
                </a:lnTo>
                <a:lnTo>
                  <a:pt x="358140" y="365760"/>
                </a:lnTo>
                <a:lnTo>
                  <a:pt x="348615" y="365760"/>
                </a:lnTo>
                <a:lnTo>
                  <a:pt x="17145" y="365760"/>
                </a:lnTo>
                <a:lnTo>
                  <a:pt x="7620" y="365760"/>
                </a:lnTo>
                <a:lnTo>
                  <a:pt x="0" y="358140"/>
                </a:lnTo>
                <a:lnTo>
                  <a:pt x="0" y="348615"/>
                </a:lnTo>
                <a:lnTo>
                  <a:pt x="0" y="17145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9876" y="2147316"/>
            <a:ext cx="1097280" cy="885825"/>
          </a:xfrm>
          <a:custGeom>
            <a:avLst/>
            <a:gdLst/>
            <a:ahLst/>
            <a:cxnLst/>
            <a:rect l="l" t="t" r="r" b="b"/>
            <a:pathLst>
              <a:path w="1097279" h="885825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1" y="0"/>
                </a:lnTo>
                <a:lnTo>
                  <a:pt x="1055877" y="0"/>
                </a:lnTo>
                <a:lnTo>
                  <a:pt x="1071991" y="3254"/>
                </a:lnTo>
                <a:lnTo>
                  <a:pt x="1085151" y="12128"/>
                </a:lnTo>
                <a:lnTo>
                  <a:pt x="1094025" y="25288"/>
                </a:lnTo>
                <a:lnTo>
                  <a:pt x="1097279" y="41401"/>
                </a:lnTo>
                <a:lnTo>
                  <a:pt x="1097279" y="844041"/>
                </a:lnTo>
                <a:lnTo>
                  <a:pt x="1094025" y="860155"/>
                </a:lnTo>
                <a:lnTo>
                  <a:pt x="1085151" y="873315"/>
                </a:lnTo>
                <a:lnTo>
                  <a:pt x="1071991" y="882189"/>
                </a:lnTo>
                <a:lnTo>
                  <a:pt x="1055877" y="885444"/>
                </a:lnTo>
                <a:lnTo>
                  <a:pt x="41401" y="885444"/>
                </a:lnTo>
                <a:lnTo>
                  <a:pt x="25288" y="882189"/>
                </a:lnTo>
                <a:lnTo>
                  <a:pt x="12128" y="873315"/>
                </a:lnTo>
                <a:lnTo>
                  <a:pt x="3254" y="860155"/>
                </a:lnTo>
                <a:lnTo>
                  <a:pt x="0" y="844041"/>
                </a:lnTo>
                <a:lnTo>
                  <a:pt x="0" y="41401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487502"/>
            <a:ext cx="27666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228036"/>
            <a:ext cx="4970780" cy="1554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Assumption#1</a:t>
            </a:r>
            <a:r>
              <a:rPr sz="16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r>
              <a:rPr sz="16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b="1" spc="50" dirty="0">
                <a:solidFill>
                  <a:srgbClr val="585858"/>
                </a:solidFill>
                <a:latin typeface="Times New Roman"/>
                <a:cs typeface="Times New Roman"/>
              </a:rPr>
              <a:t>Numb</a:t>
            </a:r>
            <a:r>
              <a:rPr sz="16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er</a:t>
            </a:r>
            <a:r>
              <a:rPr sz="16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b="1" spc="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6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el</a:t>
            </a:r>
            <a:r>
              <a:rPr sz="1600" b="1" spc="4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1600" b="1" spc="70" dirty="0">
                <a:solidFill>
                  <a:srgbClr val="585858"/>
                </a:solidFill>
                <a:latin typeface="Times New Roman"/>
                <a:cs typeface="Times New Roman"/>
              </a:rPr>
              <a:t>me</a:t>
            </a:r>
            <a:r>
              <a:rPr sz="1600" b="1" spc="5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1600" b="1" spc="1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16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1600" b="1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endParaRPr lang="en-GB" sz="1600" b="1" spc="25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GB" sz="1600" b="1" spc="50" dirty="0">
                <a:solidFill>
                  <a:srgbClr val="585858"/>
                </a:solidFill>
                <a:latin typeface="Times New Roman"/>
                <a:cs typeface="Times New Roman"/>
              </a:rPr>
              <a:t>known ahead of time and fixed</a:t>
            </a:r>
          </a:p>
          <a:p>
            <a:pPr marL="12700">
              <a:spcBef>
                <a:spcPts val="100"/>
              </a:spcBef>
            </a:pPr>
            <a:endParaRPr lang="en-GB" sz="1600" b="1" spc="5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GB" sz="1600" b="1" spc="50" dirty="0">
                <a:solidFill>
                  <a:srgbClr val="585858"/>
                </a:solidFill>
                <a:latin typeface="Times New Roman"/>
                <a:cs typeface="Times New Roman"/>
              </a:rPr>
              <a:t>Assumption#2 : Each key is unique</a:t>
            </a:r>
          </a:p>
          <a:p>
            <a:pPr marL="12700">
              <a:spcBef>
                <a:spcPts val="100"/>
              </a:spcBef>
            </a:pPr>
            <a:endParaRPr lang="en-GB" sz="1600" b="1" spc="5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GB" sz="1600" b="1" spc="50" dirty="0">
                <a:solidFill>
                  <a:srgbClr val="585858"/>
                </a:solidFill>
                <a:latin typeface="Times New Roman"/>
                <a:cs typeface="Times New Roman"/>
              </a:rPr>
              <a:t>Assumption #3: Perfect Hash function</a:t>
            </a:r>
            <a:endParaRPr sz="1600" b="1" spc="50" dirty="0">
              <a:solidFill>
                <a:srgbClr val="585858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46" y="2768409"/>
            <a:ext cx="3040380" cy="58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4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1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b="1" spc="-120" dirty="0">
                <a:solidFill>
                  <a:srgbClr val="EE3D42"/>
                </a:solidFill>
                <a:latin typeface="Trebuchet MS"/>
                <a:cs typeface="Trebuchet MS"/>
              </a:rPr>
              <a:t>k</a:t>
            </a:r>
            <a:r>
              <a:rPr sz="1400" b="1" spc="-114" dirty="0">
                <a:solidFill>
                  <a:srgbClr val="EE3D42"/>
                </a:solidFill>
                <a:latin typeface="Trebuchet MS"/>
                <a:cs typeface="Trebuchet MS"/>
              </a:rPr>
              <a:t>ey1</a:t>
            </a:r>
            <a:r>
              <a:rPr sz="1400" b="1" spc="-125" dirty="0">
                <a:solidFill>
                  <a:srgbClr val="EE3D42"/>
                </a:solidFill>
                <a:latin typeface="Trebuchet MS"/>
                <a:cs typeface="Trebuchet MS"/>
              </a:rPr>
              <a:t>≠ke</a:t>
            </a:r>
            <a:r>
              <a:rPr sz="1400" b="1" spc="-130" dirty="0">
                <a:solidFill>
                  <a:srgbClr val="EE3D42"/>
                </a:solidFill>
                <a:latin typeface="Trebuchet MS"/>
                <a:cs typeface="Trebuchet MS"/>
              </a:rPr>
              <a:t>y</a:t>
            </a:r>
            <a:r>
              <a:rPr sz="1400" b="1" spc="-165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sz="1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1400" spc="2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1400" spc="5" dirty="0">
                <a:solidFill>
                  <a:srgbClr val="585858"/>
                </a:solidFill>
                <a:latin typeface="Times New Roman"/>
                <a:cs typeface="Times New Roman"/>
              </a:rPr>
              <a:t>en</a:t>
            </a:r>
            <a:endParaRPr sz="1400" dirty="0">
              <a:latin typeface="Times New Roman"/>
              <a:cs typeface="Times New Roman"/>
            </a:endParaRPr>
          </a:p>
          <a:p>
            <a:pPr marL="355600">
              <a:lnSpc>
                <a:spcPts val="2320"/>
              </a:lnSpc>
            </a:pPr>
            <a:r>
              <a:rPr sz="1400" b="1" spc="-35" dirty="0">
                <a:solidFill>
                  <a:srgbClr val="EE3D42"/>
                </a:solidFill>
                <a:latin typeface="Trebuchet MS"/>
                <a:cs typeface="Trebuchet MS"/>
              </a:rPr>
              <a:t>hash(key1)≠hash(key2)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60261" y="1737614"/>
            <a:ext cx="482600" cy="1113790"/>
            <a:chOff x="6160261" y="1737614"/>
            <a:chExt cx="482600" cy="1113790"/>
          </a:xfrm>
        </p:grpSpPr>
        <p:sp>
          <p:nvSpPr>
            <p:cNvPr id="9" name="object 9"/>
            <p:cNvSpPr/>
            <p:nvPr/>
          </p:nvSpPr>
          <p:spPr>
            <a:xfrm>
              <a:off x="6172961" y="175031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2961" y="175031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961" y="210693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961" y="210693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961" y="247269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19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199" y="36576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961" y="2472690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199" y="36576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58738" y="3200654"/>
            <a:ext cx="482600" cy="391160"/>
            <a:chOff x="6158738" y="3200654"/>
            <a:chExt cx="482600" cy="391160"/>
          </a:xfrm>
        </p:grpSpPr>
        <p:sp>
          <p:nvSpPr>
            <p:cNvPr id="16" name="object 16"/>
            <p:cNvSpPr/>
            <p:nvPr/>
          </p:nvSpPr>
          <p:spPr>
            <a:xfrm>
              <a:off x="6171438" y="321335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1438" y="321335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18428" y="1262888"/>
            <a:ext cx="1383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45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000" b="1" i="1" spc="-25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000" b="1" i="1" spc="-175" dirty="0">
                <a:solidFill>
                  <a:srgbClr val="EE3D42"/>
                </a:solidFill>
                <a:latin typeface="Cambria"/>
                <a:cs typeface="Cambria"/>
              </a:rPr>
              <a:t>sh(key</a:t>
            </a:r>
            <a:r>
              <a:rPr sz="2000" b="1" i="1" spc="-120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720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0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0855" y="2833192"/>
            <a:ext cx="120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8675" y="1712696"/>
            <a:ext cx="153035" cy="11042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8675" y="3212984"/>
            <a:ext cx="15303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b="1" i="1" spc="-180" dirty="0">
                <a:solidFill>
                  <a:srgbClr val="EE3D42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60461" y="2068322"/>
            <a:ext cx="939800" cy="370205"/>
            <a:chOff x="7760461" y="2068322"/>
            <a:chExt cx="939800" cy="370205"/>
          </a:xfrm>
        </p:grpSpPr>
        <p:sp>
          <p:nvSpPr>
            <p:cNvPr id="23" name="object 23"/>
            <p:cNvSpPr/>
            <p:nvPr/>
          </p:nvSpPr>
          <p:spPr>
            <a:xfrm>
              <a:off x="7773161" y="208102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3161" y="208102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06690" y="2062352"/>
            <a:ext cx="600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10" dirty="0">
                <a:solidFill>
                  <a:srgbClr val="EE3D42"/>
                </a:solidFill>
                <a:latin typeface="Cambria"/>
                <a:cs typeface="Cambria"/>
              </a:rPr>
              <a:t>A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60461" y="2891282"/>
            <a:ext cx="939800" cy="370205"/>
            <a:chOff x="7760461" y="2891282"/>
            <a:chExt cx="939800" cy="370205"/>
          </a:xfrm>
        </p:grpSpPr>
        <p:sp>
          <p:nvSpPr>
            <p:cNvPr id="27" name="object 27"/>
            <p:cNvSpPr/>
            <p:nvPr/>
          </p:nvSpPr>
          <p:spPr>
            <a:xfrm>
              <a:off x="7773161" y="290398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3161" y="2903982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06690" y="2885948"/>
            <a:ext cx="582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5" dirty="0">
                <a:solidFill>
                  <a:srgbClr val="EE3D42"/>
                </a:solidFill>
                <a:latin typeface="Cambria"/>
                <a:cs typeface="Cambria"/>
              </a:rPr>
              <a:t>B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60461" y="2479801"/>
            <a:ext cx="939800" cy="370205"/>
            <a:chOff x="7760461" y="2479801"/>
            <a:chExt cx="939800" cy="370205"/>
          </a:xfrm>
        </p:grpSpPr>
        <p:sp>
          <p:nvSpPr>
            <p:cNvPr id="31" name="object 31"/>
            <p:cNvSpPr/>
            <p:nvPr/>
          </p:nvSpPr>
          <p:spPr>
            <a:xfrm>
              <a:off x="7773161" y="249250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9144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14400" y="34442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3161" y="249250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5">
                  <a:moveTo>
                    <a:pt x="0" y="344424"/>
                  </a:moveTo>
                  <a:lnTo>
                    <a:pt x="914400" y="34442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06690" y="2474214"/>
            <a:ext cx="59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114" dirty="0">
                <a:solidFill>
                  <a:srgbClr val="EE3D42"/>
                </a:solidFill>
                <a:latin typeface="Cambria"/>
                <a:cs typeface="Cambria"/>
              </a:rPr>
              <a:t>Z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|</a:t>
            </a:r>
            <a:r>
              <a:rPr sz="2000" b="1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70" dirty="0">
                <a:solidFill>
                  <a:srgbClr val="585858"/>
                </a:solidFill>
                <a:latin typeface="Cambria"/>
                <a:cs typeface="Cambria"/>
              </a:rPr>
              <a:t>val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28664" y="1861820"/>
            <a:ext cx="1444625" cy="455930"/>
          </a:xfrm>
          <a:custGeom>
            <a:avLst/>
            <a:gdLst/>
            <a:ahLst/>
            <a:cxnLst/>
            <a:rect l="l" t="t" r="r" b="b"/>
            <a:pathLst>
              <a:path w="1444625" h="455930">
                <a:moveTo>
                  <a:pt x="1363822" y="403844"/>
                </a:moveTo>
                <a:lnTo>
                  <a:pt x="1315719" y="430910"/>
                </a:lnTo>
                <a:lnTo>
                  <a:pt x="1313180" y="439673"/>
                </a:lnTo>
                <a:lnTo>
                  <a:pt x="1321054" y="453389"/>
                </a:lnTo>
                <a:lnTo>
                  <a:pt x="1329689" y="455802"/>
                </a:lnTo>
                <a:lnTo>
                  <a:pt x="1419783" y="405129"/>
                </a:lnTo>
                <a:lnTo>
                  <a:pt x="1415795" y="405129"/>
                </a:lnTo>
                <a:lnTo>
                  <a:pt x="1379474" y="404494"/>
                </a:lnTo>
                <a:lnTo>
                  <a:pt x="1363822" y="403844"/>
                </a:lnTo>
                <a:close/>
              </a:path>
              <a:path w="1444625" h="455930">
                <a:moveTo>
                  <a:pt x="1387660" y="390402"/>
                </a:moveTo>
                <a:lnTo>
                  <a:pt x="1363822" y="403844"/>
                </a:lnTo>
                <a:lnTo>
                  <a:pt x="1379474" y="404494"/>
                </a:lnTo>
                <a:lnTo>
                  <a:pt x="1415795" y="405129"/>
                </a:lnTo>
                <a:lnTo>
                  <a:pt x="1415823" y="403097"/>
                </a:lnTo>
                <a:lnTo>
                  <a:pt x="1408684" y="403097"/>
                </a:lnTo>
                <a:lnTo>
                  <a:pt x="1387660" y="390402"/>
                </a:lnTo>
                <a:close/>
              </a:path>
              <a:path w="1444625" h="455930">
                <a:moveTo>
                  <a:pt x="1331721" y="323214"/>
                </a:moveTo>
                <a:lnTo>
                  <a:pt x="1322832" y="325373"/>
                </a:lnTo>
                <a:lnTo>
                  <a:pt x="1318767" y="332104"/>
                </a:lnTo>
                <a:lnTo>
                  <a:pt x="1314704" y="338962"/>
                </a:lnTo>
                <a:lnTo>
                  <a:pt x="1316863" y="347725"/>
                </a:lnTo>
                <a:lnTo>
                  <a:pt x="1323720" y="351789"/>
                </a:lnTo>
                <a:lnTo>
                  <a:pt x="1362636" y="375290"/>
                </a:lnTo>
                <a:lnTo>
                  <a:pt x="1380616" y="376046"/>
                </a:lnTo>
                <a:lnTo>
                  <a:pt x="1416177" y="376554"/>
                </a:lnTo>
                <a:lnTo>
                  <a:pt x="1415795" y="405129"/>
                </a:lnTo>
                <a:lnTo>
                  <a:pt x="1419783" y="405129"/>
                </a:lnTo>
                <a:lnTo>
                  <a:pt x="1444370" y="391286"/>
                </a:lnTo>
                <a:lnTo>
                  <a:pt x="1331721" y="323214"/>
                </a:lnTo>
                <a:close/>
              </a:path>
              <a:path w="1444625" h="455930">
                <a:moveTo>
                  <a:pt x="771499" y="225551"/>
                </a:moveTo>
                <a:lnTo>
                  <a:pt x="742695" y="225551"/>
                </a:lnTo>
                <a:lnTo>
                  <a:pt x="743585" y="229107"/>
                </a:lnTo>
                <a:lnTo>
                  <a:pt x="743178" y="229107"/>
                </a:lnTo>
                <a:lnTo>
                  <a:pt x="743770" y="233552"/>
                </a:lnTo>
                <a:lnTo>
                  <a:pt x="744728" y="241807"/>
                </a:lnTo>
                <a:lnTo>
                  <a:pt x="745539" y="244220"/>
                </a:lnTo>
                <a:lnTo>
                  <a:pt x="748411" y="251586"/>
                </a:lnTo>
                <a:lnTo>
                  <a:pt x="748791" y="252348"/>
                </a:lnTo>
                <a:lnTo>
                  <a:pt x="749300" y="253237"/>
                </a:lnTo>
                <a:lnTo>
                  <a:pt x="749681" y="253999"/>
                </a:lnTo>
                <a:lnTo>
                  <a:pt x="754634" y="261492"/>
                </a:lnTo>
                <a:lnTo>
                  <a:pt x="755014" y="262127"/>
                </a:lnTo>
                <a:lnTo>
                  <a:pt x="756031" y="263397"/>
                </a:lnTo>
                <a:lnTo>
                  <a:pt x="796163" y="295147"/>
                </a:lnTo>
                <a:lnTo>
                  <a:pt x="842390" y="316991"/>
                </a:lnTo>
                <a:lnTo>
                  <a:pt x="879856" y="330580"/>
                </a:lnTo>
                <a:lnTo>
                  <a:pt x="922146" y="343280"/>
                </a:lnTo>
                <a:lnTo>
                  <a:pt x="968883" y="355218"/>
                </a:lnTo>
                <a:lnTo>
                  <a:pt x="1019683" y="366013"/>
                </a:lnTo>
                <a:lnTo>
                  <a:pt x="1073785" y="375792"/>
                </a:lnTo>
                <a:lnTo>
                  <a:pt x="1130935" y="384428"/>
                </a:lnTo>
                <a:lnTo>
                  <a:pt x="1190497" y="391667"/>
                </a:lnTo>
                <a:lnTo>
                  <a:pt x="1252219" y="397509"/>
                </a:lnTo>
                <a:lnTo>
                  <a:pt x="1315339" y="401827"/>
                </a:lnTo>
                <a:lnTo>
                  <a:pt x="1363822" y="403844"/>
                </a:lnTo>
                <a:lnTo>
                  <a:pt x="1387660" y="390402"/>
                </a:lnTo>
                <a:lnTo>
                  <a:pt x="1362636" y="375290"/>
                </a:lnTo>
                <a:lnTo>
                  <a:pt x="1317243" y="373379"/>
                </a:lnTo>
                <a:lnTo>
                  <a:pt x="1254887" y="369061"/>
                </a:lnTo>
                <a:lnTo>
                  <a:pt x="1193800" y="363346"/>
                </a:lnTo>
                <a:lnTo>
                  <a:pt x="1134999" y="356107"/>
                </a:lnTo>
                <a:lnTo>
                  <a:pt x="1078611" y="347598"/>
                </a:lnTo>
                <a:lnTo>
                  <a:pt x="1025397" y="337946"/>
                </a:lnTo>
                <a:lnTo>
                  <a:pt x="975740" y="327405"/>
                </a:lnTo>
                <a:lnTo>
                  <a:pt x="930147" y="315848"/>
                </a:lnTo>
                <a:lnTo>
                  <a:pt x="889127" y="303529"/>
                </a:lnTo>
                <a:lnTo>
                  <a:pt x="837691" y="284098"/>
                </a:lnTo>
                <a:lnTo>
                  <a:pt x="800100" y="264159"/>
                </a:lnTo>
                <a:lnTo>
                  <a:pt x="778766" y="245998"/>
                </a:lnTo>
                <a:lnTo>
                  <a:pt x="778637" y="245998"/>
                </a:lnTo>
                <a:lnTo>
                  <a:pt x="777113" y="244220"/>
                </a:lnTo>
                <a:lnTo>
                  <a:pt x="777491" y="244220"/>
                </a:lnTo>
                <a:lnTo>
                  <a:pt x="775365" y="240918"/>
                </a:lnTo>
                <a:lnTo>
                  <a:pt x="775081" y="240918"/>
                </a:lnTo>
                <a:lnTo>
                  <a:pt x="773811" y="238505"/>
                </a:lnTo>
                <a:lnTo>
                  <a:pt x="774082" y="238505"/>
                </a:lnTo>
                <a:lnTo>
                  <a:pt x="773451" y="236981"/>
                </a:lnTo>
                <a:lnTo>
                  <a:pt x="772921" y="236981"/>
                </a:lnTo>
                <a:lnTo>
                  <a:pt x="772033" y="233552"/>
                </a:lnTo>
                <a:lnTo>
                  <a:pt x="772515" y="233552"/>
                </a:lnTo>
                <a:lnTo>
                  <a:pt x="771981" y="229107"/>
                </a:lnTo>
                <a:lnTo>
                  <a:pt x="743585" y="229107"/>
                </a:lnTo>
                <a:lnTo>
                  <a:pt x="742961" y="227507"/>
                </a:lnTo>
                <a:lnTo>
                  <a:pt x="771764" y="227507"/>
                </a:lnTo>
                <a:lnTo>
                  <a:pt x="771499" y="225551"/>
                </a:lnTo>
                <a:close/>
              </a:path>
              <a:path w="1444625" h="455930">
                <a:moveTo>
                  <a:pt x="1409064" y="378332"/>
                </a:moveTo>
                <a:lnTo>
                  <a:pt x="1387660" y="390402"/>
                </a:lnTo>
                <a:lnTo>
                  <a:pt x="1408684" y="403097"/>
                </a:lnTo>
                <a:lnTo>
                  <a:pt x="1409064" y="378332"/>
                </a:lnTo>
                <a:close/>
              </a:path>
              <a:path w="1444625" h="455930">
                <a:moveTo>
                  <a:pt x="1416153" y="378332"/>
                </a:moveTo>
                <a:lnTo>
                  <a:pt x="1409064" y="378332"/>
                </a:lnTo>
                <a:lnTo>
                  <a:pt x="1408684" y="403097"/>
                </a:lnTo>
                <a:lnTo>
                  <a:pt x="1415823" y="403097"/>
                </a:lnTo>
                <a:lnTo>
                  <a:pt x="1416153" y="378332"/>
                </a:lnTo>
                <a:close/>
              </a:path>
              <a:path w="1444625" h="455930">
                <a:moveTo>
                  <a:pt x="1362636" y="375290"/>
                </a:moveTo>
                <a:lnTo>
                  <a:pt x="1387660" y="390402"/>
                </a:lnTo>
                <a:lnTo>
                  <a:pt x="1409064" y="378332"/>
                </a:lnTo>
                <a:lnTo>
                  <a:pt x="1416153" y="378332"/>
                </a:lnTo>
                <a:lnTo>
                  <a:pt x="1416177" y="376554"/>
                </a:lnTo>
                <a:lnTo>
                  <a:pt x="1380616" y="376046"/>
                </a:lnTo>
                <a:lnTo>
                  <a:pt x="1362636" y="375290"/>
                </a:lnTo>
                <a:close/>
              </a:path>
              <a:path w="1444625" h="455930">
                <a:moveTo>
                  <a:pt x="777113" y="244220"/>
                </a:moveTo>
                <a:lnTo>
                  <a:pt x="778637" y="245998"/>
                </a:lnTo>
                <a:lnTo>
                  <a:pt x="778345" y="245546"/>
                </a:lnTo>
                <a:lnTo>
                  <a:pt x="777113" y="244220"/>
                </a:lnTo>
                <a:close/>
              </a:path>
              <a:path w="1444625" h="455930">
                <a:moveTo>
                  <a:pt x="778345" y="245546"/>
                </a:moveTo>
                <a:lnTo>
                  <a:pt x="778637" y="245998"/>
                </a:lnTo>
                <a:lnTo>
                  <a:pt x="778766" y="245998"/>
                </a:lnTo>
                <a:lnTo>
                  <a:pt x="778345" y="245546"/>
                </a:lnTo>
                <a:close/>
              </a:path>
              <a:path w="1444625" h="455930">
                <a:moveTo>
                  <a:pt x="777491" y="244220"/>
                </a:moveTo>
                <a:lnTo>
                  <a:pt x="777113" y="244220"/>
                </a:lnTo>
                <a:lnTo>
                  <a:pt x="778345" y="245546"/>
                </a:lnTo>
                <a:lnTo>
                  <a:pt x="777491" y="244220"/>
                </a:lnTo>
                <a:close/>
              </a:path>
              <a:path w="1444625" h="455930">
                <a:moveTo>
                  <a:pt x="773811" y="238505"/>
                </a:moveTo>
                <a:lnTo>
                  <a:pt x="775081" y="240918"/>
                </a:lnTo>
                <a:lnTo>
                  <a:pt x="774570" y="239685"/>
                </a:lnTo>
                <a:lnTo>
                  <a:pt x="773811" y="238505"/>
                </a:lnTo>
                <a:close/>
              </a:path>
              <a:path w="1444625" h="455930">
                <a:moveTo>
                  <a:pt x="774570" y="239685"/>
                </a:moveTo>
                <a:lnTo>
                  <a:pt x="775081" y="240918"/>
                </a:lnTo>
                <a:lnTo>
                  <a:pt x="775365" y="240918"/>
                </a:lnTo>
                <a:lnTo>
                  <a:pt x="774570" y="239685"/>
                </a:lnTo>
                <a:close/>
              </a:path>
              <a:path w="1444625" h="455930">
                <a:moveTo>
                  <a:pt x="774082" y="238505"/>
                </a:moveTo>
                <a:lnTo>
                  <a:pt x="773811" y="238505"/>
                </a:lnTo>
                <a:lnTo>
                  <a:pt x="774570" y="239685"/>
                </a:lnTo>
                <a:lnTo>
                  <a:pt x="774082" y="238505"/>
                </a:lnTo>
                <a:close/>
              </a:path>
              <a:path w="1444625" h="455930">
                <a:moveTo>
                  <a:pt x="772033" y="233552"/>
                </a:moveTo>
                <a:lnTo>
                  <a:pt x="772921" y="236981"/>
                </a:lnTo>
                <a:lnTo>
                  <a:pt x="772708" y="235186"/>
                </a:lnTo>
                <a:lnTo>
                  <a:pt x="772033" y="233552"/>
                </a:lnTo>
                <a:close/>
              </a:path>
              <a:path w="1444625" h="455930">
                <a:moveTo>
                  <a:pt x="772708" y="235186"/>
                </a:moveTo>
                <a:lnTo>
                  <a:pt x="772921" y="236981"/>
                </a:lnTo>
                <a:lnTo>
                  <a:pt x="773451" y="236981"/>
                </a:lnTo>
                <a:lnTo>
                  <a:pt x="772708" y="235186"/>
                </a:lnTo>
                <a:close/>
              </a:path>
              <a:path w="1444625" h="455930">
                <a:moveTo>
                  <a:pt x="772515" y="233552"/>
                </a:moveTo>
                <a:lnTo>
                  <a:pt x="772033" y="233552"/>
                </a:lnTo>
                <a:lnTo>
                  <a:pt x="772708" y="235186"/>
                </a:lnTo>
                <a:lnTo>
                  <a:pt x="772515" y="233552"/>
                </a:lnTo>
                <a:close/>
              </a:path>
              <a:path w="1444625" h="455930">
                <a:moveTo>
                  <a:pt x="742695" y="225551"/>
                </a:moveTo>
                <a:lnTo>
                  <a:pt x="742961" y="227507"/>
                </a:lnTo>
                <a:lnTo>
                  <a:pt x="743585" y="229107"/>
                </a:lnTo>
                <a:lnTo>
                  <a:pt x="742695" y="225551"/>
                </a:lnTo>
                <a:close/>
              </a:path>
              <a:path w="1444625" h="455930">
                <a:moveTo>
                  <a:pt x="741243" y="223100"/>
                </a:moveTo>
                <a:lnTo>
                  <a:pt x="742961" y="227507"/>
                </a:lnTo>
                <a:lnTo>
                  <a:pt x="742695" y="225551"/>
                </a:lnTo>
                <a:lnTo>
                  <a:pt x="771499" y="225551"/>
                </a:lnTo>
                <a:lnTo>
                  <a:pt x="771309" y="224154"/>
                </a:lnTo>
                <a:lnTo>
                  <a:pt x="741934" y="224154"/>
                </a:lnTo>
                <a:lnTo>
                  <a:pt x="741243" y="223100"/>
                </a:lnTo>
                <a:close/>
              </a:path>
              <a:path w="1444625" h="455930">
                <a:moveTo>
                  <a:pt x="740663" y="221614"/>
                </a:moveTo>
                <a:lnTo>
                  <a:pt x="741243" y="223100"/>
                </a:lnTo>
                <a:lnTo>
                  <a:pt x="741934" y="224154"/>
                </a:lnTo>
                <a:lnTo>
                  <a:pt x="740663" y="221614"/>
                </a:lnTo>
                <a:close/>
              </a:path>
              <a:path w="1444625" h="455930">
                <a:moveTo>
                  <a:pt x="770978" y="221614"/>
                </a:moveTo>
                <a:lnTo>
                  <a:pt x="740663" y="221614"/>
                </a:lnTo>
                <a:lnTo>
                  <a:pt x="741934" y="224154"/>
                </a:lnTo>
                <a:lnTo>
                  <a:pt x="771309" y="224154"/>
                </a:lnTo>
                <a:lnTo>
                  <a:pt x="770978" y="221614"/>
                </a:lnTo>
                <a:close/>
              </a:path>
              <a:path w="1444625" h="455930">
                <a:moveTo>
                  <a:pt x="737260" y="217022"/>
                </a:moveTo>
                <a:lnTo>
                  <a:pt x="741243" y="223100"/>
                </a:lnTo>
                <a:lnTo>
                  <a:pt x="740663" y="221614"/>
                </a:lnTo>
                <a:lnTo>
                  <a:pt x="770978" y="221614"/>
                </a:lnTo>
                <a:lnTo>
                  <a:pt x="770889" y="220725"/>
                </a:lnTo>
                <a:lnTo>
                  <a:pt x="770636" y="219582"/>
                </a:lnTo>
                <a:lnTo>
                  <a:pt x="770128" y="218439"/>
                </a:lnTo>
                <a:lnTo>
                  <a:pt x="738505" y="218439"/>
                </a:lnTo>
                <a:lnTo>
                  <a:pt x="737260" y="217022"/>
                </a:lnTo>
                <a:close/>
              </a:path>
              <a:path w="1444625" h="455930">
                <a:moveTo>
                  <a:pt x="737108" y="216788"/>
                </a:moveTo>
                <a:lnTo>
                  <a:pt x="737260" y="217022"/>
                </a:lnTo>
                <a:lnTo>
                  <a:pt x="738505" y="218439"/>
                </a:lnTo>
                <a:lnTo>
                  <a:pt x="737108" y="216788"/>
                </a:lnTo>
                <a:close/>
              </a:path>
              <a:path w="1444625" h="455930">
                <a:moveTo>
                  <a:pt x="769473" y="216788"/>
                </a:moveTo>
                <a:lnTo>
                  <a:pt x="737108" y="216788"/>
                </a:lnTo>
                <a:lnTo>
                  <a:pt x="738505" y="218439"/>
                </a:lnTo>
                <a:lnTo>
                  <a:pt x="770128" y="218439"/>
                </a:lnTo>
                <a:lnTo>
                  <a:pt x="769473" y="216788"/>
                </a:lnTo>
                <a:close/>
              </a:path>
              <a:path w="1444625" h="455930">
                <a:moveTo>
                  <a:pt x="140267" y="59053"/>
                </a:moveTo>
                <a:lnTo>
                  <a:pt x="142748" y="72643"/>
                </a:lnTo>
                <a:lnTo>
                  <a:pt x="139477" y="87568"/>
                </a:lnTo>
                <a:lnTo>
                  <a:pt x="199009" y="89280"/>
                </a:lnTo>
                <a:lnTo>
                  <a:pt x="261238" y="93471"/>
                </a:lnTo>
                <a:lnTo>
                  <a:pt x="322199" y="99313"/>
                </a:lnTo>
                <a:lnTo>
                  <a:pt x="381000" y="106552"/>
                </a:lnTo>
                <a:lnTo>
                  <a:pt x="437261" y="115061"/>
                </a:lnTo>
                <a:lnTo>
                  <a:pt x="490474" y="124713"/>
                </a:lnTo>
                <a:lnTo>
                  <a:pt x="540258" y="135381"/>
                </a:lnTo>
                <a:lnTo>
                  <a:pt x="585851" y="146938"/>
                </a:lnTo>
                <a:lnTo>
                  <a:pt x="626871" y="159257"/>
                </a:lnTo>
                <a:lnTo>
                  <a:pt x="678434" y="178815"/>
                </a:lnTo>
                <a:lnTo>
                  <a:pt x="716534" y="199008"/>
                </a:lnTo>
                <a:lnTo>
                  <a:pt x="737260" y="217022"/>
                </a:lnTo>
                <a:lnTo>
                  <a:pt x="737108" y="216788"/>
                </a:lnTo>
                <a:lnTo>
                  <a:pt x="769473" y="216788"/>
                </a:lnTo>
                <a:lnTo>
                  <a:pt x="767207" y="211073"/>
                </a:lnTo>
                <a:lnTo>
                  <a:pt x="766444" y="209295"/>
                </a:lnTo>
                <a:lnTo>
                  <a:pt x="760984" y="201040"/>
                </a:lnTo>
                <a:lnTo>
                  <a:pt x="760603" y="200532"/>
                </a:lnTo>
                <a:lnTo>
                  <a:pt x="760221" y="199897"/>
                </a:lnTo>
                <a:lnTo>
                  <a:pt x="759713" y="199389"/>
                </a:lnTo>
                <a:lnTo>
                  <a:pt x="751839" y="190753"/>
                </a:lnTo>
                <a:lnTo>
                  <a:pt x="742441" y="182625"/>
                </a:lnTo>
                <a:lnTo>
                  <a:pt x="704977" y="159638"/>
                </a:lnTo>
                <a:lnTo>
                  <a:pt x="654812" y="138683"/>
                </a:lnTo>
                <a:lnTo>
                  <a:pt x="614934" y="125475"/>
                </a:lnTo>
                <a:lnTo>
                  <a:pt x="570357" y="113156"/>
                </a:lnTo>
                <a:lnTo>
                  <a:pt x="521588" y="101853"/>
                </a:lnTo>
                <a:lnTo>
                  <a:pt x="469138" y="91566"/>
                </a:lnTo>
                <a:lnTo>
                  <a:pt x="384556" y="78104"/>
                </a:lnTo>
                <a:lnTo>
                  <a:pt x="324865" y="70865"/>
                </a:lnTo>
                <a:lnTo>
                  <a:pt x="263143" y="65023"/>
                </a:lnTo>
                <a:lnTo>
                  <a:pt x="199770" y="60705"/>
                </a:lnTo>
                <a:lnTo>
                  <a:pt x="140267" y="59053"/>
                </a:lnTo>
                <a:close/>
              </a:path>
              <a:path w="1444625" h="455930">
                <a:moveTo>
                  <a:pt x="72644" y="0"/>
                </a:moveTo>
                <a:lnTo>
                  <a:pt x="44719" y="5095"/>
                </a:lnTo>
                <a:lnTo>
                  <a:pt x="21748" y="20002"/>
                </a:lnTo>
                <a:lnTo>
                  <a:pt x="6064" y="42433"/>
                </a:lnTo>
                <a:lnTo>
                  <a:pt x="0" y="70103"/>
                </a:lnTo>
                <a:lnTo>
                  <a:pt x="5095" y="98028"/>
                </a:lnTo>
                <a:lnTo>
                  <a:pt x="20002" y="120999"/>
                </a:lnTo>
                <a:lnTo>
                  <a:pt x="42433" y="136683"/>
                </a:lnTo>
                <a:lnTo>
                  <a:pt x="70103" y="142747"/>
                </a:lnTo>
                <a:lnTo>
                  <a:pt x="98028" y="137652"/>
                </a:lnTo>
                <a:lnTo>
                  <a:pt x="120999" y="122745"/>
                </a:lnTo>
                <a:lnTo>
                  <a:pt x="136683" y="100314"/>
                </a:lnTo>
                <a:lnTo>
                  <a:pt x="139477" y="87568"/>
                </a:lnTo>
                <a:lnTo>
                  <a:pt x="70993" y="85597"/>
                </a:lnTo>
                <a:lnTo>
                  <a:pt x="71755" y="57149"/>
                </a:lnTo>
                <a:lnTo>
                  <a:pt x="139920" y="57149"/>
                </a:lnTo>
                <a:lnTo>
                  <a:pt x="137652" y="44719"/>
                </a:lnTo>
                <a:lnTo>
                  <a:pt x="122745" y="21748"/>
                </a:lnTo>
                <a:lnTo>
                  <a:pt x="100314" y="6064"/>
                </a:lnTo>
                <a:lnTo>
                  <a:pt x="72644" y="0"/>
                </a:lnTo>
                <a:close/>
              </a:path>
              <a:path w="1444625" h="455930">
                <a:moveTo>
                  <a:pt x="71755" y="57149"/>
                </a:moveTo>
                <a:lnTo>
                  <a:pt x="70993" y="85597"/>
                </a:lnTo>
                <a:lnTo>
                  <a:pt x="139477" y="87568"/>
                </a:lnTo>
                <a:lnTo>
                  <a:pt x="142748" y="72643"/>
                </a:lnTo>
                <a:lnTo>
                  <a:pt x="140267" y="59053"/>
                </a:lnTo>
                <a:lnTo>
                  <a:pt x="71755" y="57149"/>
                </a:lnTo>
                <a:close/>
              </a:path>
              <a:path w="1444625" h="455930">
                <a:moveTo>
                  <a:pt x="139920" y="57149"/>
                </a:moveTo>
                <a:lnTo>
                  <a:pt x="71755" y="57149"/>
                </a:lnTo>
                <a:lnTo>
                  <a:pt x="140267" y="59053"/>
                </a:lnTo>
                <a:lnTo>
                  <a:pt x="139920" y="57149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7140" y="2584195"/>
            <a:ext cx="1445895" cy="883919"/>
          </a:xfrm>
          <a:custGeom>
            <a:avLst/>
            <a:gdLst/>
            <a:ahLst/>
            <a:cxnLst/>
            <a:rect l="l" t="t" r="r" b="b"/>
            <a:pathLst>
              <a:path w="1445895" h="883920">
                <a:moveTo>
                  <a:pt x="773036" y="274942"/>
                </a:moveTo>
                <a:lnTo>
                  <a:pt x="772909" y="273558"/>
                </a:lnTo>
                <a:lnTo>
                  <a:pt x="772668" y="270764"/>
                </a:lnTo>
                <a:lnTo>
                  <a:pt x="772414" y="268986"/>
                </a:lnTo>
                <a:lnTo>
                  <a:pt x="772299" y="268732"/>
                </a:lnTo>
                <a:lnTo>
                  <a:pt x="772033" y="268097"/>
                </a:lnTo>
                <a:lnTo>
                  <a:pt x="771537" y="266446"/>
                </a:lnTo>
                <a:lnTo>
                  <a:pt x="769112" y="258191"/>
                </a:lnTo>
                <a:lnTo>
                  <a:pt x="768604" y="256667"/>
                </a:lnTo>
                <a:lnTo>
                  <a:pt x="768223" y="256032"/>
                </a:lnTo>
                <a:lnTo>
                  <a:pt x="762381" y="244475"/>
                </a:lnTo>
                <a:lnTo>
                  <a:pt x="754761" y="233299"/>
                </a:lnTo>
                <a:lnTo>
                  <a:pt x="721868" y="202438"/>
                </a:lnTo>
                <a:lnTo>
                  <a:pt x="675640" y="173736"/>
                </a:lnTo>
                <a:lnTo>
                  <a:pt x="638175" y="155956"/>
                </a:lnTo>
                <a:lnTo>
                  <a:pt x="595757" y="139065"/>
                </a:lnTo>
                <a:lnTo>
                  <a:pt x="548894" y="123444"/>
                </a:lnTo>
                <a:lnTo>
                  <a:pt x="498094" y="109093"/>
                </a:lnTo>
                <a:lnTo>
                  <a:pt x="443865" y="96266"/>
                </a:lnTo>
                <a:lnTo>
                  <a:pt x="386588" y="84963"/>
                </a:lnTo>
                <a:lnTo>
                  <a:pt x="326758" y="75311"/>
                </a:lnTo>
                <a:lnTo>
                  <a:pt x="264909" y="67564"/>
                </a:lnTo>
                <a:lnTo>
                  <a:pt x="201803" y="61849"/>
                </a:lnTo>
                <a:lnTo>
                  <a:pt x="141795" y="59055"/>
                </a:lnTo>
                <a:lnTo>
                  <a:pt x="141452" y="57150"/>
                </a:lnTo>
                <a:lnTo>
                  <a:pt x="139280" y="45008"/>
                </a:lnTo>
                <a:lnTo>
                  <a:pt x="124485" y="21971"/>
                </a:lnTo>
                <a:lnTo>
                  <a:pt x="102120" y="6184"/>
                </a:lnTo>
                <a:lnTo>
                  <a:pt x="74422" y="0"/>
                </a:lnTo>
                <a:lnTo>
                  <a:pt x="46520" y="4991"/>
                </a:lnTo>
                <a:lnTo>
                  <a:pt x="23482" y="19786"/>
                </a:lnTo>
                <a:lnTo>
                  <a:pt x="7696" y="42151"/>
                </a:lnTo>
                <a:lnTo>
                  <a:pt x="1524" y="69850"/>
                </a:lnTo>
                <a:lnTo>
                  <a:pt x="6502" y="97751"/>
                </a:lnTo>
                <a:lnTo>
                  <a:pt x="21297" y="120777"/>
                </a:lnTo>
                <a:lnTo>
                  <a:pt x="43662" y="136575"/>
                </a:lnTo>
                <a:lnTo>
                  <a:pt x="71374" y="142748"/>
                </a:lnTo>
                <a:lnTo>
                  <a:pt x="99263" y="137769"/>
                </a:lnTo>
                <a:lnTo>
                  <a:pt x="122301" y="122974"/>
                </a:lnTo>
                <a:lnTo>
                  <a:pt x="138087" y="100609"/>
                </a:lnTo>
                <a:lnTo>
                  <a:pt x="141008" y="87503"/>
                </a:lnTo>
                <a:lnTo>
                  <a:pt x="168783" y="88265"/>
                </a:lnTo>
                <a:lnTo>
                  <a:pt x="262382" y="96012"/>
                </a:lnTo>
                <a:lnTo>
                  <a:pt x="323215" y="103632"/>
                </a:lnTo>
                <a:lnTo>
                  <a:pt x="381889" y="113030"/>
                </a:lnTo>
                <a:lnTo>
                  <a:pt x="438023" y="124206"/>
                </a:lnTo>
                <a:lnTo>
                  <a:pt x="491236" y="136906"/>
                </a:lnTo>
                <a:lnTo>
                  <a:pt x="540893" y="150876"/>
                </a:lnTo>
                <a:lnTo>
                  <a:pt x="586359" y="166116"/>
                </a:lnTo>
                <a:lnTo>
                  <a:pt x="627253" y="182245"/>
                </a:lnTo>
                <a:lnTo>
                  <a:pt x="662813" y="199263"/>
                </a:lnTo>
                <a:lnTo>
                  <a:pt x="705358" y="225679"/>
                </a:lnTo>
                <a:lnTo>
                  <a:pt x="733171" y="252095"/>
                </a:lnTo>
                <a:lnTo>
                  <a:pt x="744334" y="274942"/>
                </a:lnTo>
                <a:lnTo>
                  <a:pt x="744474" y="274942"/>
                </a:lnTo>
                <a:lnTo>
                  <a:pt x="773036" y="274942"/>
                </a:lnTo>
                <a:close/>
              </a:path>
              <a:path w="1445895" h="883920">
                <a:moveTo>
                  <a:pt x="1445895" y="492633"/>
                </a:moveTo>
                <a:lnTo>
                  <a:pt x="1332992" y="424942"/>
                </a:lnTo>
                <a:lnTo>
                  <a:pt x="1324229" y="427228"/>
                </a:lnTo>
                <a:lnTo>
                  <a:pt x="1316101" y="440690"/>
                </a:lnTo>
                <a:lnTo>
                  <a:pt x="1318260" y="449453"/>
                </a:lnTo>
                <a:lnTo>
                  <a:pt x="1362938" y="476224"/>
                </a:lnTo>
                <a:lnTo>
                  <a:pt x="1350391" y="475615"/>
                </a:lnTo>
                <a:lnTo>
                  <a:pt x="1256792" y="467995"/>
                </a:lnTo>
                <a:lnTo>
                  <a:pt x="1195832" y="460502"/>
                </a:lnTo>
                <a:lnTo>
                  <a:pt x="1137158" y="450977"/>
                </a:lnTo>
                <a:lnTo>
                  <a:pt x="1080897" y="439928"/>
                </a:lnTo>
                <a:lnTo>
                  <a:pt x="1027811" y="427228"/>
                </a:lnTo>
                <a:lnTo>
                  <a:pt x="978154" y="413258"/>
                </a:lnTo>
                <a:lnTo>
                  <a:pt x="932688" y="398018"/>
                </a:lnTo>
                <a:lnTo>
                  <a:pt x="891921" y="381889"/>
                </a:lnTo>
                <a:lnTo>
                  <a:pt x="856361" y="364998"/>
                </a:lnTo>
                <a:lnTo>
                  <a:pt x="814070" y="338963"/>
                </a:lnTo>
                <a:lnTo>
                  <a:pt x="842899" y="305816"/>
                </a:lnTo>
                <a:lnTo>
                  <a:pt x="875665" y="275971"/>
                </a:lnTo>
                <a:lnTo>
                  <a:pt x="913892" y="247269"/>
                </a:lnTo>
                <a:lnTo>
                  <a:pt x="956945" y="220218"/>
                </a:lnTo>
                <a:lnTo>
                  <a:pt x="1004316" y="194945"/>
                </a:lnTo>
                <a:lnTo>
                  <a:pt x="1055497" y="171958"/>
                </a:lnTo>
                <a:lnTo>
                  <a:pt x="1110107" y="151384"/>
                </a:lnTo>
                <a:lnTo>
                  <a:pt x="1167384" y="133604"/>
                </a:lnTo>
                <a:lnTo>
                  <a:pt x="1226947" y="118872"/>
                </a:lnTo>
                <a:lnTo>
                  <a:pt x="1288288" y="107315"/>
                </a:lnTo>
                <a:lnTo>
                  <a:pt x="1350772" y="99441"/>
                </a:lnTo>
                <a:lnTo>
                  <a:pt x="1360652" y="98653"/>
                </a:lnTo>
                <a:lnTo>
                  <a:pt x="1324991" y="120269"/>
                </a:lnTo>
                <a:lnTo>
                  <a:pt x="1318260" y="124460"/>
                </a:lnTo>
                <a:lnTo>
                  <a:pt x="1316101" y="133223"/>
                </a:lnTo>
                <a:lnTo>
                  <a:pt x="1320165" y="139954"/>
                </a:lnTo>
                <a:lnTo>
                  <a:pt x="1324356" y="146685"/>
                </a:lnTo>
                <a:lnTo>
                  <a:pt x="1333119" y="148844"/>
                </a:lnTo>
                <a:lnTo>
                  <a:pt x="1445641" y="80518"/>
                </a:lnTo>
                <a:lnTo>
                  <a:pt x="1420914" y="66675"/>
                </a:lnTo>
                <a:lnTo>
                  <a:pt x="1337691" y="20066"/>
                </a:lnTo>
                <a:lnTo>
                  <a:pt x="1330706" y="16256"/>
                </a:lnTo>
                <a:lnTo>
                  <a:pt x="1322070" y="18669"/>
                </a:lnTo>
                <a:lnTo>
                  <a:pt x="1318133" y="25527"/>
                </a:lnTo>
                <a:lnTo>
                  <a:pt x="1314323" y="32512"/>
                </a:lnTo>
                <a:lnTo>
                  <a:pt x="1316736" y="41148"/>
                </a:lnTo>
                <a:lnTo>
                  <a:pt x="1323721" y="44958"/>
                </a:lnTo>
                <a:lnTo>
                  <a:pt x="1367294" y="69380"/>
                </a:lnTo>
                <a:lnTo>
                  <a:pt x="1315339" y="74549"/>
                </a:lnTo>
                <a:lnTo>
                  <a:pt x="1251712" y="84582"/>
                </a:lnTo>
                <a:lnTo>
                  <a:pt x="1189609" y="98171"/>
                </a:lnTo>
                <a:lnTo>
                  <a:pt x="1129538" y="114935"/>
                </a:lnTo>
                <a:lnTo>
                  <a:pt x="1072007" y="134747"/>
                </a:lnTo>
                <a:lnTo>
                  <a:pt x="1017270" y="157353"/>
                </a:lnTo>
                <a:lnTo>
                  <a:pt x="966216" y="182372"/>
                </a:lnTo>
                <a:lnTo>
                  <a:pt x="919099" y="209677"/>
                </a:lnTo>
                <a:lnTo>
                  <a:pt x="876427" y="238887"/>
                </a:lnTo>
                <a:lnTo>
                  <a:pt x="838708" y="270129"/>
                </a:lnTo>
                <a:lnTo>
                  <a:pt x="806577" y="302895"/>
                </a:lnTo>
                <a:lnTo>
                  <a:pt x="792530" y="320014"/>
                </a:lnTo>
                <a:lnTo>
                  <a:pt x="786638" y="313182"/>
                </a:lnTo>
                <a:lnTo>
                  <a:pt x="781138" y="305308"/>
                </a:lnTo>
                <a:lnTo>
                  <a:pt x="780402" y="304253"/>
                </a:lnTo>
                <a:lnTo>
                  <a:pt x="780046" y="303530"/>
                </a:lnTo>
                <a:lnTo>
                  <a:pt x="777201" y="297688"/>
                </a:lnTo>
                <a:lnTo>
                  <a:pt x="776579" y="296418"/>
                </a:lnTo>
                <a:lnTo>
                  <a:pt x="776262" y="295402"/>
                </a:lnTo>
                <a:lnTo>
                  <a:pt x="774763" y="290576"/>
                </a:lnTo>
                <a:lnTo>
                  <a:pt x="774471" y="289648"/>
                </a:lnTo>
                <a:lnTo>
                  <a:pt x="774293" y="287909"/>
                </a:lnTo>
                <a:lnTo>
                  <a:pt x="773557" y="280670"/>
                </a:lnTo>
                <a:lnTo>
                  <a:pt x="773150" y="276225"/>
                </a:lnTo>
                <a:lnTo>
                  <a:pt x="744728" y="276225"/>
                </a:lnTo>
                <a:lnTo>
                  <a:pt x="744448" y="276225"/>
                </a:lnTo>
                <a:lnTo>
                  <a:pt x="745109" y="283464"/>
                </a:lnTo>
                <a:lnTo>
                  <a:pt x="746125" y="293370"/>
                </a:lnTo>
                <a:lnTo>
                  <a:pt x="746125" y="294259"/>
                </a:lnTo>
                <a:lnTo>
                  <a:pt x="749554" y="305943"/>
                </a:lnTo>
                <a:lnTo>
                  <a:pt x="750062" y="307467"/>
                </a:lnTo>
                <a:lnTo>
                  <a:pt x="750443" y="308102"/>
                </a:lnTo>
                <a:lnTo>
                  <a:pt x="755269" y="317881"/>
                </a:lnTo>
                <a:lnTo>
                  <a:pt x="755650" y="318516"/>
                </a:lnTo>
                <a:lnTo>
                  <a:pt x="755904" y="319151"/>
                </a:lnTo>
                <a:lnTo>
                  <a:pt x="756285" y="319659"/>
                </a:lnTo>
                <a:lnTo>
                  <a:pt x="763016" y="329438"/>
                </a:lnTo>
                <a:lnTo>
                  <a:pt x="772414" y="340360"/>
                </a:lnTo>
                <a:lnTo>
                  <a:pt x="776160" y="343941"/>
                </a:lnTo>
                <a:lnTo>
                  <a:pt x="769493" y="354838"/>
                </a:lnTo>
                <a:lnTo>
                  <a:pt x="753491" y="391160"/>
                </a:lnTo>
                <a:lnTo>
                  <a:pt x="745236" y="428371"/>
                </a:lnTo>
                <a:lnTo>
                  <a:pt x="743331" y="461010"/>
                </a:lnTo>
                <a:lnTo>
                  <a:pt x="740791" y="476758"/>
                </a:lnTo>
                <a:lnTo>
                  <a:pt x="722376" y="523875"/>
                </a:lnTo>
                <a:lnTo>
                  <a:pt x="688975" y="570865"/>
                </a:lnTo>
                <a:lnTo>
                  <a:pt x="658876" y="601345"/>
                </a:lnTo>
                <a:lnTo>
                  <a:pt x="623316" y="630809"/>
                </a:lnTo>
                <a:lnTo>
                  <a:pt x="582676" y="658749"/>
                </a:lnTo>
                <a:lnTo>
                  <a:pt x="537337" y="685038"/>
                </a:lnTo>
                <a:lnTo>
                  <a:pt x="487807" y="709168"/>
                </a:lnTo>
                <a:lnTo>
                  <a:pt x="434975" y="731012"/>
                </a:lnTo>
                <a:lnTo>
                  <a:pt x="378841" y="750316"/>
                </a:lnTo>
                <a:lnTo>
                  <a:pt x="320408" y="766699"/>
                </a:lnTo>
                <a:lnTo>
                  <a:pt x="259829" y="779907"/>
                </a:lnTo>
                <a:lnTo>
                  <a:pt x="197980" y="789686"/>
                </a:lnTo>
                <a:lnTo>
                  <a:pt x="139166" y="794473"/>
                </a:lnTo>
                <a:lnTo>
                  <a:pt x="136118" y="781824"/>
                </a:lnTo>
                <a:lnTo>
                  <a:pt x="119964" y="759688"/>
                </a:lnTo>
                <a:lnTo>
                  <a:pt x="96685" y="745223"/>
                </a:lnTo>
                <a:lnTo>
                  <a:pt x="68707" y="740664"/>
                </a:lnTo>
                <a:lnTo>
                  <a:pt x="41148" y="747293"/>
                </a:lnTo>
                <a:lnTo>
                  <a:pt x="19011" y="763447"/>
                </a:lnTo>
                <a:lnTo>
                  <a:pt x="4546" y="786726"/>
                </a:lnTo>
                <a:lnTo>
                  <a:pt x="0" y="814705"/>
                </a:lnTo>
                <a:lnTo>
                  <a:pt x="6616" y="842264"/>
                </a:lnTo>
                <a:lnTo>
                  <a:pt x="22771" y="864400"/>
                </a:lnTo>
                <a:lnTo>
                  <a:pt x="46050" y="878865"/>
                </a:lnTo>
                <a:lnTo>
                  <a:pt x="74041" y="883412"/>
                </a:lnTo>
                <a:lnTo>
                  <a:pt x="101600" y="876795"/>
                </a:lnTo>
                <a:lnTo>
                  <a:pt x="123723" y="860640"/>
                </a:lnTo>
                <a:lnTo>
                  <a:pt x="138188" y="837361"/>
                </a:lnTo>
                <a:lnTo>
                  <a:pt x="139992" y="826262"/>
                </a:lnTo>
                <a:lnTo>
                  <a:pt x="140525" y="823023"/>
                </a:lnTo>
                <a:lnTo>
                  <a:pt x="201155" y="818007"/>
                </a:lnTo>
                <a:lnTo>
                  <a:pt x="264782" y="807974"/>
                </a:lnTo>
                <a:lnTo>
                  <a:pt x="326898" y="794512"/>
                </a:lnTo>
                <a:lnTo>
                  <a:pt x="386969" y="777748"/>
                </a:lnTo>
                <a:lnTo>
                  <a:pt x="444627" y="757936"/>
                </a:lnTo>
                <a:lnTo>
                  <a:pt x="499237" y="735457"/>
                </a:lnTo>
                <a:lnTo>
                  <a:pt x="550291" y="710438"/>
                </a:lnTo>
                <a:lnTo>
                  <a:pt x="597408" y="683260"/>
                </a:lnTo>
                <a:lnTo>
                  <a:pt x="639953" y="654050"/>
                </a:lnTo>
                <a:lnTo>
                  <a:pt x="677672" y="622935"/>
                </a:lnTo>
                <a:lnTo>
                  <a:pt x="709930" y="590296"/>
                </a:lnTo>
                <a:lnTo>
                  <a:pt x="736092" y="556133"/>
                </a:lnTo>
                <a:lnTo>
                  <a:pt x="755904" y="520954"/>
                </a:lnTo>
                <a:lnTo>
                  <a:pt x="768223" y="484378"/>
                </a:lnTo>
                <a:lnTo>
                  <a:pt x="773684" y="429895"/>
                </a:lnTo>
                <a:lnTo>
                  <a:pt x="776478" y="414401"/>
                </a:lnTo>
                <a:lnTo>
                  <a:pt x="781050" y="398907"/>
                </a:lnTo>
                <a:lnTo>
                  <a:pt x="787273" y="383286"/>
                </a:lnTo>
                <a:lnTo>
                  <a:pt x="795147" y="367538"/>
                </a:lnTo>
                <a:lnTo>
                  <a:pt x="798182" y="362635"/>
                </a:lnTo>
                <a:lnTo>
                  <a:pt x="810133" y="371094"/>
                </a:lnTo>
                <a:lnTo>
                  <a:pt x="825754" y="380746"/>
                </a:lnTo>
                <a:lnTo>
                  <a:pt x="860679" y="399161"/>
                </a:lnTo>
                <a:lnTo>
                  <a:pt x="900811" y="416560"/>
                </a:lnTo>
                <a:lnTo>
                  <a:pt x="945515" y="432816"/>
                </a:lnTo>
                <a:lnTo>
                  <a:pt x="994537" y="447802"/>
                </a:lnTo>
                <a:lnTo>
                  <a:pt x="1047115" y="461518"/>
                </a:lnTo>
                <a:lnTo>
                  <a:pt x="1102868" y="473583"/>
                </a:lnTo>
                <a:lnTo>
                  <a:pt x="1161415" y="484124"/>
                </a:lnTo>
                <a:lnTo>
                  <a:pt x="1253236" y="496316"/>
                </a:lnTo>
                <a:lnTo>
                  <a:pt x="1316482" y="502158"/>
                </a:lnTo>
                <a:lnTo>
                  <a:pt x="1366316" y="505028"/>
                </a:lnTo>
                <a:lnTo>
                  <a:pt x="1324229" y="528955"/>
                </a:lnTo>
                <a:lnTo>
                  <a:pt x="1317371" y="532765"/>
                </a:lnTo>
                <a:lnTo>
                  <a:pt x="1314958" y="541528"/>
                </a:lnTo>
                <a:lnTo>
                  <a:pt x="1318768" y="548386"/>
                </a:lnTo>
                <a:lnTo>
                  <a:pt x="1322705" y="555244"/>
                </a:lnTo>
                <a:lnTo>
                  <a:pt x="1331468" y="557657"/>
                </a:lnTo>
                <a:lnTo>
                  <a:pt x="1421282" y="506603"/>
                </a:lnTo>
                <a:lnTo>
                  <a:pt x="1445895" y="49263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305" y="1195577"/>
              <a:ext cx="460375" cy="1964689"/>
            </a:xfrm>
            <a:custGeom>
              <a:avLst/>
              <a:gdLst/>
              <a:ahLst/>
              <a:cxnLst/>
              <a:rect l="l" t="t" r="r" b="b"/>
              <a:pathLst>
                <a:path w="460375" h="1964689">
                  <a:moveTo>
                    <a:pt x="3048" y="1964436"/>
                  </a:moveTo>
                  <a:lnTo>
                    <a:pt x="460248" y="1964436"/>
                  </a:lnTo>
                  <a:lnTo>
                    <a:pt x="460248" y="1598676"/>
                  </a:lnTo>
                  <a:lnTo>
                    <a:pt x="3048" y="1598676"/>
                  </a:lnTo>
                  <a:lnTo>
                    <a:pt x="3048" y="1964436"/>
                  </a:lnTo>
                  <a:close/>
                </a:path>
                <a:path w="460375" h="196468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9002" y="1649323"/>
            <a:ext cx="48323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20" name="object 20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66350" y="2126170"/>
            <a:ext cx="1580515" cy="920115"/>
            <a:chOff x="3566350" y="2126170"/>
            <a:chExt cx="1580515" cy="920115"/>
          </a:xfrm>
        </p:grpSpPr>
        <p:sp>
          <p:nvSpPr>
            <p:cNvPr id="26" name="object 26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76394" y="214045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18375" y="2160016"/>
            <a:ext cx="402590" cy="33401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61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31" name="object 31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73605" y="1182877"/>
            <a:ext cx="482600" cy="391160"/>
            <a:chOff x="1673605" y="1182877"/>
            <a:chExt cx="482600" cy="391160"/>
          </a:xfrm>
        </p:grpSpPr>
        <p:sp>
          <p:nvSpPr>
            <p:cNvPr id="38" name="object 38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3175" algn="ctr">
                        <a:lnSpc>
                          <a:spcPts val="1789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840230" y="1502155"/>
            <a:ext cx="1741170" cy="2165350"/>
          </a:xfrm>
          <a:custGeom>
            <a:avLst/>
            <a:gdLst/>
            <a:ahLst/>
            <a:cxnLst/>
            <a:rect l="l" t="t" r="r" b="b"/>
            <a:pathLst>
              <a:path w="1741170" h="2165350">
                <a:moveTo>
                  <a:pt x="1696580" y="2115312"/>
                </a:moveTo>
                <a:lnTo>
                  <a:pt x="1612900" y="2115312"/>
                </a:lnTo>
                <a:lnTo>
                  <a:pt x="1587614" y="2115312"/>
                </a:lnTo>
                <a:lnTo>
                  <a:pt x="1585468" y="2164969"/>
                </a:lnTo>
                <a:lnTo>
                  <a:pt x="1696580" y="2115312"/>
                </a:lnTo>
                <a:close/>
              </a:path>
              <a:path w="1741170" h="2165350">
                <a:moveTo>
                  <a:pt x="1740916" y="2095500"/>
                </a:moveTo>
                <a:lnTo>
                  <a:pt x="1592072" y="2012835"/>
                </a:lnTo>
                <a:lnTo>
                  <a:pt x="1589862" y="2063445"/>
                </a:lnTo>
                <a:lnTo>
                  <a:pt x="1588262" y="2063369"/>
                </a:lnTo>
                <a:lnTo>
                  <a:pt x="1513332" y="2055241"/>
                </a:lnTo>
                <a:lnTo>
                  <a:pt x="1440053" y="2044065"/>
                </a:lnTo>
                <a:lnTo>
                  <a:pt x="1369187" y="2030222"/>
                </a:lnTo>
                <a:lnTo>
                  <a:pt x="1301623" y="2014093"/>
                </a:lnTo>
                <a:lnTo>
                  <a:pt x="1237742" y="1995551"/>
                </a:lnTo>
                <a:lnTo>
                  <a:pt x="1178052" y="1975231"/>
                </a:lnTo>
                <a:lnTo>
                  <a:pt x="1123442" y="1953133"/>
                </a:lnTo>
                <a:lnTo>
                  <a:pt x="1074674" y="1929638"/>
                </a:lnTo>
                <a:lnTo>
                  <a:pt x="1032129" y="1905127"/>
                </a:lnTo>
                <a:lnTo>
                  <a:pt x="996823" y="1880235"/>
                </a:lnTo>
                <a:lnTo>
                  <a:pt x="958342" y="1842897"/>
                </a:lnTo>
                <a:lnTo>
                  <a:pt x="937895" y="1807464"/>
                </a:lnTo>
                <a:lnTo>
                  <a:pt x="934212" y="1784477"/>
                </a:lnTo>
                <a:lnTo>
                  <a:pt x="933704" y="1774952"/>
                </a:lnTo>
                <a:lnTo>
                  <a:pt x="920242" y="1729486"/>
                </a:lnTo>
                <a:lnTo>
                  <a:pt x="899033" y="1696720"/>
                </a:lnTo>
                <a:lnTo>
                  <a:pt x="869823" y="1665859"/>
                </a:lnTo>
                <a:lnTo>
                  <a:pt x="833374" y="1636903"/>
                </a:lnTo>
                <a:lnTo>
                  <a:pt x="790321" y="1609471"/>
                </a:lnTo>
                <a:lnTo>
                  <a:pt x="741172" y="1583690"/>
                </a:lnTo>
                <a:lnTo>
                  <a:pt x="686435" y="1559560"/>
                </a:lnTo>
                <a:lnTo>
                  <a:pt x="626745" y="1537208"/>
                </a:lnTo>
                <a:lnTo>
                  <a:pt x="562483" y="1517015"/>
                </a:lnTo>
                <a:lnTo>
                  <a:pt x="494284" y="1498981"/>
                </a:lnTo>
                <a:lnTo>
                  <a:pt x="422910" y="1483487"/>
                </a:lnTo>
                <a:lnTo>
                  <a:pt x="348615" y="1470533"/>
                </a:lnTo>
                <a:lnTo>
                  <a:pt x="310642" y="1465072"/>
                </a:lnTo>
                <a:lnTo>
                  <a:pt x="272288" y="1460500"/>
                </a:lnTo>
                <a:lnTo>
                  <a:pt x="233553" y="1456563"/>
                </a:lnTo>
                <a:lnTo>
                  <a:pt x="194437" y="1453642"/>
                </a:lnTo>
                <a:lnTo>
                  <a:pt x="154686" y="1451356"/>
                </a:lnTo>
                <a:lnTo>
                  <a:pt x="147815" y="1451203"/>
                </a:lnTo>
                <a:lnTo>
                  <a:pt x="147523" y="1449578"/>
                </a:lnTo>
                <a:lnTo>
                  <a:pt x="147053" y="1446936"/>
                </a:lnTo>
                <a:lnTo>
                  <a:pt x="131279" y="1422336"/>
                </a:lnTo>
                <a:lnTo>
                  <a:pt x="107454" y="1405470"/>
                </a:lnTo>
                <a:lnTo>
                  <a:pt x="77978" y="1398778"/>
                </a:lnTo>
                <a:lnTo>
                  <a:pt x="48145" y="1404124"/>
                </a:lnTo>
                <a:lnTo>
                  <a:pt x="23558" y="1419898"/>
                </a:lnTo>
                <a:lnTo>
                  <a:pt x="6680" y="1443723"/>
                </a:lnTo>
                <a:lnTo>
                  <a:pt x="0" y="1473200"/>
                </a:lnTo>
                <a:lnTo>
                  <a:pt x="5334" y="1502981"/>
                </a:lnTo>
                <a:lnTo>
                  <a:pt x="21107" y="1527581"/>
                </a:lnTo>
                <a:lnTo>
                  <a:pt x="44932" y="1544485"/>
                </a:lnTo>
                <a:lnTo>
                  <a:pt x="74422" y="1551178"/>
                </a:lnTo>
                <a:lnTo>
                  <a:pt x="104241" y="1545844"/>
                </a:lnTo>
                <a:lnTo>
                  <a:pt x="128841" y="1530070"/>
                </a:lnTo>
                <a:lnTo>
                  <a:pt x="145707" y="1506245"/>
                </a:lnTo>
                <a:lnTo>
                  <a:pt x="146672" y="1502003"/>
                </a:lnTo>
                <a:lnTo>
                  <a:pt x="153543" y="1502156"/>
                </a:lnTo>
                <a:lnTo>
                  <a:pt x="229616" y="1507236"/>
                </a:lnTo>
                <a:lnTo>
                  <a:pt x="304673" y="1515491"/>
                </a:lnTo>
                <a:lnTo>
                  <a:pt x="377825" y="1526667"/>
                </a:lnTo>
                <a:lnTo>
                  <a:pt x="448691" y="1540637"/>
                </a:lnTo>
                <a:lnTo>
                  <a:pt x="516382" y="1556893"/>
                </a:lnTo>
                <a:lnTo>
                  <a:pt x="580390" y="1575435"/>
                </a:lnTo>
                <a:lnTo>
                  <a:pt x="640080" y="1596009"/>
                </a:lnTo>
                <a:lnTo>
                  <a:pt x="694690" y="1618107"/>
                </a:lnTo>
                <a:lnTo>
                  <a:pt x="743839" y="1641729"/>
                </a:lnTo>
                <a:lnTo>
                  <a:pt x="786257" y="1666367"/>
                </a:lnTo>
                <a:lnTo>
                  <a:pt x="821944" y="1691767"/>
                </a:lnTo>
                <a:lnTo>
                  <a:pt x="860552" y="1729867"/>
                </a:lnTo>
                <a:lnTo>
                  <a:pt x="880237" y="1765173"/>
                </a:lnTo>
                <a:lnTo>
                  <a:pt x="883412" y="1786509"/>
                </a:lnTo>
                <a:lnTo>
                  <a:pt x="883666" y="1793748"/>
                </a:lnTo>
                <a:lnTo>
                  <a:pt x="896239" y="1839341"/>
                </a:lnTo>
                <a:lnTo>
                  <a:pt x="916940" y="1872488"/>
                </a:lnTo>
                <a:lnTo>
                  <a:pt x="946531" y="1903857"/>
                </a:lnTo>
                <a:lnTo>
                  <a:pt x="983107" y="1933321"/>
                </a:lnTo>
                <a:lnTo>
                  <a:pt x="1026287" y="1961007"/>
                </a:lnTo>
                <a:lnTo>
                  <a:pt x="1075436" y="1986915"/>
                </a:lnTo>
                <a:lnTo>
                  <a:pt x="1130427" y="2011172"/>
                </a:lnTo>
                <a:lnTo>
                  <a:pt x="1190117" y="2033397"/>
                </a:lnTo>
                <a:lnTo>
                  <a:pt x="1254379" y="2053717"/>
                </a:lnTo>
                <a:lnTo>
                  <a:pt x="1322578" y="2071751"/>
                </a:lnTo>
                <a:lnTo>
                  <a:pt x="1394079" y="2087245"/>
                </a:lnTo>
                <a:lnTo>
                  <a:pt x="1468247" y="2100072"/>
                </a:lnTo>
                <a:lnTo>
                  <a:pt x="1506093" y="2105533"/>
                </a:lnTo>
                <a:lnTo>
                  <a:pt x="1544447" y="2110232"/>
                </a:lnTo>
                <a:lnTo>
                  <a:pt x="1583309" y="2113915"/>
                </a:lnTo>
                <a:lnTo>
                  <a:pt x="1587665" y="2114131"/>
                </a:lnTo>
                <a:lnTo>
                  <a:pt x="1612950" y="2114131"/>
                </a:lnTo>
                <a:lnTo>
                  <a:pt x="1699247" y="2114131"/>
                </a:lnTo>
                <a:lnTo>
                  <a:pt x="1740916" y="2095500"/>
                </a:lnTo>
                <a:close/>
              </a:path>
              <a:path w="1741170" h="2165350">
                <a:moveTo>
                  <a:pt x="1740916" y="1083183"/>
                </a:moveTo>
                <a:lnTo>
                  <a:pt x="1690408" y="1058037"/>
                </a:lnTo>
                <a:lnTo>
                  <a:pt x="1588389" y="1007237"/>
                </a:lnTo>
                <a:lnTo>
                  <a:pt x="1588516" y="1058164"/>
                </a:lnTo>
                <a:lnTo>
                  <a:pt x="1509522" y="1058418"/>
                </a:lnTo>
                <a:lnTo>
                  <a:pt x="997585" y="1065403"/>
                </a:lnTo>
                <a:lnTo>
                  <a:pt x="948690" y="1066927"/>
                </a:lnTo>
                <a:lnTo>
                  <a:pt x="913511" y="1069213"/>
                </a:lnTo>
                <a:lnTo>
                  <a:pt x="910082" y="1069594"/>
                </a:lnTo>
                <a:lnTo>
                  <a:pt x="906526" y="1070102"/>
                </a:lnTo>
                <a:lnTo>
                  <a:pt x="902843" y="1070965"/>
                </a:lnTo>
                <a:lnTo>
                  <a:pt x="902843" y="1071499"/>
                </a:lnTo>
                <a:lnTo>
                  <a:pt x="902462" y="1071626"/>
                </a:lnTo>
                <a:lnTo>
                  <a:pt x="902119" y="1071676"/>
                </a:lnTo>
                <a:lnTo>
                  <a:pt x="902843" y="1071499"/>
                </a:lnTo>
                <a:lnTo>
                  <a:pt x="902843" y="1070965"/>
                </a:lnTo>
                <a:lnTo>
                  <a:pt x="902716" y="1070991"/>
                </a:lnTo>
                <a:lnTo>
                  <a:pt x="901827" y="1071245"/>
                </a:lnTo>
                <a:lnTo>
                  <a:pt x="899515" y="1071968"/>
                </a:lnTo>
                <a:lnTo>
                  <a:pt x="896239" y="1072261"/>
                </a:lnTo>
                <a:lnTo>
                  <a:pt x="878713" y="1073404"/>
                </a:lnTo>
                <a:lnTo>
                  <a:pt x="852424" y="1074547"/>
                </a:lnTo>
                <a:lnTo>
                  <a:pt x="818642" y="1075690"/>
                </a:lnTo>
                <a:lnTo>
                  <a:pt x="798830" y="1076071"/>
                </a:lnTo>
                <a:lnTo>
                  <a:pt x="777621" y="1076706"/>
                </a:lnTo>
                <a:lnTo>
                  <a:pt x="648335" y="1079119"/>
                </a:lnTo>
                <a:lnTo>
                  <a:pt x="154051" y="1082929"/>
                </a:lnTo>
                <a:lnTo>
                  <a:pt x="147269" y="1082929"/>
                </a:lnTo>
                <a:lnTo>
                  <a:pt x="146392" y="1078636"/>
                </a:lnTo>
                <a:lnTo>
                  <a:pt x="130048" y="1054417"/>
                </a:lnTo>
                <a:lnTo>
                  <a:pt x="105778" y="1038110"/>
                </a:lnTo>
                <a:lnTo>
                  <a:pt x="76073" y="1032129"/>
                </a:lnTo>
                <a:lnTo>
                  <a:pt x="46443" y="1038199"/>
                </a:lnTo>
                <a:lnTo>
                  <a:pt x="22263" y="1054582"/>
                </a:lnTo>
                <a:lnTo>
                  <a:pt x="5969" y="1078814"/>
                </a:lnTo>
                <a:lnTo>
                  <a:pt x="25" y="1108329"/>
                </a:lnTo>
                <a:lnTo>
                  <a:pt x="76" y="1108837"/>
                </a:lnTo>
                <a:lnTo>
                  <a:pt x="5994" y="1138097"/>
                </a:lnTo>
                <a:lnTo>
                  <a:pt x="22352" y="1162304"/>
                </a:lnTo>
                <a:lnTo>
                  <a:pt x="46609" y="1178610"/>
                </a:lnTo>
                <a:lnTo>
                  <a:pt x="76327" y="1184529"/>
                </a:lnTo>
                <a:lnTo>
                  <a:pt x="105943" y="1178534"/>
                </a:lnTo>
                <a:lnTo>
                  <a:pt x="130124" y="1162202"/>
                </a:lnTo>
                <a:lnTo>
                  <a:pt x="146418" y="1137970"/>
                </a:lnTo>
                <a:lnTo>
                  <a:pt x="147269" y="1133729"/>
                </a:lnTo>
                <a:lnTo>
                  <a:pt x="154178" y="1133729"/>
                </a:lnTo>
                <a:lnTo>
                  <a:pt x="677672" y="1129411"/>
                </a:lnTo>
                <a:lnTo>
                  <a:pt x="778637" y="1127506"/>
                </a:lnTo>
                <a:lnTo>
                  <a:pt x="838073" y="1125855"/>
                </a:lnTo>
                <a:lnTo>
                  <a:pt x="891540" y="1123569"/>
                </a:lnTo>
                <a:lnTo>
                  <a:pt x="903605" y="1122553"/>
                </a:lnTo>
                <a:lnTo>
                  <a:pt x="906780" y="1122299"/>
                </a:lnTo>
                <a:lnTo>
                  <a:pt x="909574" y="1121918"/>
                </a:lnTo>
                <a:lnTo>
                  <a:pt x="912241" y="1121410"/>
                </a:lnTo>
                <a:lnTo>
                  <a:pt x="915797" y="1120521"/>
                </a:lnTo>
                <a:lnTo>
                  <a:pt x="917829" y="1119886"/>
                </a:lnTo>
                <a:lnTo>
                  <a:pt x="918044" y="1119822"/>
                </a:lnTo>
                <a:lnTo>
                  <a:pt x="918972" y="1119759"/>
                </a:lnTo>
                <a:lnTo>
                  <a:pt x="922401" y="1119251"/>
                </a:lnTo>
                <a:lnTo>
                  <a:pt x="939038" y="1118235"/>
                </a:lnTo>
                <a:lnTo>
                  <a:pt x="981202" y="1116584"/>
                </a:lnTo>
                <a:lnTo>
                  <a:pt x="1114031" y="1113536"/>
                </a:lnTo>
                <a:lnTo>
                  <a:pt x="1588630" y="1108849"/>
                </a:lnTo>
                <a:lnTo>
                  <a:pt x="1588770" y="1159637"/>
                </a:lnTo>
                <a:lnTo>
                  <a:pt x="1689862" y="1108837"/>
                </a:lnTo>
                <a:lnTo>
                  <a:pt x="1740916" y="1083183"/>
                </a:lnTo>
                <a:close/>
              </a:path>
              <a:path w="1741170" h="2165350">
                <a:moveTo>
                  <a:pt x="1740916" y="72771"/>
                </a:moveTo>
                <a:lnTo>
                  <a:pt x="1693087" y="50165"/>
                </a:lnTo>
                <a:lnTo>
                  <a:pt x="1586992" y="0"/>
                </a:lnTo>
                <a:lnTo>
                  <a:pt x="1587093" y="4826"/>
                </a:lnTo>
                <a:lnTo>
                  <a:pt x="1585087" y="3937"/>
                </a:lnTo>
                <a:lnTo>
                  <a:pt x="1587334" y="50863"/>
                </a:lnTo>
                <a:lnTo>
                  <a:pt x="1584452" y="50927"/>
                </a:lnTo>
                <a:lnTo>
                  <a:pt x="1507998" y="55118"/>
                </a:lnTo>
                <a:lnTo>
                  <a:pt x="1396619" y="64008"/>
                </a:lnTo>
                <a:lnTo>
                  <a:pt x="1291336" y="75819"/>
                </a:lnTo>
                <a:lnTo>
                  <a:pt x="1225804" y="85217"/>
                </a:lnTo>
                <a:lnTo>
                  <a:pt x="1164082" y="95631"/>
                </a:lnTo>
                <a:lnTo>
                  <a:pt x="1107313" y="106934"/>
                </a:lnTo>
                <a:lnTo>
                  <a:pt x="1055751" y="119126"/>
                </a:lnTo>
                <a:lnTo>
                  <a:pt x="1010031" y="132207"/>
                </a:lnTo>
                <a:lnTo>
                  <a:pt x="970534" y="146050"/>
                </a:lnTo>
                <a:lnTo>
                  <a:pt x="935101" y="162344"/>
                </a:lnTo>
                <a:lnTo>
                  <a:pt x="935101" y="224028"/>
                </a:lnTo>
                <a:lnTo>
                  <a:pt x="934567" y="225120"/>
                </a:lnTo>
                <a:lnTo>
                  <a:pt x="934478" y="225323"/>
                </a:lnTo>
                <a:lnTo>
                  <a:pt x="934643" y="224815"/>
                </a:lnTo>
                <a:lnTo>
                  <a:pt x="935101" y="224028"/>
                </a:lnTo>
                <a:lnTo>
                  <a:pt x="935101" y="162344"/>
                </a:lnTo>
                <a:lnTo>
                  <a:pt x="934237" y="162826"/>
                </a:lnTo>
                <a:lnTo>
                  <a:pt x="934237" y="225323"/>
                </a:lnTo>
                <a:lnTo>
                  <a:pt x="934199" y="225894"/>
                </a:lnTo>
                <a:lnTo>
                  <a:pt x="934110" y="226060"/>
                </a:lnTo>
                <a:lnTo>
                  <a:pt x="934237" y="225323"/>
                </a:lnTo>
                <a:lnTo>
                  <a:pt x="934237" y="162826"/>
                </a:lnTo>
                <a:lnTo>
                  <a:pt x="933945" y="162991"/>
                </a:lnTo>
                <a:lnTo>
                  <a:pt x="933945" y="226415"/>
                </a:lnTo>
                <a:lnTo>
                  <a:pt x="933856" y="226771"/>
                </a:lnTo>
                <a:lnTo>
                  <a:pt x="933894" y="226517"/>
                </a:lnTo>
                <a:lnTo>
                  <a:pt x="933945" y="162991"/>
                </a:lnTo>
                <a:lnTo>
                  <a:pt x="900557" y="187071"/>
                </a:lnTo>
                <a:lnTo>
                  <a:pt x="889635" y="201803"/>
                </a:lnTo>
                <a:lnTo>
                  <a:pt x="888873" y="202946"/>
                </a:lnTo>
                <a:lnTo>
                  <a:pt x="888365" y="204089"/>
                </a:lnTo>
                <a:lnTo>
                  <a:pt x="887857" y="205359"/>
                </a:lnTo>
                <a:lnTo>
                  <a:pt x="885444" y="211709"/>
                </a:lnTo>
                <a:lnTo>
                  <a:pt x="884174" y="216789"/>
                </a:lnTo>
                <a:lnTo>
                  <a:pt x="884174" y="222504"/>
                </a:lnTo>
                <a:lnTo>
                  <a:pt x="883793" y="223901"/>
                </a:lnTo>
                <a:lnTo>
                  <a:pt x="883640" y="224193"/>
                </a:lnTo>
                <a:lnTo>
                  <a:pt x="883602" y="224332"/>
                </a:lnTo>
                <a:lnTo>
                  <a:pt x="883627" y="224193"/>
                </a:lnTo>
                <a:lnTo>
                  <a:pt x="883551" y="224320"/>
                </a:lnTo>
                <a:lnTo>
                  <a:pt x="883551" y="224751"/>
                </a:lnTo>
                <a:lnTo>
                  <a:pt x="883462" y="225171"/>
                </a:lnTo>
                <a:lnTo>
                  <a:pt x="883158" y="226949"/>
                </a:lnTo>
                <a:lnTo>
                  <a:pt x="883513" y="224815"/>
                </a:lnTo>
                <a:lnTo>
                  <a:pt x="883412" y="224967"/>
                </a:lnTo>
                <a:lnTo>
                  <a:pt x="883310" y="225120"/>
                </a:lnTo>
                <a:lnTo>
                  <a:pt x="883259" y="225437"/>
                </a:lnTo>
                <a:lnTo>
                  <a:pt x="883285" y="225171"/>
                </a:lnTo>
                <a:lnTo>
                  <a:pt x="883031" y="226187"/>
                </a:lnTo>
                <a:lnTo>
                  <a:pt x="883259" y="225196"/>
                </a:lnTo>
                <a:lnTo>
                  <a:pt x="883069" y="225437"/>
                </a:lnTo>
                <a:lnTo>
                  <a:pt x="883285" y="225120"/>
                </a:lnTo>
                <a:lnTo>
                  <a:pt x="883412" y="224967"/>
                </a:lnTo>
                <a:lnTo>
                  <a:pt x="883526" y="224739"/>
                </a:lnTo>
                <a:lnTo>
                  <a:pt x="883551" y="224320"/>
                </a:lnTo>
                <a:lnTo>
                  <a:pt x="883653" y="224028"/>
                </a:lnTo>
                <a:lnTo>
                  <a:pt x="883627" y="224193"/>
                </a:lnTo>
                <a:lnTo>
                  <a:pt x="883729" y="223901"/>
                </a:lnTo>
                <a:lnTo>
                  <a:pt x="884174" y="222504"/>
                </a:lnTo>
                <a:lnTo>
                  <a:pt x="884174" y="216789"/>
                </a:lnTo>
                <a:lnTo>
                  <a:pt x="883920" y="218313"/>
                </a:lnTo>
                <a:lnTo>
                  <a:pt x="883793" y="219837"/>
                </a:lnTo>
                <a:lnTo>
                  <a:pt x="883500" y="222567"/>
                </a:lnTo>
                <a:lnTo>
                  <a:pt x="883500" y="224409"/>
                </a:lnTo>
                <a:lnTo>
                  <a:pt x="883373" y="224713"/>
                </a:lnTo>
                <a:lnTo>
                  <a:pt x="883424" y="224548"/>
                </a:lnTo>
                <a:lnTo>
                  <a:pt x="883500" y="224409"/>
                </a:lnTo>
                <a:lnTo>
                  <a:pt x="883500" y="222567"/>
                </a:lnTo>
                <a:lnTo>
                  <a:pt x="883412" y="223393"/>
                </a:lnTo>
                <a:lnTo>
                  <a:pt x="883310" y="224739"/>
                </a:lnTo>
                <a:lnTo>
                  <a:pt x="882307" y="226491"/>
                </a:lnTo>
                <a:lnTo>
                  <a:pt x="843534" y="251333"/>
                </a:lnTo>
                <a:lnTo>
                  <a:pt x="792226" y="270256"/>
                </a:lnTo>
                <a:lnTo>
                  <a:pt x="749173" y="282575"/>
                </a:lnTo>
                <a:lnTo>
                  <a:pt x="699516" y="294386"/>
                </a:lnTo>
                <a:lnTo>
                  <a:pt x="644271" y="305308"/>
                </a:lnTo>
                <a:lnTo>
                  <a:pt x="552323" y="320294"/>
                </a:lnTo>
                <a:lnTo>
                  <a:pt x="485775" y="328930"/>
                </a:lnTo>
                <a:lnTo>
                  <a:pt x="415925" y="336423"/>
                </a:lnTo>
                <a:lnTo>
                  <a:pt x="306324" y="345186"/>
                </a:lnTo>
                <a:lnTo>
                  <a:pt x="230759" y="349250"/>
                </a:lnTo>
                <a:lnTo>
                  <a:pt x="153797" y="351802"/>
                </a:lnTo>
                <a:lnTo>
                  <a:pt x="146977" y="351878"/>
                </a:lnTo>
                <a:lnTo>
                  <a:pt x="146062" y="347624"/>
                </a:lnTo>
                <a:lnTo>
                  <a:pt x="129476" y="323583"/>
                </a:lnTo>
                <a:lnTo>
                  <a:pt x="105067" y="307530"/>
                </a:lnTo>
                <a:lnTo>
                  <a:pt x="75311" y="301879"/>
                </a:lnTo>
                <a:lnTo>
                  <a:pt x="45732" y="308216"/>
                </a:lnTo>
                <a:lnTo>
                  <a:pt x="21691" y="324802"/>
                </a:lnTo>
                <a:lnTo>
                  <a:pt x="5638" y="349211"/>
                </a:lnTo>
                <a:lnTo>
                  <a:pt x="0" y="378968"/>
                </a:lnTo>
                <a:lnTo>
                  <a:pt x="6324" y="408546"/>
                </a:lnTo>
                <a:lnTo>
                  <a:pt x="22923" y="432587"/>
                </a:lnTo>
                <a:lnTo>
                  <a:pt x="47320" y="448640"/>
                </a:lnTo>
                <a:lnTo>
                  <a:pt x="77089" y="454279"/>
                </a:lnTo>
                <a:lnTo>
                  <a:pt x="106654" y="447954"/>
                </a:lnTo>
                <a:lnTo>
                  <a:pt x="130695" y="431355"/>
                </a:lnTo>
                <a:lnTo>
                  <a:pt x="146748" y="406958"/>
                </a:lnTo>
                <a:lnTo>
                  <a:pt x="147408" y="403479"/>
                </a:lnTo>
                <a:lnTo>
                  <a:pt x="147561" y="402678"/>
                </a:lnTo>
                <a:lnTo>
                  <a:pt x="232410" y="400050"/>
                </a:lnTo>
                <a:lnTo>
                  <a:pt x="308991" y="395859"/>
                </a:lnTo>
                <a:lnTo>
                  <a:pt x="383921" y="390271"/>
                </a:lnTo>
                <a:lnTo>
                  <a:pt x="491490" y="379488"/>
                </a:lnTo>
                <a:lnTo>
                  <a:pt x="559054" y="370586"/>
                </a:lnTo>
                <a:lnTo>
                  <a:pt x="622808" y="360680"/>
                </a:lnTo>
                <a:lnTo>
                  <a:pt x="681990" y="349885"/>
                </a:lnTo>
                <a:lnTo>
                  <a:pt x="736219" y="338074"/>
                </a:lnTo>
                <a:lnTo>
                  <a:pt x="784860" y="325513"/>
                </a:lnTo>
                <a:lnTo>
                  <a:pt x="827151" y="312293"/>
                </a:lnTo>
                <a:lnTo>
                  <a:pt x="863219" y="298196"/>
                </a:lnTo>
                <a:lnTo>
                  <a:pt x="904367" y="274955"/>
                </a:lnTo>
                <a:lnTo>
                  <a:pt x="924941" y="254127"/>
                </a:lnTo>
                <a:lnTo>
                  <a:pt x="925703" y="253111"/>
                </a:lnTo>
                <a:lnTo>
                  <a:pt x="926211" y="252095"/>
                </a:lnTo>
                <a:lnTo>
                  <a:pt x="928243" y="248412"/>
                </a:lnTo>
                <a:lnTo>
                  <a:pt x="930910" y="242697"/>
                </a:lnTo>
                <a:lnTo>
                  <a:pt x="931418" y="241554"/>
                </a:lnTo>
                <a:lnTo>
                  <a:pt x="931799" y="240284"/>
                </a:lnTo>
                <a:lnTo>
                  <a:pt x="932053" y="239141"/>
                </a:lnTo>
                <a:lnTo>
                  <a:pt x="933450" y="234061"/>
                </a:lnTo>
                <a:lnTo>
                  <a:pt x="933704" y="232537"/>
                </a:lnTo>
                <a:lnTo>
                  <a:pt x="934008" y="228473"/>
                </a:lnTo>
                <a:lnTo>
                  <a:pt x="934161" y="226415"/>
                </a:lnTo>
                <a:lnTo>
                  <a:pt x="934173" y="226212"/>
                </a:lnTo>
                <a:lnTo>
                  <a:pt x="934059" y="226415"/>
                </a:lnTo>
                <a:lnTo>
                  <a:pt x="934173" y="226072"/>
                </a:lnTo>
                <a:lnTo>
                  <a:pt x="934173" y="226212"/>
                </a:lnTo>
                <a:lnTo>
                  <a:pt x="934262" y="226060"/>
                </a:lnTo>
                <a:lnTo>
                  <a:pt x="935355" y="224155"/>
                </a:lnTo>
                <a:lnTo>
                  <a:pt x="935482" y="224028"/>
                </a:lnTo>
                <a:lnTo>
                  <a:pt x="935609" y="223901"/>
                </a:lnTo>
                <a:lnTo>
                  <a:pt x="936498" y="223012"/>
                </a:lnTo>
                <a:lnTo>
                  <a:pt x="936967" y="222504"/>
                </a:lnTo>
                <a:lnTo>
                  <a:pt x="938403" y="220980"/>
                </a:lnTo>
                <a:lnTo>
                  <a:pt x="975233" y="199136"/>
                </a:lnTo>
                <a:lnTo>
                  <a:pt x="1026033" y="180340"/>
                </a:lnTo>
                <a:lnTo>
                  <a:pt x="1069086" y="168148"/>
                </a:lnTo>
                <a:lnTo>
                  <a:pt x="1145413" y="150876"/>
                </a:lnTo>
                <a:lnTo>
                  <a:pt x="1188580" y="142849"/>
                </a:lnTo>
                <a:lnTo>
                  <a:pt x="1159129" y="154305"/>
                </a:lnTo>
                <a:lnTo>
                  <a:pt x="1129665" y="166624"/>
                </a:lnTo>
                <a:lnTo>
                  <a:pt x="1074801" y="192913"/>
                </a:lnTo>
                <a:lnTo>
                  <a:pt x="1025525" y="220980"/>
                </a:lnTo>
                <a:lnTo>
                  <a:pt x="982218" y="250825"/>
                </a:lnTo>
                <a:lnTo>
                  <a:pt x="945769" y="282575"/>
                </a:lnTo>
                <a:lnTo>
                  <a:pt x="916432" y="316357"/>
                </a:lnTo>
                <a:lnTo>
                  <a:pt x="895985" y="351536"/>
                </a:lnTo>
                <a:lnTo>
                  <a:pt x="884809" y="389636"/>
                </a:lnTo>
                <a:lnTo>
                  <a:pt x="883285" y="413131"/>
                </a:lnTo>
                <a:lnTo>
                  <a:pt x="882650" y="419227"/>
                </a:lnTo>
                <a:lnTo>
                  <a:pt x="868807" y="456946"/>
                </a:lnTo>
                <a:lnTo>
                  <a:pt x="836168" y="497967"/>
                </a:lnTo>
                <a:lnTo>
                  <a:pt x="804291" y="525653"/>
                </a:lnTo>
                <a:lnTo>
                  <a:pt x="765048" y="552704"/>
                </a:lnTo>
                <a:lnTo>
                  <a:pt x="719201" y="578739"/>
                </a:lnTo>
                <a:lnTo>
                  <a:pt x="667385" y="603504"/>
                </a:lnTo>
                <a:lnTo>
                  <a:pt x="610235" y="626618"/>
                </a:lnTo>
                <a:lnTo>
                  <a:pt x="548386" y="647700"/>
                </a:lnTo>
                <a:lnTo>
                  <a:pt x="482473" y="666496"/>
                </a:lnTo>
                <a:lnTo>
                  <a:pt x="413258" y="682879"/>
                </a:lnTo>
                <a:lnTo>
                  <a:pt x="341249" y="696468"/>
                </a:lnTo>
                <a:lnTo>
                  <a:pt x="267081" y="707009"/>
                </a:lnTo>
                <a:lnTo>
                  <a:pt x="191389" y="714248"/>
                </a:lnTo>
                <a:lnTo>
                  <a:pt x="146646" y="716711"/>
                </a:lnTo>
                <a:lnTo>
                  <a:pt x="145694" y="712508"/>
                </a:lnTo>
                <a:lnTo>
                  <a:pt x="128790" y="688657"/>
                </a:lnTo>
                <a:lnTo>
                  <a:pt x="104190" y="672909"/>
                </a:lnTo>
                <a:lnTo>
                  <a:pt x="74422" y="667639"/>
                </a:lnTo>
                <a:lnTo>
                  <a:pt x="44856" y="674344"/>
                </a:lnTo>
                <a:lnTo>
                  <a:pt x="21018" y="691248"/>
                </a:lnTo>
                <a:lnTo>
                  <a:pt x="5270" y="715848"/>
                </a:lnTo>
                <a:lnTo>
                  <a:pt x="0" y="745617"/>
                </a:lnTo>
                <a:lnTo>
                  <a:pt x="6692" y="775182"/>
                </a:lnTo>
                <a:lnTo>
                  <a:pt x="23596" y="799020"/>
                </a:lnTo>
                <a:lnTo>
                  <a:pt x="48196" y="814768"/>
                </a:lnTo>
                <a:lnTo>
                  <a:pt x="77978" y="820039"/>
                </a:lnTo>
                <a:lnTo>
                  <a:pt x="107530" y="813346"/>
                </a:lnTo>
                <a:lnTo>
                  <a:pt x="131381" y="796442"/>
                </a:lnTo>
                <a:lnTo>
                  <a:pt x="147129" y="771842"/>
                </a:lnTo>
                <a:lnTo>
                  <a:pt x="147586" y="769239"/>
                </a:lnTo>
                <a:lnTo>
                  <a:pt x="147891" y="767511"/>
                </a:lnTo>
                <a:lnTo>
                  <a:pt x="194564" y="764921"/>
                </a:lnTo>
                <a:lnTo>
                  <a:pt x="233680" y="761619"/>
                </a:lnTo>
                <a:lnTo>
                  <a:pt x="272415" y="757428"/>
                </a:lnTo>
                <a:lnTo>
                  <a:pt x="310896" y="752475"/>
                </a:lnTo>
                <a:lnTo>
                  <a:pt x="348869" y="746633"/>
                </a:lnTo>
                <a:lnTo>
                  <a:pt x="386461" y="740029"/>
                </a:lnTo>
                <a:lnTo>
                  <a:pt x="459232" y="724662"/>
                </a:lnTo>
                <a:lnTo>
                  <a:pt x="529336" y="706501"/>
                </a:lnTo>
                <a:lnTo>
                  <a:pt x="595630" y="685673"/>
                </a:lnTo>
                <a:lnTo>
                  <a:pt x="657860" y="662686"/>
                </a:lnTo>
                <a:lnTo>
                  <a:pt x="715137" y="637540"/>
                </a:lnTo>
                <a:lnTo>
                  <a:pt x="767207" y="610489"/>
                </a:lnTo>
                <a:lnTo>
                  <a:pt x="813435" y="581787"/>
                </a:lnTo>
                <a:lnTo>
                  <a:pt x="853313" y="551180"/>
                </a:lnTo>
                <a:lnTo>
                  <a:pt x="886079" y="519049"/>
                </a:lnTo>
                <a:lnTo>
                  <a:pt x="911225" y="484886"/>
                </a:lnTo>
                <a:lnTo>
                  <a:pt x="928116" y="447802"/>
                </a:lnTo>
                <a:lnTo>
                  <a:pt x="934212" y="409321"/>
                </a:lnTo>
                <a:lnTo>
                  <a:pt x="934466" y="401320"/>
                </a:lnTo>
                <a:lnTo>
                  <a:pt x="935228" y="395732"/>
                </a:lnTo>
                <a:lnTo>
                  <a:pt x="950087" y="357390"/>
                </a:lnTo>
                <a:lnTo>
                  <a:pt x="982599" y="317500"/>
                </a:lnTo>
                <a:lnTo>
                  <a:pt x="1014349" y="290195"/>
                </a:lnTo>
                <a:lnTo>
                  <a:pt x="1053465" y="263398"/>
                </a:lnTo>
                <a:lnTo>
                  <a:pt x="1099058" y="237490"/>
                </a:lnTo>
                <a:lnTo>
                  <a:pt x="1150747" y="212852"/>
                </a:lnTo>
                <a:lnTo>
                  <a:pt x="1207897" y="189865"/>
                </a:lnTo>
                <a:lnTo>
                  <a:pt x="1269619" y="168910"/>
                </a:lnTo>
                <a:lnTo>
                  <a:pt x="1335532" y="149987"/>
                </a:lnTo>
                <a:lnTo>
                  <a:pt x="1404747" y="133731"/>
                </a:lnTo>
                <a:lnTo>
                  <a:pt x="1476629" y="120142"/>
                </a:lnTo>
                <a:lnTo>
                  <a:pt x="1550797" y="109728"/>
                </a:lnTo>
                <a:lnTo>
                  <a:pt x="1589265" y="105511"/>
                </a:lnTo>
                <a:lnTo>
                  <a:pt x="1590294" y="152273"/>
                </a:lnTo>
                <a:lnTo>
                  <a:pt x="1592211" y="151269"/>
                </a:lnTo>
                <a:lnTo>
                  <a:pt x="1592453" y="156210"/>
                </a:lnTo>
                <a:lnTo>
                  <a:pt x="1740916" y="72771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600" y="2456688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28" y="0"/>
                </a:moveTo>
                <a:lnTo>
                  <a:pt x="164528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28" y="274319"/>
                </a:lnTo>
                <a:lnTo>
                  <a:pt x="164528" y="365760"/>
                </a:lnTo>
                <a:lnTo>
                  <a:pt x="329184" y="182880"/>
                </a:lnTo>
                <a:lnTo>
                  <a:pt x="16452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2161" y="351358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17145"/>
                </a:moveTo>
                <a:lnTo>
                  <a:pt x="0" y="7620"/>
                </a:lnTo>
                <a:lnTo>
                  <a:pt x="7620" y="0"/>
                </a:lnTo>
                <a:lnTo>
                  <a:pt x="17145" y="0"/>
                </a:lnTo>
                <a:lnTo>
                  <a:pt x="348615" y="0"/>
                </a:lnTo>
                <a:lnTo>
                  <a:pt x="358140" y="0"/>
                </a:lnTo>
                <a:lnTo>
                  <a:pt x="365760" y="7620"/>
                </a:lnTo>
                <a:lnTo>
                  <a:pt x="365760" y="17145"/>
                </a:lnTo>
                <a:lnTo>
                  <a:pt x="365760" y="348615"/>
                </a:lnTo>
                <a:lnTo>
                  <a:pt x="365760" y="358140"/>
                </a:lnTo>
                <a:lnTo>
                  <a:pt x="358140" y="365760"/>
                </a:lnTo>
                <a:lnTo>
                  <a:pt x="348615" y="365760"/>
                </a:lnTo>
                <a:lnTo>
                  <a:pt x="17145" y="365760"/>
                </a:lnTo>
                <a:lnTo>
                  <a:pt x="7620" y="365760"/>
                </a:lnTo>
                <a:lnTo>
                  <a:pt x="0" y="358140"/>
                </a:lnTo>
                <a:lnTo>
                  <a:pt x="0" y="348615"/>
                </a:lnTo>
                <a:lnTo>
                  <a:pt x="0" y="17145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9876" y="2147316"/>
            <a:ext cx="1097280" cy="885825"/>
          </a:xfrm>
          <a:custGeom>
            <a:avLst/>
            <a:gdLst/>
            <a:ahLst/>
            <a:cxnLst/>
            <a:rect l="l" t="t" r="r" b="b"/>
            <a:pathLst>
              <a:path w="1097279" h="885825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1" y="0"/>
                </a:lnTo>
                <a:lnTo>
                  <a:pt x="1055877" y="0"/>
                </a:lnTo>
                <a:lnTo>
                  <a:pt x="1071991" y="3254"/>
                </a:lnTo>
                <a:lnTo>
                  <a:pt x="1085151" y="12128"/>
                </a:lnTo>
                <a:lnTo>
                  <a:pt x="1094025" y="25288"/>
                </a:lnTo>
                <a:lnTo>
                  <a:pt x="1097279" y="41401"/>
                </a:lnTo>
                <a:lnTo>
                  <a:pt x="1097279" y="844041"/>
                </a:lnTo>
                <a:lnTo>
                  <a:pt x="1094025" y="860155"/>
                </a:lnTo>
                <a:lnTo>
                  <a:pt x="1085151" y="873315"/>
                </a:lnTo>
                <a:lnTo>
                  <a:pt x="1071991" y="882189"/>
                </a:lnTo>
                <a:lnTo>
                  <a:pt x="1055877" y="885444"/>
                </a:lnTo>
                <a:lnTo>
                  <a:pt x="41401" y="885444"/>
                </a:lnTo>
                <a:lnTo>
                  <a:pt x="25288" y="882189"/>
                </a:lnTo>
                <a:lnTo>
                  <a:pt x="12128" y="873315"/>
                </a:lnTo>
                <a:lnTo>
                  <a:pt x="3254" y="860155"/>
                </a:lnTo>
                <a:lnTo>
                  <a:pt x="0" y="844041"/>
                </a:lnTo>
                <a:lnTo>
                  <a:pt x="0" y="41401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6654" y="1684273"/>
          <a:ext cx="457200" cy="290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2494" y="1078433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2494" y="2127961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cal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2494" y="3106039"/>
            <a:ext cx="45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o</a:t>
            </a:r>
            <a:r>
              <a:rPr sz="2000" b="1" i="1" spc="-180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000" b="1" i="1" spc="-185" dirty="0">
                <a:solidFill>
                  <a:srgbClr val="EE3D42"/>
                </a:solidFill>
                <a:latin typeface="Cambria"/>
                <a:cs typeface="Cambria"/>
              </a:rPr>
              <a:t>al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11" name="object 11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66350" y="2126170"/>
            <a:ext cx="1580515" cy="920115"/>
            <a:chOff x="3566350" y="2126170"/>
            <a:chExt cx="1580515" cy="920115"/>
          </a:xfrm>
        </p:grpSpPr>
        <p:sp>
          <p:nvSpPr>
            <p:cNvPr id="17" name="object 17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0638" y="2140457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76394" y="214045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92205" y="2153157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3136582"/>
            <a:ext cx="1125855" cy="922019"/>
            <a:chOff x="3566350" y="3136582"/>
            <a:chExt cx="1125855" cy="922019"/>
          </a:xfrm>
        </p:grpSpPr>
        <p:sp>
          <p:nvSpPr>
            <p:cNvPr id="22" name="object 22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3150870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32084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51130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677917" y="315087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92205" y="3163570"/>
            <a:ext cx="430530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8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9002" y="1649323"/>
            <a:ext cx="647700" cy="293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6305" y="1195577"/>
            <a:ext cx="457200" cy="36576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765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662553" y="2196464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3175" algn="ctr">
                        <a:lnSpc>
                          <a:spcPts val="1789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392161" y="351358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17145"/>
                </a:moveTo>
                <a:lnTo>
                  <a:pt x="0" y="7620"/>
                </a:lnTo>
                <a:lnTo>
                  <a:pt x="7620" y="0"/>
                </a:lnTo>
                <a:lnTo>
                  <a:pt x="17145" y="0"/>
                </a:lnTo>
                <a:lnTo>
                  <a:pt x="348615" y="0"/>
                </a:lnTo>
                <a:lnTo>
                  <a:pt x="358140" y="0"/>
                </a:lnTo>
                <a:lnTo>
                  <a:pt x="365760" y="7620"/>
                </a:lnTo>
                <a:lnTo>
                  <a:pt x="365760" y="17145"/>
                </a:lnTo>
                <a:lnTo>
                  <a:pt x="365760" y="348615"/>
                </a:lnTo>
                <a:lnTo>
                  <a:pt x="365760" y="358140"/>
                </a:lnTo>
                <a:lnTo>
                  <a:pt x="358140" y="365760"/>
                </a:lnTo>
                <a:lnTo>
                  <a:pt x="348615" y="365760"/>
                </a:lnTo>
                <a:lnTo>
                  <a:pt x="17145" y="365760"/>
                </a:lnTo>
                <a:lnTo>
                  <a:pt x="7620" y="365760"/>
                </a:lnTo>
                <a:lnTo>
                  <a:pt x="0" y="358140"/>
                </a:lnTo>
                <a:lnTo>
                  <a:pt x="0" y="348615"/>
                </a:lnTo>
                <a:lnTo>
                  <a:pt x="0" y="17145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6654" y="1684273"/>
          <a:ext cx="457200" cy="290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8" name="object 8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6350" y="4169854"/>
            <a:ext cx="1125855" cy="920115"/>
            <a:chOff x="3566350" y="4169854"/>
            <a:chExt cx="1125855" cy="920115"/>
          </a:xfrm>
        </p:grpSpPr>
        <p:sp>
          <p:nvSpPr>
            <p:cNvPr id="14" name="object 14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62553" y="4240148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marL="151130">
                        <a:lnSpc>
                          <a:spcPts val="1839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665217" y="4171441"/>
            <a:ext cx="482600" cy="391160"/>
            <a:chOff x="4665217" y="4171441"/>
            <a:chExt cx="482600" cy="391160"/>
          </a:xfrm>
        </p:grpSpPr>
        <p:sp>
          <p:nvSpPr>
            <p:cNvPr id="18" name="object 18"/>
            <p:cNvSpPr/>
            <p:nvPr/>
          </p:nvSpPr>
          <p:spPr>
            <a:xfrm>
              <a:off x="4677917" y="418414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77917" y="418414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1649323"/>
            <a:ext cx="647700" cy="2201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6305" y="1195577"/>
            <a:ext cx="457200" cy="36576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765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66350" y="2132266"/>
            <a:ext cx="1125855" cy="922019"/>
            <a:chOff x="3566350" y="2132266"/>
            <a:chExt cx="1125855" cy="922019"/>
          </a:xfrm>
        </p:grpSpPr>
        <p:sp>
          <p:nvSpPr>
            <p:cNvPr id="24" name="object 24"/>
            <p:cNvSpPr/>
            <p:nvPr/>
          </p:nvSpPr>
          <p:spPr>
            <a:xfrm>
              <a:off x="3580638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62553" y="2204085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676394" y="2146554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92205" y="2159254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6350" y="3144202"/>
            <a:ext cx="1125855" cy="922019"/>
            <a:chOff x="3566350" y="3144202"/>
            <a:chExt cx="1125855" cy="922019"/>
          </a:xfrm>
        </p:grpSpPr>
        <p:sp>
          <p:nvSpPr>
            <p:cNvPr id="30" name="object 30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662553" y="3216020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4676394" y="3158489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92205" y="3171189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8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9002" y="3921011"/>
            <a:ext cx="64770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8126" y="4200585"/>
            <a:ext cx="1778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305" y="1195577"/>
              <a:ext cx="460375" cy="1964689"/>
            </a:xfrm>
            <a:custGeom>
              <a:avLst/>
              <a:gdLst/>
              <a:ahLst/>
              <a:cxnLst/>
              <a:rect l="l" t="t" r="r" b="b"/>
              <a:pathLst>
                <a:path w="460375" h="1964689">
                  <a:moveTo>
                    <a:pt x="3048" y="1964436"/>
                  </a:moveTo>
                  <a:lnTo>
                    <a:pt x="460248" y="1964436"/>
                  </a:lnTo>
                  <a:lnTo>
                    <a:pt x="460248" y="1598676"/>
                  </a:lnTo>
                  <a:lnTo>
                    <a:pt x="3048" y="1598676"/>
                  </a:lnTo>
                  <a:lnTo>
                    <a:pt x="3048" y="1964436"/>
                  </a:lnTo>
                  <a:close/>
                </a:path>
                <a:path w="460375" h="196468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16" name="object 16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4169854"/>
            <a:ext cx="1125855" cy="920115"/>
            <a:chOff x="3566350" y="416985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4240148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marL="151130">
                        <a:lnSpc>
                          <a:spcPts val="1839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4665217" y="4171441"/>
            <a:ext cx="482600" cy="391160"/>
            <a:chOff x="4665217" y="4171441"/>
            <a:chExt cx="482600" cy="391160"/>
          </a:xfrm>
        </p:grpSpPr>
        <p:sp>
          <p:nvSpPr>
            <p:cNvPr id="26" name="object 26"/>
            <p:cNvSpPr/>
            <p:nvPr/>
          </p:nvSpPr>
          <p:spPr>
            <a:xfrm>
              <a:off x="4677917" y="418414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7917" y="418414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73605" y="1182877"/>
            <a:ext cx="485775" cy="3433445"/>
            <a:chOff x="1673605" y="1182877"/>
            <a:chExt cx="485775" cy="3433445"/>
          </a:xfrm>
        </p:grpSpPr>
        <p:sp>
          <p:nvSpPr>
            <p:cNvPr id="30" name="object 30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9002" y="1649323"/>
            <a:ext cx="647700" cy="2201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40229" y="1502155"/>
            <a:ext cx="2852420" cy="2263775"/>
            <a:chOff x="1840229" y="1502155"/>
            <a:chExt cx="2852420" cy="2263775"/>
          </a:xfrm>
        </p:grpSpPr>
        <p:sp>
          <p:nvSpPr>
            <p:cNvPr id="43" name="object 43"/>
            <p:cNvSpPr/>
            <p:nvPr/>
          </p:nvSpPr>
          <p:spPr>
            <a:xfrm>
              <a:off x="1840230" y="1502155"/>
              <a:ext cx="1741170" cy="2263775"/>
            </a:xfrm>
            <a:custGeom>
              <a:avLst/>
              <a:gdLst/>
              <a:ahLst/>
              <a:cxnLst/>
              <a:rect l="l" t="t" r="r" b="b"/>
              <a:pathLst>
                <a:path w="1741170" h="2263775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7093" y="4826"/>
                  </a:lnTo>
                  <a:lnTo>
                    <a:pt x="1585087" y="3937"/>
                  </a:lnTo>
                  <a:lnTo>
                    <a:pt x="1585747" y="17907"/>
                  </a:lnTo>
                  <a:lnTo>
                    <a:pt x="1580388" y="16002"/>
                  </a:lnTo>
                  <a:lnTo>
                    <a:pt x="1580946" y="20586"/>
                  </a:lnTo>
                  <a:lnTo>
                    <a:pt x="1578991" y="19939"/>
                  </a:lnTo>
                  <a:lnTo>
                    <a:pt x="1583601" y="50977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51" y="224320"/>
                  </a:lnTo>
                  <a:lnTo>
                    <a:pt x="883551" y="224751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69" y="225437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51" y="224320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73" y="224713"/>
                  </a:lnTo>
                  <a:lnTo>
                    <a:pt x="883424" y="224548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802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79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88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13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72"/>
                  </a:lnTo>
                  <a:lnTo>
                    <a:pt x="934173" y="226212"/>
                  </a:lnTo>
                  <a:lnTo>
                    <a:pt x="934262" y="226060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188580" y="142849"/>
                  </a:lnTo>
                  <a:lnTo>
                    <a:pt x="1159129" y="154305"/>
                  </a:lnTo>
                  <a:lnTo>
                    <a:pt x="1129665" y="166624"/>
                  </a:lnTo>
                  <a:lnTo>
                    <a:pt x="1074801" y="192913"/>
                  </a:lnTo>
                  <a:lnTo>
                    <a:pt x="1025525" y="220980"/>
                  </a:lnTo>
                  <a:lnTo>
                    <a:pt x="982218" y="250825"/>
                  </a:lnTo>
                  <a:lnTo>
                    <a:pt x="945769" y="282575"/>
                  </a:lnTo>
                  <a:lnTo>
                    <a:pt x="916432" y="316357"/>
                  </a:lnTo>
                  <a:lnTo>
                    <a:pt x="895985" y="351536"/>
                  </a:lnTo>
                  <a:lnTo>
                    <a:pt x="884809" y="389636"/>
                  </a:lnTo>
                  <a:lnTo>
                    <a:pt x="883285" y="413131"/>
                  </a:lnTo>
                  <a:lnTo>
                    <a:pt x="882650" y="419227"/>
                  </a:lnTo>
                  <a:lnTo>
                    <a:pt x="868807" y="456946"/>
                  </a:lnTo>
                  <a:lnTo>
                    <a:pt x="836168" y="497967"/>
                  </a:lnTo>
                  <a:lnTo>
                    <a:pt x="804291" y="525653"/>
                  </a:lnTo>
                  <a:lnTo>
                    <a:pt x="765048" y="552704"/>
                  </a:lnTo>
                  <a:lnTo>
                    <a:pt x="719201" y="578739"/>
                  </a:lnTo>
                  <a:lnTo>
                    <a:pt x="667385" y="603504"/>
                  </a:lnTo>
                  <a:lnTo>
                    <a:pt x="610235" y="626618"/>
                  </a:lnTo>
                  <a:lnTo>
                    <a:pt x="548386" y="647700"/>
                  </a:lnTo>
                  <a:lnTo>
                    <a:pt x="482473" y="666496"/>
                  </a:lnTo>
                  <a:lnTo>
                    <a:pt x="413258" y="682879"/>
                  </a:lnTo>
                  <a:lnTo>
                    <a:pt x="341249" y="696468"/>
                  </a:lnTo>
                  <a:lnTo>
                    <a:pt x="267081" y="707009"/>
                  </a:lnTo>
                  <a:lnTo>
                    <a:pt x="191389" y="714248"/>
                  </a:lnTo>
                  <a:lnTo>
                    <a:pt x="146646" y="716711"/>
                  </a:lnTo>
                  <a:lnTo>
                    <a:pt x="145694" y="712508"/>
                  </a:lnTo>
                  <a:lnTo>
                    <a:pt x="128790" y="688657"/>
                  </a:lnTo>
                  <a:lnTo>
                    <a:pt x="104190" y="672909"/>
                  </a:lnTo>
                  <a:lnTo>
                    <a:pt x="74422" y="667639"/>
                  </a:lnTo>
                  <a:lnTo>
                    <a:pt x="44856" y="674344"/>
                  </a:lnTo>
                  <a:lnTo>
                    <a:pt x="21018" y="691248"/>
                  </a:lnTo>
                  <a:lnTo>
                    <a:pt x="5270" y="715848"/>
                  </a:lnTo>
                  <a:lnTo>
                    <a:pt x="0" y="745617"/>
                  </a:lnTo>
                  <a:lnTo>
                    <a:pt x="6692" y="775182"/>
                  </a:lnTo>
                  <a:lnTo>
                    <a:pt x="23596" y="799020"/>
                  </a:lnTo>
                  <a:lnTo>
                    <a:pt x="48196" y="814768"/>
                  </a:lnTo>
                  <a:lnTo>
                    <a:pt x="77978" y="820039"/>
                  </a:lnTo>
                  <a:lnTo>
                    <a:pt x="107530" y="813346"/>
                  </a:lnTo>
                  <a:lnTo>
                    <a:pt x="131381" y="796442"/>
                  </a:lnTo>
                  <a:lnTo>
                    <a:pt x="147129" y="771842"/>
                  </a:lnTo>
                  <a:lnTo>
                    <a:pt x="147586" y="769239"/>
                  </a:lnTo>
                  <a:lnTo>
                    <a:pt x="147891" y="767511"/>
                  </a:lnTo>
                  <a:lnTo>
                    <a:pt x="194564" y="764921"/>
                  </a:lnTo>
                  <a:lnTo>
                    <a:pt x="233680" y="761619"/>
                  </a:lnTo>
                  <a:lnTo>
                    <a:pt x="272415" y="757428"/>
                  </a:lnTo>
                  <a:lnTo>
                    <a:pt x="310896" y="752475"/>
                  </a:lnTo>
                  <a:lnTo>
                    <a:pt x="348869" y="746633"/>
                  </a:lnTo>
                  <a:lnTo>
                    <a:pt x="386461" y="740029"/>
                  </a:lnTo>
                  <a:lnTo>
                    <a:pt x="459232" y="724662"/>
                  </a:lnTo>
                  <a:lnTo>
                    <a:pt x="529336" y="706501"/>
                  </a:lnTo>
                  <a:lnTo>
                    <a:pt x="595630" y="685673"/>
                  </a:lnTo>
                  <a:lnTo>
                    <a:pt x="657860" y="662686"/>
                  </a:lnTo>
                  <a:lnTo>
                    <a:pt x="715137" y="637540"/>
                  </a:lnTo>
                  <a:lnTo>
                    <a:pt x="767207" y="610489"/>
                  </a:lnTo>
                  <a:lnTo>
                    <a:pt x="813435" y="581787"/>
                  </a:lnTo>
                  <a:lnTo>
                    <a:pt x="853313" y="551180"/>
                  </a:lnTo>
                  <a:lnTo>
                    <a:pt x="886079" y="519049"/>
                  </a:lnTo>
                  <a:lnTo>
                    <a:pt x="911225" y="484886"/>
                  </a:lnTo>
                  <a:lnTo>
                    <a:pt x="928116" y="447802"/>
                  </a:lnTo>
                  <a:lnTo>
                    <a:pt x="934212" y="409321"/>
                  </a:lnTo>
                  <a:lnTo>
                    <a:pt x="934466" y="401320"/>
                  </a:lnTo>
                  <a:lnTo>
                    <a:pt x="935228" y="395732"/>
                  </a:lnTo>
                  <a:lnTo>
                    <a:pt x="950087" y="357390"/>
                  </a:lnTo>
                  <a:lnTo>
                    <a:pt x="982599" y="317500"/>
                  </a:lnTo>
                  <a:lnTo>
                    <a:pt x="1014349" y="290195"/>
                  </a:lnTo>
                  <a:lnTo>
                    <a:pt x="1053465" y="263398"/>
                  </a:lnTo>
                  <a:lnTo>
                    <a:pt x="1099058" y="237490"/>
                  </a:lnTo>
                  <a:lnTo>
                    <a:pt x="1150747" y="212852"/>
                  </a:lnTo>
                  <a:lnTo>
                    <a:pt x="1207897" y="189865"/>
                  </a:lnTo>
                  <a:lnTo>
                    <a:pt x="1269619" y="168910"/>
                  </a:lnTo>
                  <a:lnTo>
                    <a:pt x="1335532" y="149987"/>
                  </a:lnTo>
                  <a:lnTo>
                    <a:pt x="1404747" y="133731"/>
                  </a:lnTo>
                  <a:lnTo>
                    <a:pt x="1409776" y="132727"/>
                  </a:lnTo>
                  <a:lnTo>
                    <a:pt x="1386459" y="144907"/>
                  </a:lnTo>
                  <a:lnTo>
                    <a:pt x="1349756" y="166370"/>
                  </a:lnTo>
                  <a:lnTo>
                    <a:pt x="1314069" y="189484"/>
                  </a:lnTo>
                  <a:lnTo>
                    <a:pt x="1279271" y="214249"/>
                  </a:lnTo>
                  <a:lnTo>
                    <a:pt x="1245235" y="240792"/>
                  </a:lnTo>
                  <a:lnTo>
                    <a:pt x="1212596" y="268732"/>
                  </a:lnTo>
                  <a:lnTo>
                    <a:pt x="1180719" y="298196"/>
                  </a:lnTo>
                  <a:lnTo>
                    <a:pt x="1150112" y="329057"/>
                  </a:lnTo>
                  <a:lnTo>
                    <a:pt x="1120775" y="361327"/>
                  </a:lnTo>
                  <a:lnTo>
                    <a:pt x="1092835" y="394589"/>
                  </a:lnTo>
                  <a:lnTo>
                    <a:pt x="1066165" y="429133"/>
                  </a:lnTo>
                  <a:lnTo>
                    <a:pt x="1041019" y="464820"/>
                  </a:lnTo>
                  <a:lnTo>
                    <a:pt x="1017524" y="501396"/>
                  </a:lnTo>
                  <a:lnTo>
                    <a:pt x="995553" y="538988"/>
                  </a:lnTo>
                  <a:lnTo>
                    <a:pt x="975360" y="577342"/>
                  </a:lnTo>
                  <a:lnTo>
                    <a:pt x="956818" y="616585"/>
                  </a:lnTo>
                  <a:lnTo>
                    <a:pt x="940308" y="656336"/>
                  </a:lnTo>
                  <a:lnTo>
                    <a:pt x="925703" y="696849"/>
                  </a:lnTo>
                  <a:lnTo>
                    <a:pt x="913003" y="737870"/>
                  </a:lnTo>
                  <a:lnTo>
                    <a:pt x="902589" y="779399"/>
                  </a:lnTo>
                  <a:lnTo>
                    <a:pt x="894334" y="820801"/>
                  </a:lnTo>
                  <a:lnTo>
                    <a:pt x="888238" y="862838"/>
                  </a:lnTo>
                  <a:lnTo>
                    <a:pt x="884682" y="905256"/>
                  </a:lnTo>
                  <a:lnTo>
                    <a:pt x="883018" y="947420"/>
                  </a:lnTo>
                  <a:lnTo>
                    <a:pt x="882777" y="966343"/>
                  </a:lnTo>
                  <a:lnTo>
                    <a:pt x="881761" y="986282"/>
                  </a:lnTo>
                  <a:lnTo>
                    <a:pt x="878459" y="1025779"/>
                  </a:lnTo>
                  <a:lnTo>
                    <a:pt x="872871" y="1064895"/>
                  </a:lnTo>
                  <a:lnTo>
                    <a:pt x="865251" y="1104011"/>
                  </a:lnTo>
                  <a:lnTo>
                    <a:pt x="855345" y="1143000"/>
                  </a:lnTo>
                  <a:lnTo>
                    <a:pt x="843534" y="1181608"/>
                  </a:lnTo>
                  <a:lnTo>
                    <a:pt x="829691" y="1219835"/>
                  </a:lnTo>
                  <a:lnTo>
                    <a:pt x="814070" y="1257427"/>
                  </a:lnTo>
                  <a:lnTo>
                    <a:pt x="796671" y="1294511"/>
                  </a:lnTo>
                  <a:lnTo>
                    <a:pt x="777494" y="1330960"/>
                  </a:lnTo>
                  <a:lnTo>
                    <a:pt x="756666" y="1366647"/>
                  </a:lnTo>
                  <a:lnTo>
                    <a:pt x="734314" y="1401445"/>
                  </a:lnTo>
                  <a:lnTo>
                    <a:pt x="710311" y="1435354"/>
                  </a:lnTo>
                  <a:lnTo>
                    <a:pt x="685165" y="1468120"/>
                  </a:lnTo>
                  <a:lnTo>
                    <a:pt x="658495" y="1499997"/>
                  </a:lnTo>
                  <a:lnTo>
                    <a:pt x="630555" y="1530604"/>
                  </a:lnTo>
                  <a:lnTo>
                    <a:pt x="601472" y="1559941"/>
                  </a:lnTo>
                  <a:lnTo>
                    <a:pt x="571246" y="1587881"/>
                  </a:lnTo>
                  <a:lnTo>
                    <a:pt x="540004" y="1614551"/>
                  </a:lnTo>
                  <a:lnTo>
                    <a:pt x="507746" y="1639697"/>
                  </a:lnTo>
                  <a:lnTo>
                    <a:pt x="474853" y="1663192"/>
                  </a:lnTo>
                  <a:lnTo>
                    <a:pt x="440944" y="1685036"/>
                  </a:lnTo>
                  <a:lnTo>
                    <a:pt x="406400" y="1705229"/>
                  </a:lnTo>
                  <a:lnTo>
                    <a:pt x="371348" y="1723517"/>
                  </a:lnTo>
                  <a:lnTo>
                    <a:pt x="335661" y="1740027"/>
                  </a:lnTo>
                  <a:lnTo>
                    <a:pt x="299466" y="1754505"/>
                  </a:lnTo>
                  <a:lnTo>
                    <a:pt x="262890" y="1766951"/>
                  </a:lnTo>
                  <a:lnTo>
                    <a:pt x="225806" y="1777365"/>
                  </a:lnTo>
                  <a:lnTo>
                    <a:pt x="169926" y="1788795"/>
                  </a:lnTo>
                  <a:lnTo>
                    <a:pt x="145503" y="1791804"/>
                  </a:lnTo>
                  <a:lnTo>
                    <a:pt x="144411" y="1787753"/>
                  </a:lnTo>
                  <a:lnTo>
                    <a:pt x="126580" y="1764601"/>
                  </a:lnTo>
                  <a:lnTo>
                    <a:pt x="101371" y="1749844"/>
                  </a:lnTo>
                  <a:lnTo>
                    <a:pt x="71374" y="1745742"/>
                  </a:lnTo>
                  <a:lnTo>
                    <a:pt x="42125" y="1753603"/>
                  </a:lnTo>
                  <a:lnTo>
                    <a:pt x="18973" y="1771434"/>
                  </a:lnTo>
                  <a:lnTo>
                    <a:pt x="4216" y="1796643"/>
                  </a:lnTo>
                  <a:lnTo>
                    <a:pt x="127" y="1826641"/>
                  </a:lnTo>
                  <a:lnTo>
                    <a:pt x="7975" y="1855889"/>
                  </a:lnTo>
                  <a:lnTo>
                    <a:pt x="25806" y="1879028"/>
                  </a:lnTo>
                  <a:lnTo>
                    <a:pt x="51015" y="1893798"/>
                  </a:lnTo>
                  <a:lnTo>
                    <a:pt x="81026" y="1897888"/>
                  </a:lnTo>
                  <a:lnTo>
                    <a:pt x="110261" y="1890026"/>
                  </a:lnTo>
                  <a:lnTo>
                    <a:pt x="133413" y="1872157"/>
                  </a:lnTo>
                  <a:lnTo>
                    <a:pt x="148082" y="1847088"/>
                  </a:lnTo>
                  <a:lnTo>
                    <a:pt x="148170" y="1846935"/>
                  </a:lnTo>
                  <a:lnTo>
                    <a:pt x="148767" y="1842579"/>
                  </a:lnTo>
                  <a:lnTo>
                    <a:pt x="155702" y="1842135"/>
                  </a:lnTo>
                  <a:lnTo>
                    <a:pt x="197231" y="1835658"/>
                  </a:lnTo>
                  <a:lnTo>
                    <a:pt x="237236" y="1826895"/>
                  </a:lnTo>
                  <a:lnTo>
                    <a:pt x="276606" y="1815846"/>
                  </a:lnTo>
                  <a:lnTo>
                    <a:pt x="315849" y="1802638"/>
                  </a:lnTo>
                  <a:lnTo>
                    <a:pt x="354457" y="1787144"/>
                  </a:lnTo>
                  <a:lnTo>
                    <a:pt x="392557" y="1769745"/>
                  </a:lnTo>
                  <a:lnTo>
                    <a:pt x="429895" y="1750314"/>
                  </a:lnTo>
                  <a:lnTo>
                    <a:pt x="466598" y="1728978"/>
                  </a:lnTo>
                  <a:lnTo>
                    <a:pt x="502412" y="1705864"/>
                  </a:lnTo>
                  <a:lnTo>
                    <a:pt x="537337" y="1680972"/>
                  </a:lnTo>
                  <a:lnTo>
                    <a:pt x="571246" y="1654683"/>
                  </a:lnTo>
                  <a:lnTo>
                    <a:pt x="604139" y="1626616"/>
                  </a:lnTo>
                  <a:lnTo>
                    <a:pt x="636016" y="1597279"/>
                  </a:lnTo>
                  <a:lnTo>
                    <a:pt x="666623" y="1566418"/>
                  </a:lnTo>
                  <a:lnTo>
                    <a:pt x="695960" y="1534160"/>
                  </a:lnTo>
                  <a:lnTo>
                    <a:pt x="724027" y="1500886"/>
                  </a:lnTo>
                  <a:lnTo>
                    <a:pt x="750570" y="1466342"/>
                  </a:lnTo>
                  <a:lnTo>
                    <a:pt x="775843" y="1430782"/>
                  </a:lnTo>
                  <a:lnTo>
                    <a:pt x="799338" y="1394079"/>
                  </a:lnTo>
                  <a:lnTo>
                    <a:pt x="821309" y="1356614"/>
                  </a:lnTo>
                  <a:lnTo>
                    <a:pt x="841629" y="1318260"/>
                  </a:lnTo>
                  <a:lnTo>
                    <a:pt x="860044" y="1279144"/>
                  </a:lnTo>
                  <a:lnTo>
                    <a:pt x="876554" y="1239393"/>
                  </a:lnTo>
                  <a:lnTo>
                    <a:pt x="877201" y="1237602"/>
                  </a:lnTo>
                  <a:lnTo>
                    <a:pt x="875919" y="1250442"/>
                  </a:lnTo>
                  <a:lnTo>
                    <a:pt x="864997" y="1322070"/>
                  </a:lnTo>
                  <a:lnTo>
                    <a:pt x="854964" y="1369568"/>
                  </a:lnTo>
                  <a:lnTo>
                    <a:pt x="843153" y="1416558"/>
                  </a:lnTo>
                  <a:lnTo>
                    <a:pt x="829183" y="1463167"/>
                  </a:lnTo>
                  <a:lnTo>
                    <a:pt x="813435" y="1509141"/>
                  </a:lnTo>
                  <a:lnTo>
                    <a:pt x="795909" y="1554226"/>
                  </a:lnTo>
                  <a:lnTo>
                    <a:pt x="776605" y="1598549"/>
                  </a:lnTo>
                  <a:lnTo>
                    <a:pt x="755523" y="1641983"/>
                  </a:lnTo>
                  <a:lnTo>
                    <a:pt x="733171" y="1684147"/>
                  </a:lnTo>
                  <a:lnTo>
                    <a:pt x="709041" y="1725422"/>
                  </a:lnTo>
                  <a:lnTo>
                    <a:pt x="683641" y="1765300"/>
                  </a:lnTo>
                  <a:lnTo>
                    <a:pt x="656971" y="1803908"/>
                  </a:lnTo>
                  <a:lnTo>
                    <a:pt x="628904" y="1840992"/>
                  </a:lnTo>
                  <a:lnTo>
                    <a:pt x="599821" y="1876552"/>
                  </a:lnTo>
                  <a:lnTo>
                    <a:pt x="569468" y="1910588"/>
                  </a:lnTo>
                  <a:lnTo>
                    <a:pt x="538226" y="1942719"/>
                  </a:lnTo>
                  <a:lnTo>
                    <a:pt x="505968" y="1973199"/>
                  </a:lnTo>
                  <a:lnTo>
                    <a:pt x="473075" y="2001520"/>
                  </a:lnTo>
                  <a:lnTo>
                    <a:pt x="439166" y="2027936"/>
                  </a:lnTo>
                  <a:lnTo>
                    <a:pt x="404241" y="2052574"/>
                  </a:lnTo>
                  <a:lnTo>
                    <a:pt x="369316" y="2074672"/>
                  </a:lnTo>
                  <a:lnTo>
                    <a:pt x="333629" y="2094484"/>
                  </a:lnTo>
                  <a:lnTo>
                    <a:pt x="297688" y="2111883"/>
                  </a:lnTo>
                  <a:lnTo>
                    <a:pt x="261239" y="2126996"/>
                  </a:lnTo>
                  <a:lnTo>
                    <a:pt x="224663" y="2139315"/>
                  </a:lnTo>
                  <a:lnTo>
                    <a:pt x="187706" y="2149221"/>
                  </a:lnTo>
                  <a:lnTo>
                    <a:pt x="145059" y="2156637"/>
                  </a:lnTo>
                  <a:lnTo>
                    <a:pt x="143916" y="2152586"/>
                  </a:lnTo>
                  <a:lnTo>
                    <a:pt x="125742" y="2129663"/>
                  </a:lnTo>
                  <a:lnTo>
                    <a:pt x="100368" y="2115286"/>
                  </a:lnTo>
                  <a:lnTo>
                    <a:pt x="70358" y="2111629"/>
                  </a:lnTo>
                  <a:lnTo>
                    <a:pt x="41249" y="2119846"/>
                  </a:lnTo>
                  <a:lnTo>
                    <a:pt x="18351" y="2137956"/>
                  </a:lnTo>
                  <a:lnTo>
                    <a:pt x="3911" y="2163356"/>
                  </a:lnTo>
                  <a:lnTo>
                    <a:pt x="254" y="2193417"/>
                  </a:lnTo>
                  <a:lnTo>
                    <a:pt x="8470" y="2222500"/>
                  </a:lnTo>
                  <a:lnTo>
                    <a:pt x="26619" y="2245385"/>
                  </a:lnTo>
                  <a:lnTo>
                    <a:pt x="52019" y="2259812"/>
                  </a:lnTo>
                  <a:lnTo>
                    <a:pt x="82042" y="2263521"/>
                  </a:lnTo>
                  <a:lnTo>
                    <a:pt x="111137" y="2255304"/>
                  </a:lnTo>
                  <a:lnTo>
                    <a:pt x="134035" y="2237155"/>
                  </a:lnTo>
                  <a:lnTo>
                    <a:pt x="147840" y="2212848"/>
                  </a:lnTo>
                  <a:lnTo>
                    <a:pt x="148475" y="2211755"/>
                  </a:lnTo>
                  <a:lnTo>
                    <a:pt x="149009" y="2207310"/>
                  </a:lnTo>
                  <a:lnTo>
                    <a:pt x="156083" y="2206752"/>
                  </a:lnTo>
                  <a:lnTo>
                    <a:pt x="177800" y="2203196"/>
                  </a:lnTo>
                  <a:lnTo>
                    <a:pt x="218313" y="2193925"/>
                  </a:lnTo>
                  <a:lnTo>
                    <a:pt x="258572" y="2181860"/>
                  </a:lnTo>
                  <a:lnTo>
                    <a:pt x="298069" y="2167001"/>
                  </a:lnTo>
                  <a:lnTo>
                    <a:pt x="337058" y="2149602"/>
                  </a:lnTo>
                  <a:lnTo>
                    <a:pt x="375539" y="2129663"/>
                  </a:lnTo>
                  <a:lnTo>
                    <a:pt x="413385" y="2107184"/>
                  </a:lnTo>
                  <a:lnTo>
                    <a:pt x="468376" y="2069592"/>
                  </a:lnTo>
                  <a:lnTo>
                    <a:pt x="504190" y="2041652"/>
                  </a:lnTo>
                  <a:lnTo>
                    <a:pt x="539115" y="2011553"/>
                  </a:lnTo>
                  <a:lnTo>
                    <a:pt x="573024" y="1979676"/>
                  </a:lnTo>
                  <a:lnTo>
                    <a:pt x="605917" y="1946021"/>
                  </a:lnTo>
                  <a:lnTo>
                    <a:pt x="637667" y="1910461"/>
                  </a:lnTo>
                  <a:lnTo>
                    <a:pt x="668147" y="1873250"/>
                  </a:lnTo>
                  <a:lnTo>
                    <a:pt x="697484" y="1834515"/>
                  </a:lnTo>
                  <a:lnTo>
                    <a:pt x="725424" y="1794256"/>
                  </a:lnTo>
                  <a:lnTo>
                    <a:pt x="751967" y="1752600"/>
                  </a:lnTo>
                  <a:lnTo>
                    <a:pt x="776986" y="1709801"/>
                  </a:lnTo>
                  <a:lnTo>
                    <a:pt x="800481" y="1665732"/>
                  </a:lnTo>
                  <a:lnTo>
                    <a:pt x="822325" y="1620774"/>
                  </a:lnTo>
                  <a:lnTo>
                    <a:pt x="842391" y="1574546"/>
                  </a:lnTo>
                  <a:lnTo>
                    <a:pt x="860679" y="1527556"/>
                  </a:lnTo>
                  <a:lnTo>
                    <a:pt x="877189" y="1479677"/>
                  </a:lnTo>
                  <a:lnTo>
                    <a:pt x="891794" y="1431290"/>
                  </a:lnTo>
                  <a:lnTo>
                    <a:pt x="904240" y="1382014"/>
                  </a:lnTo>
                  <a:lnTo>
                    <a:pt x="914654" y="1332484"/>
                  </a:lnTo>
                  <a:lnTo>
                    <a:pt x="922909" y="1282446"/>
                  </a:lnTo>
                  <a:lnTo>
                    <a:pt x="928878" y="1231646"/>
                  </a:lnTo>
                  <a:lnTo>
                    <a:pt x="932561" y="1180973"/>
                  </a:lnTo>
                  <a:lnTo>
                    <a:pt x="933843" y="1129665"/>
                  </a:lnTo>
                  <a:lnTo>
                    <a:pt x="934466" y="1106170"/>
                  </a:lnTo>
                  <a:lnTo>
                    <a:pt x="936752" y="1057402"/>
                  </a:lnTo>
                  <a:lnTo>
                    <a:pt x="941451" y="1009396"/>
                  </a:lnTo>
                  <a:lnTo>
                    <a:pt x="952500" y="937260"/>
                  </a:lnTo>
                  <a:lnTo>
                    <a:pt x="962533" y="889762"/>
                  </a:lnTo>
                  <a:lnTo>
                    <a:pt x="974598" y="842772"/>
                  </a:lnTo>
                  <a:lnTo>
                    <a:pt x="988568" y="796163"/>
                  </a:lnTo>
                  <a:lnTo>
                    <a:pt x="1004316" y="750316"/>
                  </a:lnTo>
                  <a:lnTo>
                    <a:pt x="1021969" y="705231"/>
                  </a:lnTo>
                  <a:lnTo>
                    <a:pt x="1041273" y="660908"/>
                  </a:lnTo>
                  <a:lnTo>
                    <a:pt x="1062355" y="617728"/>
                  </a:lnTo>
                  <a:lnTo>
                    <a:pt x="1084834" y="575310"/>
                  </a:lnTo>
                  <a:lnTo>
                    <a:pt x="1108837" y="534162"/>
                  </a:lnTo>
                  <a:lnTo>
                    <a:pt x="1134364" y="494284"/>
                  </a:lnTo>
                  <a:lnTo>
                    <a:pt x="1161161" y="455676"/>
                  </a:lnTo>
                  <a:lnTo>
                    <a:pt x="1189228" y="418592"/>
                  </a:lnTo>
                  <a:lnTo>
                    <a:pt x="1218311" y="383032"/>
                  </a:lnTo>
                  <a:lnTo>
                    <a:pt x="1248664" y="349250"/>
                  </a:lnTo>
                  <a:lnTo>
                    <a:pt x="1280033" y="316877"/>
                  </a:lnTo>
                  <a:lnTo>
                    <a:pt x="1312291" y="286512"/>
                  </a:lnTo>
                  <a:lnTo>
                    <a:pt x="1345438" y="258064"/>
                  </a:lnTo>
                  <a:lnTo>
                    <a:pt x="1379220" y="231648"/>
                  </a:lnTo>
                  <a:lnTo>
                    <a:pt x="1413891" y="207391"/>
                  </a:lnTo>
                  <a:lnTo>
                    <a:pt x="1448689" y="185420"/>
                  </a:lnTo>
                  <a:lnTo>
                    <a:pt x="1484236" y="165735"/>
                  </a:lnTo>
                  <a:lnTo>
                    <a:pt x="1520444" y="148209"/>
                  </a:lnTo>
                  <a:lnTo>
                    <a:pt x="1556893" y="133223"/>
                  </a:lnTo>
                  <a:lnTo>
                    <a:pt x="1589633" y="122059"/>
                  </a:lnTo>
                  <a:lnTo>
                    <a:pt x="1590294" y="152273"/>
                  </a:lnTo>
                  <a:lnTo>
                    <a:pt x="1592199" y="151269"/>
                  </a:lnTo>
                  <a:lnTo>
                    <a:pt x="1592453" y="156210"/>
                  </a:lnTo>
                  <a:lnTo>
                    <a:pt x="1597342" y="153466"/>
                  </a:lnTo>
                  <a:lnTo>
                    <a:pt x="1599057" y="167259"/>
                  </a:lnTo>
                  <a:lnTo>
                    <a:pt x="1600784" y="166116"/>
                  </a:lnTo>
                  <a:lnTo>
                    <a:pt x="1601470" y="170688"/>
                  </a:lnTo>
                  <a:lnTo>
                    <a:pt x="1740916" y="72898"/>
                  </a:lnTo>
                  <a:lnTo>
                    <a:pt x="1740776" y="72859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62553" y="2204085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4676394" y="2146554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92205" y="2159254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566350" y="3144202"/>
            <a:ext cx="1125855" cy="922019"/>
            <a:chOff x="3566350" y="3144202"/>
            <a:chExt cx="1125855" cy="922019"/>
          </a:xfrm>
        </p:grpSpPr>
        <p:sp>
          <p:nvSpPr>
            <p:cNvPr id="50" name="object 50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662553" y="3216020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4676394" y="3158489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92205" y="3171189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8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1069" y="1760982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4">
                <a:moveTo>
                  <a:pt x="0" y="8508"/>
                </a:moveTo>
                <a:lnTo>
                  <a:pt x="0" y="3809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09"/>
                </a:lnTo>
                <a:lnTo>
                  <a:pt x="182880" y="8508"/>
                </a:lnTo>
                <a:lnTo>
                  <a:pt x="182880" y="268858"/>
                </a:lnTo>
                <a:lnTo>
                  <a:pt x="182880" y="273557"/>
                </a:lnTo>
                <a:lnTo>
                  <a:pt x="179057" y="277367"/>
                </a:lnTo>
                <a:lnTo>
                  <a:pt x="174332" y="277367"/>
                </a:lnTo>
                <a:lnTo>
                  <a:pt x="8547" y="277367"/>
                </a:lnTo>
                <a:lnTo>
                  <a:pt x="3822" y="277367"/>
                </a:lnTo>
                <a:lnTo>
                  <a:pt x="0" y="273557"/>
                </a:lnTo>
                <a:lnTo>
                  <a:pt x="0" y="268858"/>
                </a:lnTo>
                <a:lnTo>
                  <a:pt x="0" y="8508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1069" y="2126742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4">
                <a:moveTo>
                  <a:pt x="0" y="8508"/>
                </a:moveTo>
                <a:lnTo>
                  <a:pt x="0" y="3809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09"/>
                </a:lnTo>
                <a:lnTo>
                  <a:pt x="182880" y="8508"/>
                </a:lnTo>
                <a:lnTo>
                  <a:pt x="182880" y="268858"/>
                </a:lnTo>
                <a:lnTo>
                  <a:pt x="182880" y="273557"/>
                </a:lnTo>
                <a:lnTo>
                  <a:pt x="179057" y="277368"/>
                </a:lnTo>
                <a:lnTo>
                  <a:pt x="174332" y="277368"/>
                </a:lnTo>
                <a:lnTo>
                  <a:pt x="8547" y="277368"/>
                </a:lnTo>
                <a:lnTo>
                  <a:pt x="3822" y="277368"/>
                </a:lnTo>
                <a:lnTo>
                  <a:pt x="0" y="273557"/>
                </a:lnTo>
                <a:lnTo>
                  <a:pt x="0" y="268858"/>
                </a:lnTo>
                <a:lnTo>
                  <a:pt x="0" y="8508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1069" y="3213354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5">
                <a:moveTo>
                  <a:pt x="0" y="8508"/>
                </a:moveTo>
                <a:lnTo>
                  <a:pt x="0" y="3809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09"/>
                </a:lnTo>
                <a:lnTo>
                  <a:pt x="182880" y="8508"/>
                </a:lnTo>
                <a:lnTo>
                  <a:pt x="182880" y="268858"/>
                </a:lnTo>
                <a:lnTo>
                  <a:pt x="182880" y="273557"/>
                </a:lnTo>
                <a:lnTo>
                  <a:pt x="179057" y="277368"/>
                </a:lnTo>
                <a:lnTo>
                  <a:pt x="174332" y="277368"/>
                </a:lnTo>
                <a:lnTo>
                  <a:pt x="8547" y="277368"/>
                </a:lnTo>
                <a:lnTo>
                  <a:pt x="3822" y="277368"/>
                </a:lnTo>
                <a:lnTo>
                  <a:pt x="0" y="273557"/>
                </a:lnTo>
                <a:lnTo>
                  <a:pt x="0" y="268858"/>
                </a:lnTo>
                <a:lnTo>
                  <a:pt x="0" y="8508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1069" y="3579114"/>
            <a:ext cx="182880" cy="277495"/>
          </a:xfrm>
          <a:custGeom>
            <a:avLst/>
            <a:gdLst/>
            <a:ahLst/>
            <a:cxnLst/>
            <a:rect l="l" t="t" r="r" b="b"/>
            <a:pathLst>
              <a:path w="182880" h="277495">
                <a:moveTo>
                  <a:pt x="0" y="8509"/>
                </a:moveTo>
                <a:lnTo>
                  <a:pt x="0" y="3810"/>
                </a:lnTo>
                <a:lnTo>
                  <a:pt x="3822" y="0"/>
                </a:lnTo>
                <a:lnTo>
                  <a:pt x="8547" y="0"/>
                </a:lnTo>
                <a:lnTo>
                  <a:pt x="174332" y="0"/>
                </a:lnTo>
                <a:lnTo>
                  <a:pt x="179057" y="0"/>
                </a:lnTo>
                <a:lnTo>
                  <a:pt x="182880" y="3810"/>
                </a:lnTo>
                <a:lnTo>
                  <a:pt x="182880" y="8509"/>
                </a:lnTo>
                <a:lnTo>
                  <a:pt x="182880" y="268859"/>
                </a:lnTo>
                <a:lnTo>
                  <a:pt x="182880" y="273558"/>
                </a:lnTo>
                <a:lnTo>
                  <a:pt x="179057" y="277368"/>
                </a:lnTo>
                <a:lnTo>
                  <a:pt x="174332" y="277368"/>
                </a:lnTo>
                <a:lnTo>
                  <a:pt x="8547" y="277368"/>
                </a:lnTo>
                <a:lnTo>
                  <a:pt x="3822" y="277368"/>
                </a:lnTo>
                <a:lnTo>
                  <a:pt x="0" y="273558"/>
                </a:lnTo>
                <a:lnTo>
                  <a:pt x="0" y="268859"/>
                </a:lnTo>
                <a:lnTo>
                  <a:pt x="0" y="8509"/>
                </a:lnTo>
                <a:close/>
              </a:path>
            </a:pathLst>
          </a:custGeom>
          <a:ln w="1905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59002" y="3921011"/>
            <a:ext cx="64770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18126" y="4200585"/>
            <a:ext cx="1778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305" y="1195577"/>
              <a:ext cx="460375" cy="1964689"/>
            </a:xfrm>
            <a:custGeom>
              <a:avLst/>
              <a:gdLst/>
              <a:ahLst/>
              <a:cxnLst/>
              <a:rect l="l" t="t" r="r" b="b"/>
              <a:pathLst>
                <a:path w="460375" h="1964689">
                  <a:moveTo>
                    <a:pt x="3048" y="1964436"/>
                  </a:moveTo>
                  <a:lnTo>
                    <a:pt x="460248" y="1964436"/>
                  </a:lnTo>
                  <a:lnTo>
                    <a:pt x="460248" y="1598676"/>
                  </a:lnTo>
                  <a:lnTo>
                    <a:pt x="3048" y="1598676"/>
                  </a:lnTo>
                  <a:lnTo>
                    <a:pt x="3048" y="1964436"/>
                  </a:lnTo>
                  <a:close/>
                </a:path>
                <a:path w="460375" h="196468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16" name="object 16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4169854"/>
            <a:ext cx="1125855" cy="920115"/>
            <a:chOff x="3566350" y="416985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4240148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marL="151130">
                        <a:lnSpc>
                          <a:spcPts val="1839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1673605" y="1182877"/>
            <a:ext cx="3474720" cy="3433445"/>
            <a:chOff x="1673605" y="1182877"/>
            <a:chExt cx="3474720" cy="3433445"/>
          </a:xfrm>
        </p:grpSpPr>
        <p:sp>
          <p:nvSpPr>
            <p:cNvPr id="26" name="object 26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7917" y="418414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7917" y="418414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9002" y="1649323"/>
            <a:ext cx="647700" cy="2201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40229" y="1502155"/>
            <a:ext cx="2852420" cy="3201670"/>
            <a:chOff x="1840229" y="1502155"/>
            <a:chExt cx="2852420" cy="3201670"/>
          </a:xfrm>
        </p:grpSpPr>
        <p:sp>
          <p:nvSpPr>
            <p:cNvPr id="42" name="object 42"/>
            <p:cNvSpPr/>
            <p:nvPr/>
          </p:nvSpPr>
          <p:spPr>
            <a:xfrm>
              <a:off x="1840230" y="1502155"/>
              <a:ext cx="1741805" cy="3201670"/>
            </a:xfrm>
            <a:custGeom>
              <a:avLst/>
              <a:gdLst/>
              <a:ahLst/>
              <a:cxnLst/>
              <a:rect l="l" t="t" r="r" b="b"/>
              <a:pathLst>
                <a:path w="1741804" h="3201670">
                  <a:moveTo>
                    <a:pt x="932942" y="3016389"/>
                  </a:moveTo>
                  <a:lnTo>
                    <a:pt x="932726" y="3016161"/>
                  </a:lnTo>
                  <a:lnTo>
                    <a:pt x="932815" y="3016389"/>
                  </a:lnTo>
                  <a:lnTo>
                    <a:pt x="932942" y="3016389"/>
                  </a:lnTo>
                  <a:close/>
                </a:path>
                <a:path w="1741804" h="3201670">
                  <a:moveTo>
                    <a:pt x="1741297" y="3128226"/>
                  </a:moveTo>
                  <a:lnTo>
                    <a:pt x="1740369" y="3127540"/>
                  </a:lnTo>
                  <a:lnTo>
                    <a:pt x="1740916" y="3127273"/>
                  </a:lnTo>
                  <a:lnTo>
                    <a:pt x="1738058" y="3125800"/>
                  </a:lnTo>
                  <a:lnTo>
                    <a:pt x="1605153" y="3025876"/>
                  </a:lnTo>
                  <a:lnTo>
                    <a:pt x="1599946" y="3054286"/>
                  </a:lnTo>
                  <a:lnTo>
                    <a:pt x="1589659" y="3048952"/>
                  </a:lnTo>
                  <a:lnTo>
                    <a:pt x="1589316" y="3072866"/>
                  </a:lnTo>
                  <a:lnTo>
                    <a:pt x="1568450" y="3064446"/>
                  </a:lnTo>
                  <a:lnTo>
                    <a:pt x="1540002" y="3050895"/>
                  </a:lnTo>
                  <a:lnTo>
                    <a:pt x="1484236" y="3018498"/>
                  </a:lnTo>
                  <a:lnTo>
                    <a:pt x="1430261" y="2979102"/>
                  </a:lnTo>
                  <a:lnTo>
                    <a:pt x="1378712" y="2933496"/>
                  </a:lnTo>
                  <a:lnTo>
                    <a:pt x="1330071" y="2882138"/>
                  </a:lnTo>
                  <a:lnTo>
                    <a:pt x="1284859" y="2825661"/>
                  </a:lnTo>
                  <a:lnTo>
                    <a:pt x="1243584" y="2764663"/>
                  </a:lnTo>
                  <a:lnTo>
                    <a:pt x="1206754" y="2699855"/>
                  </a:lnTo>
                  <a:lnTo>
                    <a:pt x="1174877" y="2631757"/>
                  </a:lnTo>
                  <a:lnTo>
                    <a:pt x="1148588" y="2561132"/>
                  </a:lnTo>
                  <a:lnTo>
                    <a:pt x="1128014" y="2488463"/>
                  </a:lnTo>
                  <a:lnTo>
                    <a:pt x="1113917" y="2414511"/>
                  </a:lnTo>
                  <a:lnTo>
                    <a:pt x="1106551" y="2339848"/>
                  </a:lnTo>
                  <a:lnTo>
                    <a:pt x="1105662" y="2300859"/>
                  </a:lnTo>
                  <a:lnTo>
                    <a:pt x="1105154" y="2280412"/>
                  </a:lnTo>
                  <a:lnTo>
                    <a:pt x="1102106" y="2240026"/>
                  </a:lnTo>
                  <a:lnTo>
                    <a:pt x="1096137" y="2199640"/>
                  </a:lnTo>
                  <a:lnTo>
                    <a:pt x="1087374" y="2159635"/>
                  </a:lnTo>
                  <a:lnTo>
                    <a:pt x="1075944" y="2120011"/>
                  </a:lnTo>
                  <a:lnTo>
                    <a:pt x="1061720" y="2080768"/>
                  </a:lnTo>
                  <a:lnTo>
                    <a:pt x="1045210" y="2042033"/>
                  </a:lnTo>
                  <a:lnTo>
                    <a:pt x="1026160" y="2003933"/>
                  </a:lnTo>
                  <a:lnTo>
                    <a:pt x="993267" y="1947799"/>
                  </a:lnTo>
                  <a:lnTo>
                    <a:pt x="968883" y="1911477"/>
                  </a:lnTo>
                  <a:lnTo>
                    <a:pt x="942340" y="1875917"/>
                  </a:lnTo>
                  <a:lnTo>
                    <a:pt x="913765" y="1841373"/>
                  </a:lnTo>
                  <a:lnTo>
                    <a:pt x="883412" y="1807718"/>
                  </a:lnTo>
                  <a:lnTo>
                    <a:pt x="851281" y="1775079"/>
                  </a:lnTo>
                  <a:lnTo>
                    <a:pt x="817626" y="1743583"/>
                  </a:lnTo>
                  <a:lnTo>
                    <a:pt x="782193" y="1713357"/>
                  </a:lnTo>
                  <a:lnTo>
                    <a:pt x="777189" y="1709420"/>
                  </a:lnTo>
                  <a:lnTo>
                    <a:pt x="800481" y="1665732"/>
                  </a:lnTo>
                  <a:lnTo>
                    <a:pt x="822325" y="1620774"/>
                  </a:lnTo>
                  <a:lnTo>
                    <a:pt x="842391" y="1574546"/>
                  </a:lnTo>
                  <a:lnTo>
                    <a:pt x="860679" y="1527556"/>
                  </a:lnTo>
                  <a:lnTo>
                    <a:pt x="877189" y="1479677"/>
                  </a:lnTo>
                  <a:lnTo>
                    <a:pt x="891794" y="1431290"/>
                  </a:lnTo>
                  <a:lnTo>
                    <a:pt x="904240" y="1382014"/>
                  </a:lnTo>
                  <a:lnTo>
                    <a:pt x="914654" y="1332484"/>
                  </a:lnTo>
                  <a:lnTo>
                    <a:pt x="922909" y="1282446"/>
                  </a:lnTo>
                  <a:lnTo>
                    <a:pt x="928878" y="1231646"/>
                  </a:lnTo>
                  <a:lnTo>
                    <a:pt x="932561" y="1180973"/>
                  </a:lnTo>
                  <a:lnTo>
                    <a:pt x="933843" y="1129665"/>
                  </a:lnTo>
                  <a:lnTo>
                    <a:pt x="934466" y="1106170"/>
                  </a:lnTo>
                  <a:lnTo>
                    <a:pt x="936752" y="1057402"/>
                  </a:lnTo>
                  <a:lnTo>
                    <a:pt x="941451" y="1009396"/>
                  </a:lnTo>
                  <a:lnTo>
                    <a:pt x="952500" y="937260"/>
                  </a:lnTo>
                  <a:lnTo>
                    <a:pt x="962533" y="889762"/>
                  </a:lnTo>
                  <a:lnTo>
                    <a:pt x="974598" y="842772"/>
                  </a:lnTo>
                  <a:lnTo>
                    <a:pt x="988568" y="796163"/>
                  </a:lnTo>
                  <a:lnTo>
                    <a:pt x="1004316" y="750316"/>
                  </a:lnTo>
                  <a:lnTo>
                    <a:pt x="1021969" y="705231"/>
                  </a:lnTo>
                  <a:lnTo>
                    <a:pt x="1041273" y="660908"/>
                  </a:lnTo>
                  <a:lnTo>
                    <a:pt x="1062355" y="617728"/>
                  </a:lnTo>
                  <a:lnTo>
                    <a:pt x="1084834" y="575310"/>
                  </a:lnTo>
                  <a:lnTo>
                    <a:pt x="1108837" y="534162"/>
                  </a:lnTo>
                  <a:lnTo>
                    <a:pt x="1134364" y="494284"/>
                  </a:lnTo>
                  <a:lnTo>
                    <a:pt x="1161161" y="455676"/>
                  </a:lnTo>
                  <a:lnTo>
                    <a:pt x="1189228" y="418592"/>
                  </a:lnTo>
                  <a:lnTo>
                    <a:pt x="1218311" y="383032"/>
                  </a:lnTo>
                  <a:lnTo>
                    <a:pt x="1248664" y="349250"/>
                  </a:lnTo>
                  <a:lnTo>
                    <a:pt x="1280033" y="316877"/>
                  </a:lnTo>
                  <a:lnTo>
                    <a:pt x="1312291" y="286512"/>
                  </a:lnTo>
                  <a:lnTo>
                    <a:pt x="1345438" y="258064"/>
                  </a:lnTo>
                  <a:lnTo>
                    <a:pt x="1379220" y="231648"/>
                  </a:lnTo>
                  <a:lnTo>
                    <a:pt x="1413891" y="207391"/>
                  </a:lnTo>
                  <a:lnTo>
                    <a:pt x="1448689" y="185420"/>
                  </a:lnTo>
                  <a:lnTo>
                    <a:pt x="1484236" y="165735"/>
                  </a:lnTo>
                  <a:lnTo>
                    <a:pt x="1520444" y="148209"/>
                  </a:lnTo>
                  <a:lnTo>
                    <a:pt x="1556893" y="133223"/>
                  </a:lnTo>
                  <a:lnTo>
                    <a:pt x="1589633" y="122059"/>
                  </a:lnTo>
                  <a:lnTo>
                    <a:pt x="1590294" y="152273"/>
                  </a:lnTo>
                  <a:lnTo>
                    <a:pt x="1592199" y="151269"/>
                  </a:lnTo>
                  <a:lnTo>
                    <a:pt x="1592453" y="156210"/>
                  </a:lnTo>
                  <a:lnTo>
                    <a:pt x="1597342" y="153466"/>
                  </a:lnTo>
                  <a:lnTo>
                    <a:pt x="1599057" y="167259"/>
                  </a:lnTo>
                  <a:lnTo>
                    <a:pt x="1600784" y="166116"/>
                  </a:lnTo>
                  <a:lnTo>
                    <a:pt x="1601470" y="170688"/>
                  </a:lnTo>
                  <a:lnTo>
                    <a:pt x="1740916" y="72898"/>
                  </a:lnTo>
                  <a:lnTo>
                    <a:pt x="1740776" y="72859"/>
                  </a:lnTo>
                  <a:lnTo>
                    <a:pt x="1740916" y="72771"/>
                  </a:lnTo>
                  <a:lnTo>
                    <a:pt x="1693087" y="50165"/>
                  </a:lnTo>
                  <a:lnTo>
                    <a:pt x="1586992" y="0"/>
                  </a:lnTo>
                  <a:lnTo>
                    <a:pt x="1587093" y="4826"/>
                  </a:lnTo>
                  <a:lnTo>
                    <a:pt x="1585087" y="3937"/>
                  </a:lnTo>
                  <a:lnTo>
                    <a:pt x="1585747" y="17907"/>
                  </a:lnTo>
                  <a:lnTo>
                    <a:pt x="1580388" y="16002"/>
                  </a:lnTo>
                  <a:lnTo>
                    <a:pt x="1580946" y="20586"/>
                  </a:lnTo>
                  <a:lnTo>
                    <a:pt x="1578991" y="19939"/>
                  </a:lnTo>
                  <a:lnTo>
                    <a:pt x="1583601" y="50977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51" y="224320"/>
                  </a:lnTo>
                  <a:lnTo>
                    <a:pt x="883551" y="224751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69" y="225437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51" y="224320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73" y="224713"/>
                  </a:lnTo>
                  <a:lnTo>
                    <a:pt x="883424" y="224548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802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79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88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13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72"/>
                  </a:lnTo>
                  <a:lnTo>
                    <a:pt x="934173" y="226212"/>
                  </a:lnTo>
                  <a:lnTo>
                    <a:pt x="934262" y="226060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188580" y="142849"/>
                  </a:lnTo>
                  <a:lnTo>
                    <a:pt x="1159129" y="154305"/>
                  </a:lnTo>
                  <a:lnTo>
                    <a:pt x="1129665" y="166624"/>
                  </a:lnTo>
                  <a:lnTo>
                    <a:pt x="1074801" y="192913"/>
                  </a:lnTo>
                  <a:lnTo>
                    <a:pt x="1025525" y="220980"/>
                  </a:lnTo>
                  <a:lnTo>
                    <a:pt x="982218" y="250825"/>
                  </a:lnTo>
                  <a:lnTo>
                    <a:pt x="945769" y="282575"/>
                  </a:lnTo>
                  <a:lnTo>
                    <a:pt x="916432" y="316357"/>
                  </a:lnTo>
                  <a:lnTo>
                    <a:pt x="895985" y="351536"/>
                  </a:lnTo>
                  <a:lnTo>
                    <a:pt x="884809" y="389636"/>
                  </a:lnTo>
                  <a:lnTo>
                    <a:pt x="883285" y="413131"/>
                  </a:lnTo>
                  <a:lnTo>
                    <a:pt x="882650" y="419227"/>
                  </a:lnTo>
                  <a:lnTo>
                    <a:pt x="868807" y="456946"/>
                  </a:lnTo>
                  <a:lnTo>
                    <a:pt x="836168" y="497967"/>
                  </a:lnTo>
                  <a:lnTo>
                    <a:pt x="804291" y="525653"/>
                  </a:lnTo>
                  <a:lnTo>
                    <a:pt x="765048" y="552704"/>
                  </a:lnTo>
                  <a:lnTo>
                    <a:pt x="719201" y="578739"/>
                  </a:lnTo>
                  <a:lnTo>
                    <a:pt x="667385" y="603504"/>
                  </a:lnTo>
                  <a:lnTo>
                    <a:pt x="610235" y="626618"/>
                  </a:lnTo>
                  <a:lnTo>
                    <a:pt x="548386" y="647700"/>
                  </a:lnTo>
                  <a:lnTo>
                    <a:pt x="482473" y="666496"/>
                  </a:lnTo>
                  <a:lnTo>
                    <a:pt x="413258" y="682879"/>
                  </a:lnTo>
                  <a:lnTo>
                    <a:pt x="341249" y="696468"/>
                  </a:lnTo>
                  <a:lnTo>
                    <a:pt x="267081" y="707009"/>
                  </a:lnTo>
                  <a:lnTo>
                    <a:pt x="191389" y="714248"/>
                  </a:lnTo>
                  <a:lnTo>
                    <a:pt x="146646" y="716711"/>
                  </a:lnTo>
                  <a:lnTo>
                    <a:pt x="145694" y="712508"/>
                  </a:lnTo>
                  <a:lnTo>
                    <a:pt x="128790" y="688657"/>
                  </a:lnTo>
                  <a:lnTo>
                    <a:pt x="104190" y="672909"/>
                  </a:lnTo>
                  <a:lnTo>
                    <a:pt x="74422" y="667639"/>
                  </a:lnTo>
                  <a:lnTo>
                    <a:pt x="44856" y="674344"/>
                  </a:lnTo>
                  <a:lnTo>
                    <a:pt x="21018" y="691248"/>
                  </a:lnTo>
                  <a:lnTo>
                    <a:pt x="5270" y="715848"/>
                  </a:lnTo>
                  <a:lnTo>
                    <a:pt x="0" y="745617"/>
                  </a:lnTo>
                  <a:lnTo>
                    <a:pt x="6692" y="775182"/>
                  </a:lnTo>
                  <a:lnTo>
                    <a:pt x="23596" y="799020"/>
                  </a:lnTo>
                  <a:lnTo>
                    <a:pt x="48196" y="814768"/>
                  </a:lnTo>
                  <a:lnTo>
                    <a:pt x="77978" y="820039"/>
                  </a:lnTo>
                  <a:lnTo>
                    <a:pt x="107530" y="813346"/>
                  </a:lnTo>
                  <a:lnTo>
                    <a:pt x="131381" y="796442"/>
                  </a:lnTo>
                  <a:lnTo>
                    <a:pt x="147129" y="771842"/>
                  </a:lnTo>
                  <a:lnTo>
                    <a:pt x="147586" y="769239"/>
                  </a:lnTo>
                  <a:lnTo>
                    <a:pt x="147891" y="767511"/>
                  </a:lnTo>
                  <a:lnTo>
                    <a:pt x="194564" y="764921"/>
                  </a:lnTo>
                  <a:lnTo>
                    <a:pt x="233680" y="761619"/>
                  </a:lnTo>
                  <a:lnTo>
                    <a:pt x="272415" y="757428"/>
                  </a:lnTo>
                  <a:lnTo>
                    <a:pt x="310896" y="752475"/>
                  </a:lnTo>
                  <a:lnTo>
                    <a:pt x="348869" y="746633"/>
                  </a:lnTo>
                  <a:lnTo>
                    <a:pt x="386461" y="740029"/>
                  </a:lnTo>
                  <a:lnTo>
                    <a:pt x="459232" y="724662"/>
                  </a:lnTo>
                  <a:lnTo>
                    <a:pt x="529336" y="706501"/>
                  </a:lnTo>
                  <a:lnTo>
                    <a:pt x="595630" y="685673"/>
                  </a:lnTo>
                  <a:lnTo>
                    <a:pt x="657860" y="662686"/>
                  </a:lnTo>
                  <a:lnTo>
                    <a:pt x="715137" y="637540"/>
                  </a:lnTo>
                  <a:lnTo>
                    <a:pt x="767207" y="610489"/>
                  </a:lnTo>
                  <a:lnTo>
                    <a:pt x="813435" y="581787"/>
                  </a:lnTo>
                  <a:lnTo>
                    <a:pt x="853313" y="551180"/>
                  </a:lnTo>
                  <a:lnTo>
                    <a:pt x="886079" y="519049"/>
                  </a:lnTo>
                  <a:lnTo>
                    <a:pt x="911225" y="484886"/>
                  </a:lnTo>
                  <a:lnTo>
                    <a:pt x="928116" y="447802"/>
                  </a:lnTo>
                  <a:lnTo>
                    <a:pt x="934212" y="409321"/>
                  </a:lnTo>
                  <a:lnTo>
                    <a:pt x="934466" y="401320"/>
                  </a:lnTo>
                  <a:lnTo>
                    <a:pt x="935228" y="395732"/>
                  </a:lnTo>
                  <a:lnTo>
                    <a:pt x="950087" y="357390"/>
                  </a:lnTo>
                  <a:lnTo>
                    <a:pt x="982599" y="317500"/>
                  </a:lnTo>
                  <a:lnTo>
                    <a:pt x="1014349" y="290195"/>
                  </a:lnTo>
                  <a:lnTo>
                    <a:pt x="1053465" y="263398"/>
                  </a:lnTo>
                  <a:lnTo>
                    <a:pt x="1099058" y="237490"/>
                  </a:lnTo>
                  <a:lnTo>
                    <a:pt x="1150747" y="212852"/>
                  </a:lnTo>
                  <a:lnTo>
                    <a:pt x="1207897" y="189865"/>
                  </a:lnTo>
                  <a:lnTo>
                    <a:pt x="1269619" y="168910"/>
                  </a:lnTo>
                  <a:lnTo>
                    <a:pt x="1335532" y="149987"/>
                  </a:lnTo>
                  <a:lnTo>
                    <a:pt x="1404747" y="133731"/>
                  </a:lnTo>
                  <a:lnTo>
                    <a:pt x="1409776" y="132727"/>
                  </a:lnTo>
                  <a:lnTo>
                    <a:pt x="1386459" y="144907"/>
                  </a:lnTo>
                  <a:lnTo>
                    <a:pt x="1349756" y="166370"/>
                  </a:lnTo>
                  <a:lnTo>
                    <a:pt x="1314069" y="189484"/>
                  </a:lnTo>
                  <a:lnTo>
                    <a:pt x="1279271" y="214249"/>
                  </a:lnTo>
                  <a:lnTo>
                    <a:pt x="1245235" y="240792"/>
                  </a:lnTo>
                  <a:lnTo>
                    <a:pt x="1212596" y="268732"/>
                  </a:lnTo>
                  <a:lnTo>
                    <a:pt x="1180719" y="298196"/>
                  </a:lnTo>
                  <a:lnTo>
                    <a:pt x="1150112" y="329057"/>
                  </a:lnTo>
                  <a:lnTo>
                    <a:pt x="1120775" y="361327"/>
                  </a:lnTo>
                  <a:lnTo>
                    <a:pt x="1092835" y="394589"/>
                  </a:lnTo>
                  <a:lnTo>
                    <a:pt x="1066165" y="429133"/>
                  </a:lnTo>
                  <a:lnTo>
                    <a:pt x="1041019" y="464820"/>
                  </a:lnTo>
                  <a:lnTo>
                    <a:pt x="1017524" y="501396"/>
                  </a:lnTo>
                  <a:lnTo>
                    <a:pt x="995553" y="538988"/>
                  </a:lnTo>
                  <a:lnTo>
                    <a:pt x="975360" y="577342"/>
                  </a:lnTo>
                  <a:lnTo>
                    <a:pt x="956818" y="616585"/>
                  </a:lnTo>
                  <a:lnTo>
                    <a:pt x="940308" y="656336"/>
                  </a:lnTo>
                  <a:lnTo>
                    <a:pt x="925703" y="696849"/>
                  </a:lnTo>
                  <a:lnTo>
                    <a:pt x="913003" y="737870"/>
                  </a:lnTo>
                  <a:lnTo>
                    <a:pt x="902589" y="779399"/>
                  </a:lnTo>
                  <a:lnTo>
                    <a:pt x="894334" y="820801"/>
                  </a:lnTo>
                  <a:lnTo>
                    <a:pt x="888238" y="862838"/>
                  </a:lnTo>
                  <a:lnTo>
                    <a:pt x="884682" y="905256"/>
                  </a:lnTo>
                  <a:lnTo>
                    <a:pt x="883018" y="947420"/>
                  </a:lnTo>
                  <a:lnTo>
                    <a:pt x="882777" y="966343"/>
                  </a:lnTo>
                  <a:lnTo>
                    <a:pt x="881761" y="986282"/>
                  </a:lnTo>
                  <a:lnTo>
                    <a:pt x="880491" y="1005967"/>
                  </a:lnTo>
                  <a:lnTo>
                    <a:pt x="878459" y="1025779"/>
                  </a:lnTo>
                  <a:lnTo>
                    <a:pt x="877201" y="1035532"/>
                  </a:lnTo>
                  <a:lnTo>
                    <a:pt x="877201" y="1237602"/>
                  </a:lnTo>
                  <a:lnTo>
                    <a:pt x="864997" y="1322070"/>
                  </a:lnTo>
                  <a:lnTo>
                    <a:pt x="854964" y="1369568"/>
                  </a:lnTo>
                  <a:lnTo>
                    <a:pt x="843153" y="1416558"/>
                  </a:lnTo>
                  <a:lnTo>
                    <a:pt x="829183" y="1463167"/>
                  </a:lnTo>
                  <a:lnTo>
                    <a:pt x="813435" y="1509141"/>
                  </a:lnTo>
                  <a:lnTo>
                    <a:pt x="795909" y="1554226"/>
                  </a:lnTo>
                  <a:lnTo>
                    <a:pt x="776605" y="1598549"/>
                  </a:lnTo>
                  <a:lnTo>
                    <a:pt x="755523" y="1641983"/>
                  </a:lnTo>
                  <a:lnTo>
                    <a:pt x="736498" y="1677860"/>
                  </a:lnTo>
                  <a:lnTo>
                    <a:pt x="707136" y="1656588"/>
                  </a:lnTo>
                  <a:lnTo>
                    <a:pt x="667639" y="1630172"/>
                  </a:lnTo>
                  <a:lnTo>
                    <a:pt x="627049" y="1605521"/>
                  </a:lnTo>
                  <a:lnTo>
                    <a:pt x="636016" y="1597279"/>
                  </a:lnTo>
                  <a:lnTo>
                    <a:pt x="666623" y="1566418"/>
                  </a:lnTo>
                  <a:lnTo>
                    <a:pt x="695960" y="1534160"/>
                  </a:lnTo>
                  <a:lnTo>
                    <a:pt x="724027" y="1500886"/>
                  </a:lnTo>
                  <a:lnTo>
                    <a:pt x="750570" y="1466342"/>
                  </a:lnTo>
                  <a:lnTo>
                    <a:pt x="775843" y="1430782"/>
                  </a:lnTo>
                  <a:lnTo>
                    <a:pt x="799338" y="1394079"/>
                  </a:lnTo>
                  <a:lnTo>
                    <a:pt x="821309" y="1356614"/>
                  </a:lnTo>
                  <a:lnTo>
                    <a:pt x="841629" y="1318260"/>
                  </a:lnTo>
                  <a:lnTo>
                    <a:pt x="860044" y="1279144"/>
                  </a:lnTo>
                  <a:lnTo>
                    <a:pt x="876554" y="1239393"/>
                  </a:lnTo>
                  <a:lnTo>
                    <a:pt x="877201" y="1237602"/>
                  </a:lnTo>
                  <a:lnTo>
                    <a:pt x="877201" y="1035532"/>
                  </a:lnTo>
                  <a:lnTo>
                    <a:pt x="875919" y="1045464"/>
                  </a:lnTo>
                  <a:lnTo>
                    <a:pt x="872871" y="1064895"/>
                  </a:lnTo>
                  <a:lnTo>
                    <a:pt x="865251" y="1104011"/>
                  </a:lnTo>
                  <a:lnTo>
                    <a:pt x="855345" y="1143000"/>
                  </a:lnTo>
                  <a:lnTo>
                    <a:pt x="843534" y="1181608"/>
                  </a:lnTo>
                  <a:lnTo>
                    <a:pt x="829691" y="1219835"/>
                  </a:lnTo>
                  <a:lnTo>
                    <a:pt x="814070" y="1257427"/>
                  </a:lnTo>
                  <a:lnTo>
                    <a:pt x="796671" y="1294511"/>
                  </a:lnTo>
                  <a:lnTo>
                    <a:pt x="777494" y="1330960"/>
                  </a:lnTo>
                  <a:lnTo>
                    <a:pt x="756666" y="1366647"/>
                  </a:lnTo>
                  <a:lnTo>
                    <a:pt x="734314" y="1401445"/>
                  </a:lnTo>
                  <a:lnTo>
                    <a:pt x="710311" y="1435354"/>
                  </a:lnTo>
                  <a:lnTo>
                    <a:pt x="685165" y="1468120"/>
                  </a:lnTo>
                  <a:lnTo>
                    <a:pt x="658495" y="1499997"/>
                  </a:lnTo>
                  <a:lnTo>
                    <a:pt x="630555" y="1530604"/>
                  </a:lnTo>
                  <a:lnTo>
                    <a:pt x="601472" y="1559941"/>
                  </a:lnTo>
                  <a:lnTo>
                    <a:pt x="580174" y="1579626"/>
                  </a:lnTo>
                  <a:lnTo>
                    <a:pt x="542036" y="1560322"/>
                  </a:lnTo>
                  <a:lnTo>
                    <a:pt x="498221" y="1540383"/>
                  </a:lnTo>
                  <a:lnTo>
                    <a:pt x="453517" y="1522095"/>
                  </a:lnTo>
                  <a:lnTo>
                    <a:pt x="408051" y="1505712"/>
                  </a:lnTo>
                  <a:lnTo>
                    <a:pt x="361823" y="1491361"/>
                  </a:lnTo>
                  <a:lnTo>
                    <a:pt x="315087" y="1478788"/>
                  </a:lnTo>
                  <a:lnTo>
                    <a:pt x="267716" y="1468501"/>
                  </a:lnTo>
                  <a:lnTo>
                    <a:pt x="220091" y="1460373"/>
                  </a:lnTo>
                  <a:lnTo>
                    <a:pt x="171450" y="1454404"/>
                  </a:lnTo>
                  <a:lnTo>
                    <a:pt x="148323" y="1453222"/>
                  </a:lnTo>
                  <a:lnTo>
                    <a:pt x="147739" y="1449578"/>
                  </a:lnTo>
                  <a:lnTo>
                    <a:pt x="147535" y="1448269"/>
                  </a:lnTo>
                  <a:lnTo>
                    <a:pt x="132245" y="1423390"/>
                  </a:lnTo>
                  <a:lnTo>
                    <a:pt x="108737" y="1406080"/>
                  </a:lnTo>
                  <a:lnTo>
                    <a:pt x="79375" y="1398905"/>
                  </a:lnTo>
                  <a:lnTo>
                    <a:pt x="49479" y="1403642"/>
                  </a:lnTo>
                  <a:lnTo>
                    <a:pt x="24599" y="1418932"/>
                  </a:lnTo>
                  <a:lnTo>
                    <a:pt x="7289" y="1442440"/>
                  </a:lnTo>
                  <a:lnTo>
                    <a:pt x="127" y="1471803"/>
                  </a:lnTo>
                  <a:lnTo>
                    <a:pt x="4851" y="1501698"/>
                  </a:lnTo>
                  <a:lnTo>
                    <a:pt x="20142" y="1526578"/>
                  </a:lnTo>
                  <a:lnTo>
                    <a:pt x="43649" y="1543888"/>
                  </a:lnTo>
                  <a:lnTo>
                    <a:pt x="73025" y="1551051"/>
                  </a:lnTo>
                  <a:lnTo>
                    <a:pt x="102908" y="1546326"/>
                  </a:lnTo>
                  <a:lnTo>
                    <a:pt x="127787" y="1531035"/>
                  </a:lnTo>
                  <a:lnTo>
                    <a:pt x="145097" y="1507528"/>
                  </a:lnTo>
                  <a:lnTo>
                    <a:pt x="145973" y="1503934"/>
                  </a:lnTo>
                  <a:lnTo>
                    <a:pt x="168910" y="1505077"/>
                  </a:lnTo>
                  <a:lnTo>
                    <a:pt x="213868" y="1510792"/>
                  </a:lnTo>
                  <a:lnTo>
                    <a:pt x="259207" y="1518539"/>
                  </a:lnTo>
                  <a:lnTo>
                    <a:pt x="304292" y="1528445"/>
                  </a:lnTo>
                  <a:lnTo>
                    <a:pt x="348742" y="1540383"/>
                  </a:lnTo>
                  <a:lnTo>
                    <a:pt x="392811" y="1554226"/>
                  </a:lnTo>
                  <a:lnTo>
                    <a:pt x="436245" y="1569974"/>
                  </a:lnTo>
                  <a:lnTo>
                    <a:pt x="479044" y="1587373"/>
                  </a:lnTo>
                  <a:lnTo>
                    <a:pt x="520954" y="1606550"/>
                  </a:lnTo>
                  <a:lnTo>
                    <a:pt x="538695" y="1615567"/>
                  </a:lnTo>
                  <a:lnTo>
                    <a:pt x="507746" y="1639697"/>
                  </a:lnTo>
                  <a:lnTo>
                    <a:pt x="474853" y="1663192"/>
                  </a:lnTo>
                  <a:lnTo>
                    <a:pt x="440944" y="1685036"/>
                  </a:lnTo>
                  <a:lnTo>
                    <a:pt x="406400" y="1705229"/>
                  </a:lnTo>
                  <a:lnTo>
                    <a:pt x="371348" y="1723517"/>
                  </a:lnTo>
                  <a:lnTo>
                    <a:pt x="335661" y="1740027"/>
                  </a:lnTo>
                  <a:lnTo>
                    <a:pt x="299466" y="1754505"/>
                  </a:lnTo>
                  <a:lnTo>
                    <a:pt x="262890" y="1766951"/>
                  </a:lnTo>
                  <a:lnTo>
                    <a:pt x="225806" y="1777365"/>
                  </a:lnTo>
                  <a:lnTo>
                    <a:pt x="169926" y="1788795"/>
                  </a:lnTo>
                  <a:lnTo>
                    <a:pt x="145503" y="1791804"/>
                  </a:lnTo>
                  <a:lnTo>
                    <a:pt x="144411" y="1787753"/>
                  </a:lnTo>
                  <a:lnTo>
                    <a:pt x="126580" y="1764601"/>
                  </a:lnTo>
                  <a:lnTo>
                    <a:pt x="101371" y="1749844"/>
                  </a:lnTo>
                  <a:lnTo>
                    <a:pt x="71374" y="1745742"/>
                  </a:lnTo>
                  <a:lnTo>
                    <a:pt x="42125" y="1753603"/>
                  </a:lnTo>
                  <a:lnTo>
                    <a:pt x="18973" y="1771434"/>
                  </a:lnTo>
                  <a:lnTo>
                    <a:pt x="4216" y="1796643"/>
                  </a:lnTo>
                  <a:lnTo>
                    <a:pt x="127" y="1826641"/>
                  </a:lnTo>
                  <a:lnTo>
                    <a:pt x="7975" y="1855889"/>
                  </a:lnTo>
                  <a:lnTo>
                    <a:pt x="25806" y="1879028"/>
                  </a:lnTo>
                  <a:lnTo>
                    <a:pt x="51015" y="1893798"/>
                  </a:lnTo>
                  <a:lnTo>
                    <a:pt x="81026" y="1897888"/>
                  </a:lnTo>
                  <a:lnTo>
                    <a:pt x="110261" y="1890026"/>
                  </a:lnTo>
                  <a:lnTo>
                    <a:pt x="133413" y="1872157"/>
                  </a:lnTo>
                  <a:lnTo>
                    <a:pt x="148082" y="1847088"/>
                  </a:lnTo>
                  <a:lnTo>
                    <a:pt x="148170" y="1846935"/>
                  </a:lnTo>
                  <a:lnTo>
                    <a:pt x="148767" y="1842579"/>
                  </a:lnTo>
                  <a:lnTo>
                    <a:pt x="155702" y="1842135"/>
                  </a:lnTo>
                  <a:lnTo>
                    <a:pt x="197231" y="1835658"/>
                  </a:lnTo>
                  <a:lnTo>
                    <a:pt x="237236" y="1826895"/>
                  </a:lnTo>
                  <a:lnTo>
                    <a:pt x="276606" y="1815846"/>
                  </a:lnTo>
                  <a:lnTo>
                    <a:pt x="315849" y="1802638"/>
                  </a:lnTo>
                  <a:lnTo>
                    <a:pt x="354457" y="1787144"/>
                  </a:lnTo>
                  <a:lnTo>
                    <a:pt x="392557" y="1769745"/>
                  </a:lnTo>
                  <a:lnTo>
                    <a:pt x="429895" y="1750314"/>
                  </a:lnTo>
                  <a:lnTo>
                    <a:pt x="466598" y="1728978"/>
                  </a:lnTo>
                  <a:lnTo>
                    <a:pt x="502412" y="1705864"/>
                  </a:lnTo>
                  <a:lnTo>
                    <a:pt x="537337" y="1680972"/>
                  </a:lnTo>
                  <a:lnTo>
                    <a:pt x="571246" y="1654683"/>
                  </a:lnTo>
                  <a:lnTo>
                    <a:pt x="586968" y="1641271"/>
                  </a:lnTo>
                  <a:lnTo>
                    <a:pt x="602234" y="1649730"/>
                  </a:lnTo>
                  <a:lnTo>
                    <a:pt x="641096" y="1673479"/>
                  </a:lnTo>
                  <a:lnTo>
                    <a:pt x="678942" y="1698752"/>
                  </a:lnTo>
                  <a:lnTo>
                    <a:pt x="710971" y="1722120"/>
                  </a:lnTo>
                  <a:lnTo>
                    <a:pt x="709041" y="1725422"/>
                  </a:lnTo>
                  <a:lnTo>
                    <a:pt x="683641" y="1765300"/>
                  </a:lnTo>
                  <a:lnTo>
                    <a:pt x="656971" y="1803908"/>
                  </a:lnTo>
                  <a:lnTo>
                    <a:pt x="628904" y="1840992"/>
                  </a:lnTo>
                  <a:lnTo>
                    <a:pt x="599821" y="1876552"/>
                  </a:lnTo>
                  <a:lnTo>
                    <a:pt x="569468" y="1910588"/>
                  </a:lnTo>
                  <a:lnTo>
                    <a:pt x="538226" y="1942719"/>
                  </a:lnTo>
                  <a:lnTo>
                    <a:pt x="505968" y="1973199"/>
                  </a:lnTo>
                  <a:lnTo>
                    <a:pt x="473075" y="2001520"/>
                  </a:lnTo>
                  <a:lnTo>
                    <a:pt x="439166" y="2027936"/>
                  </a:lnTo>
                  <a:lnTo>
                    <a:pt x="404241" y="2052574"/>
                  </a:lnTo>
                  <a:lnTo>
                    <a:pt x="369316" y="2074672"/>
                  </a:lnTo>
                  <a:lnTo>
                    <a:pt x="333629" y="2094484"/>
                  </a:lnTo>
                  <a:lnTo>
                    <a:pt x="297688" y="2111883"/>
                  </a:lnTo>
                  <a:lnTo>
                    <a:pt x="261239" y="2126996"/>
                  </a:lnTo>
                  <a:lnTo>
                    <a:pt x="224663" y="2139315"/>
                  </a:lnTo>
                  <a:lnTo>
                    <a:pt x="187706" y="2149221"/>
                  </a:lnTo>
                  <a:lnTo>
                    <a:pt x="145059" y="2156637"/>
                  </a:lnTo>
                  <a:lnTo>
                    <a:pt x="143916" y="2152586"/>
                  </a:lnTo>
                  <a:lnTo>
                    <a:pt x="125742" y="2129663"/>
                  </a:lnTo>
                  <a:lnTo>
                    <a:pt x="100368" y="2115286"/>
                  </a:lnTo>
                  <a:lnTo>
                    <a:pt x="70358" y="2111629"/>
                  </a:lnTo>
                  <a:lnTo>
                    <a:pt x="41249" y="2119846"/>
                  </a:lnTo>
                  <a:lnTo>
                    <a:pt x="18351" y="2137956"/>
                  </a:lnTo>
                  <a:lnTo>
                    <a:pt x="3911" y="2163356"/>
                  </a:lnTo>
                  <a:lnTo>
                    <a:pt x="254" y="2193417"/>
                  </a:lnTo>
                  <a:lnTo>
                    <a:pt x="8470" y="2222500"/>
                  </a:lnTo>
                  <a:lnTo>
                    <a:pt x="26619" y="2245385"/>
                  </a:lnTo>
                  <a:lnTo>
                    <a:pt x="52019" y="2259812"/>
                  </a:lnTo>
                  <a:lnTo>
                    <a:pt x="82042" y="2263521"/>
                  </a:lnTo>
                  <a:lnTo>
                    <a:pt x="111137" y="2255304"/>
                  </a:lnTo>
                  <a:lnTo>
                    <a:pt x="134035" y="2237155"/>
                  </a:lnTo>
                  <a:lnTo>
                    <a:pt x="147840" y="2212848"/>
                  </a:lnTo>
                  <a:lnTo>
                    <a:pt x="148475" y="2211755"/>
                  </a:lnTo>
                  <a:lnTo>
                    <a:pt x="149009" y="2207310"/>
                  </a:lnTo>
                  <a:lnTo>
                    <a:pt x="156083" y="2206752"/>
                  </a:lnTo>
                  <a:lnTo>
                    <a:pt x="177800" y="2203196"/>
                  </a:lnTo>
                  <a:lnTo>
                    <a:pt x="218313" y="2193925"/>
                  </a:lnTo>
                  <a:lnTo>
                    <a:pt x="258572" y="2181860"/>
                  </a:lnTo>
                  <a:lnTo>
                    <a:pt x="298069" y="2167001"/>
                  </a:lnTo>
                  <a:lnTo>
                    <a:pt x="337058" y="2149602"/>
                  </a:lnTo>
                  <a:lnTo>
                    <a:pt x="375539" y="2129663"/>
                  </a:lnTo>
                  <a:lnTo>
                    <a:pt x="413385" y="2107184"/>
                  </a:lnTo>
                  <a:lnTo>
                    <a:pt x="468376" y="2069592"/>
                  </a:lnTo>
                  <a:lnTo>
                    <a:pt x="504190" y="2041652"/>
                  </a:lnTo>
                  <a:lnTo>
                    <a:pt x="539115" y="2011553"/>
                  </a:lnTo>
                  <a:lnTo>
                    <a:pt x="573024" y="1979676"/>
                  </a:lnTo>
                  <a:lnTo>
                    <a:pt x="605917" y="1946021"/>
                  </a:lnTo>
                  <a:lnTo>
                    <a:pt x="637667" y="1910461"/>
                  </a:lnTo>
                  <a:lnTo>
                    <a:pt x="668147" y="1873250"/>
                  </a:lnTo>
                  <a:lnTo>
                    <a:pt x="697484" y="1834515"/>
                  </a:lnTo>
                  <a:lnTo>
                    <a:pt x="725424" y="1794256"/>
                  </a:lnTo>
                  <a:lnTo>
                    <a:pt x="751255" y="1753717"/>
                  </a:lnTo>
                  <a:lnTo>
                    <a:pt x="784479" y="1782191"/>
                  </a:lnTo>
                  <a:lnTo>
                    <a:pt x="816737" y="1812290"/>
                  </a:lnTo>
                  <a:lnTo>
                    <a:pt x="847217" y="1843278"/>
                  </a:lnTo>
                  <a:lnTo>
                    <a:pt x="875919" y="1875282"/>
                  </a:lnTo>
                  <a:lnTo>
                    <a:pt x="903097" y="1908302"/>
                  </a:lnTo>
                  <a:lnTo>
                    <a:pt x="928116" y="1941830"/>
                  </a:lnTo>
                  <a:lnTo>
                    <a:pt x="951103" y="1976120"/>
                  </a:lnTo>
                  <a:lnTo>
                    <a:pt x="972185" y="2011172"/>
                  </a:lnTo>
                  <a:lnTo>
                    <a:pt x="990727" y="2046224"/>
                  </a:lnTo>
                  <a:lnTo>
                    <a:pt x="1007364" y="2082038"/>
                  </a:lnTo>
                  <a:lnTo>
                    <a:pt x="1021588" y="2118233"/>
                  </a:lnTo>
                  <a:lnTo>
                    <a:pt x="1033399" y="2154682"/>
                  </a:lnTo>
                  <a:lnTo>
                    <a:pt x="1046353" y="2209800"/>
                  </a:lnTo>
                  <a:lnTo>
                    <a:pt x="1053465" y="2264918"/>
                  </a:lnTo>
                  <a:lnTo>
                    <a:pt x="1054862" y="2301875"/>
                  </a:lnTo>
                  <a:lnTo>
                    <a:pt x="1055751" y="2340991"/>
                  </a:lnTo>
                  <a:lnTo>
                    <a:pt x="1058672" y="2380958"/>
                  </a:lnTo>
                  <a:lnTo>
                    <a:pt x="1063498" y="2420632"/>
                  </a:lnTo>
                  <a:lnTo>
                    <a:pt x="1069975" y="2460040"/>
                  </a:lnTo>
                  <a:lnTo>
                    <a:pt x="1078357" y="2499080"/>
                  </a:lnTo>
                  <a:lnTo>
                    <a:pt x="1088263" y="2537739"/>
                  </a:lnTo>
                  <a:lnTo>
                    <a:pt x="1099947" y="2575953"/>
                  </a:lnTo>
                  <a:lnTo>
                    <a:pt x="1113028" y="2613482"/>
                  </a:lnTo>
                  <a:lnTo>
                    <a:pt x="1127633" y="2650490"/>
                  </a:lnTo>
                  <a:lnTo>
                    <a:pt x="1143762" y="2686786"/>
                  </a:lnTo>
                  <a:lnTo>
                    <a:pt x="1161161" y="2722219"/>
                  </a:lnTo>
                  <a:lnTo>
                    <a:pt x="1179957" y="2756928"/>
                  </a:lnTo>
                  <a:lnTo>
                    <a:pt x="1199769" y="2790571"/>
                  </a:lnTo>
                  <a:lnTo>
                    <a:pt x="1220978" y="2823337"/>
                  </a:lnTo>
                  <a:lnTo>
                    <a:pt x="1243330" y="2854934"/>
                  </a:lnTo>
                  <a:lnTo>
                    <a:pt x="1266698" y="2885389"/>
                  </a:lnTo>
                  <a:lnTo>
                    <a:pt x="1316228" y="2942590"/>
                  </a:lnTo>
                  <a:lnTo>
                    <a:pt x="1369568" y="2994266"/>
                  </a:lnTo>
                  <a:lnTo>
                    <a:pt x="1426083" y="3039872"/>
                  </a:lnTo>
                  <a:lnTo>
                    <a:pt x="1485125" y="3078772"/>
                  </a:lnTo>
                  <a:lnTo>
                    <a:pt x="1519377" y="3097276"/>
                  </a:lnTo>
                  <a:lnTo>
                    <a:pt x="1510919" y="3096958"/>
                  </a:lnTo>
                  <a:lnTo>
                    <a:pt x="1437005" y="3093161"/>
                  </a:lnTo>
                  <a:lnTo>
                    <a:pt x="1365631" y="3088525"/>
                  </a:lnTo>
                  <a:lnTo>
                    <a:pt x="1297178" y="3082937"/>
                  </a:lnTo>
                  <a:lnTo>
                    <a:pt x="1232535" y="3076702"/>
                  </a:lnTo>
                  <a:lnTo>
                    <a:pt x="1143889" y="3066034"/>
                  </a:lnTo>
                  <a:lnTo>
                    <a:pt x="1067054" y="3054108"/>
                  </a:lnTo>
                  <a:lnTo>
                    <a:pt x="1023620" y="3045650"/>
                  </a:lnTo>
                  <a:lnTo>
                    <a:pt x="972185" y="3032696"/>
                  </a:lnTo>
                  <a:lnTo>
                    <a:pt x="934847" y="3017469"/>
                  </a:lnTo>
                  <a:lnTo>
                    <a:pt x="933538" y="3016224"/>
                  </a:lnTo>
                  <a:lnTo>
                    <a:pt x="933513" y="3016021"/>
                  </a:lnTo>
                  <a:lnTo>
                    <a:pt x="933450" y="3015462"/>
                  </a:lnTo>
                  <a:lnTo>
                    <a:pt x="933361" y="3015145"/>
                  </a:lnTo>
                  <a:lnTo>
                    <a:pt x="933094" y="3014027"/>
                  </a:lnTo>
                  <a:lnTo>
                    <a:pt x="933094" y="3017151"/>
                  </a:lnTo>
                  <a:lnTo>
                    <a:pt x="932967" y="3016847"/>
                  </a:lnTo>
                  <a:lnTo>
                    <a:pt x="932967" y="3017151"/>
                  </a:lnTo>
                  <a:lnTo>
                    <a:pt x="932751" y="3016669"/>
                  </a:lnTo>
                  <a:lnTo>
                    <a:pt x="932954" y="3017088"/>
                  </a:lnTo>
                  <a:lnTo>
                    <a:pt x="932967" y="3016847"/>
                  </a:lnTo>
                  <a:lnTo>
                    <a:pt x="932903" y="3016694"/>
                  </a:lnTo>
                  <a:lnTo>
                    <a:pt x="933094" y="3017151"/>
                  </a:lnTo>
                  <a:lnTo>
                    <a:pt x="933094" y="3014027"/>
                  </a:lnTo>
                  <a:lnTo>
                    <a:pt x="932942" y="3013379"/>
                  </a:lnTo>
                  <a:lnTo>
                    <a:pt x="932942" y="3016389"/>
                  </a:lnTo>
                  <a:lnTo>
                    <a:pt x="932891" y="3016593"/>
                  </a:lnTo>
                  <a:lnTo>
                    <a:pt x="932713" y="3016135"/>
                  </a:lnTo>
                  <a:lnTo>
                    <a:pt x="932942" y="3016389"/>
                  </a:lnTo>
                  <a:lnTo>
                    <a:pt x="932942" y="3013379"/>
                  </a:lnTo>
                  <a:lnTo>
                    <a:pt x="932180" y="3011386"/>
                  </a:lnTo>
                  <a:lnTo>
                    <a:pt x="931291" y="3008909"/>
                  </a:lnTo>
                  <a:lnTo>
                    <a:pt x="930656" y="3007309"/>
                  </a:lnTo>
                  <a:lnTo>
                    <a:pt x="929894" y="3005772"/>
                  </a:lnTo>
                  <a:lnTo>
                    <a:pt x="928878" y="3004337"/>
                  </a:lnTo>
                  <a:lnTo>
                    <a:pt x="925830" y="2999689"/>
                  </a:lnTo>
                  <a:lnTo>
                    <a:pt x="889127" y="2974911"/>
                  </a:lnTo>
                  <a:lnTo>
                    <a:pt x="886714" y="2973997"/>
                  </a:lnTo>
                  <a:lnTo>
                    <a:pt x="886714" y="3031782"/>
                  </a:lnTo>
                  <a:lnTo>
                    <a:pt x="886206" y="3031248"/>
                  </a:lnTo>
                  <a:lnTo>
                    <a:pt x="886206" y="3031604"/>
                  </a:lnTo>
                  <a:lnTo>
                    <a:pt x="886002" y="3031363"/>
                  </a:lnTo>
                  <a:lnTo>
                    <a:pt x="886206" y="3031604"/>
                  </a:lnTo>
                  <a:lnTo>
                    <a:pt x="886206" y="3031248"/>
                  </a:lnTo>
                  <a:lnTo>
                    <a:pt x="885609" y="3030601"/>
                  </a:lnTo>
                  <a:lnTo>
                    <a:pt x="886333" y="3031159"/>
                  </a:lnTo>
                  <a:lnTo>
                    <a:pt x="886714" y="3031782"/>
                  </a:lnTo>
                  <a:lnTo>
                    <a:pt x="886714" y="2973997"/>
                  </a:lnTo>
                  <a:lnTo>
                    <a:pt x="885012" y="2973336"/>
                  </a:lnTo>
                  <a:lnTo>
                    <a:pt x="885012" y="3029940"/>
                  </a:lnTo>
                  <a:lnTo>
                    <a:pt x="884301" y="3029127"/>
                  </a:lnTo>
                  <a:lnTo>
                    <a:pt x="884745" y="3029623"/>
                  </a:lnTo>
                  <a:lnTo>
                    <a:pt x="885012" y="3029940"/>
                  </a:lnTo>
                  <a:lnTo>
                    <a:pt x="885012" y="2973336"/>
                  </a:lnTo>
                  <a:lnTo>
                    <a:pt x="843534" y="2959874"/>
                  </a:lnTo>
                  <a:lnTo>
                    <a:pt x="804672" y="2950565"/>
                  </a:lnTo>
                  <a:lnTo>
                    <a:pt x="759333" y="2941726"/>
                  </a:lnTo>
                  <a:lnTo>
                    <a:pt x="708279" y="2933446"/>
                  </a:lnTo>
                  <a:lnTo>
                    <a:pt x="621538" y="2922105"/>
                  </a:lnTo>
                  <a:lnTo>
                    <a:pt x="558038" y="2915297"/>
                  </a:lnTo>
                  <a:lnTo>
                    <a:pt x="455549" y="2906585"/>
                  </a:lnTo>
                  <a:lnTo>
                    <a:pt x="346329" y="2899791"/>
                  </a:lnTo>
                  <a:lnTo>
                    <a:pt x="232156" y="2895193"/>
                  </a:lnTo>
                  <a:lnTo>
                    <a:pt x="154305" y="2893377"/>
                  </a:lnTo>
                  <a:lnTo>
                    <a:pt x="147434" y="2893339"/>
                  </a:lnTo>
                  <a:lnTo>
                    <a:pt x="147332" y="2892806"/>
                  </a:lnTo>
                  <a:lnTo>
                    <a:pt x="146608" y="2889059"/>
                  </a:lnTo>
                  <a:lnTo>
                    <a:pt x="130454" y="2864726"/>
                  </a:lnTo>
                  <a:lnTo>
                    <a:pt x="106349" y="2848216"/>
                  </a:lnTo>
                  <a:lnTo>
                    <a:pt x="76708" y="2842006"/>
                  </a:lnTo>
                  <a:lnTo>
                    <a:pt x="47015" y="2847784"/>
                  </a:lnTo>
                  <a:lnTo>
                    <a:pt x="22682" y="2863939"/>
                  </a:lnTo>
                  <a:lnTo>
                    <a:pt x="6172" y="2888030"/>
                  </a:lnTo>
                  <a:lnTo>
                    <a:pt x="0" y="2917647"/>
                  </a:lnTo>
                  <a:lnTo>
                    <a:pt x="5778" y="2947352"/>
                  </a:lnTo>
                  <a:lnTo>
                    <a:pt x="21932" y="2971698"/>
                  </a:lnTo>
                  <a:lnTo>
                    <a:pt x="46037" y="2988208"/>
                  </a:lnTo>
                  <a:lnTo>
                    <a:pt x="75692" y="2994406"/>
                  </a:lnTo>
                  <a:lnTo>
                    <a:pt x="105371" y="2988640"/>
                  </a:lnTo>
                  <a:lnTo>
                    <a:pt x="129705" y="2972485"/>
                  </a:lnTo>
                  <a:lnTo>
                    <a:pt x="146215" y="2948394"/>
                  </a:lnTo>
                  <a:lnTo>
                    <a:pt x="147104" y="2944139"/>
                  </a:lnTo>
                  <a:lnTo>
                    <a:pt x="153924" y="2944177"/>
                  </a:lnTo>
                  <a:lnTo>
                    <a:pt x="231013" y="2945981"/>
                  </a:lnTo>
                  <a:lnTo>
                    <a:pt x="306705" y="2948736"/>
                  </a:lnTo>
                  <a:lnTo>
                    <a:pt x="451993" y="2957258"/>
                  </a:lnTo>
                  <a:lnTo>
                    <a:pt x="553339" y="2965881"/>
                  </a:lnTo>
                  <a:lnTo>
                    <a:pt x="615950" y="2972600"/>
                  </a:lnTo>
                  <a:lnTo>
                    <a:pt x="673989" y="2979877"/>
                  </a:lnTo>
                  <a:lnTo>
                    <a:pt x="750951" y="2991840"/>
                  </a:lnTo>
                  <a:lnTo>
                    <a:pt x="794385" y="3000337"/>
                  </a:lnTo>
                  <a:lnTo>
                    <a:pt x="846328" y="3013557"/>
                  </a:lnTo>
                  <a:lnTo>
                    <a:pt x="883907" y="3029381"/>
                  </a:lnTo>
                  <a:lnTo>
                    <a:pt x="884047" y="3030601"/>
                  </a:lnTo>
                  <a:lnTo>
                    <a:pt x="884682" y="3032798"/>
                  </a:lnTo>
                  <a:lnTo>
                    <a:pt x="885444" y="3034893"/>
                  </a:lnTo>
                  <a:lnTo>
                    <a:pt x="886460" y="3037268"/>
                  </a:lnTo>
                  <a:lnTo>
                    <a:pt x="886841" y="3038398"/>
                  </a:lnTo>
                  <a:lnTo>
                    <a:pt x="887476" y="3039478"/>
                  </a:lnTo>
                  <a:lnTo>
                    <a:pt x="887984" y="3040532"/>
                  </a:lnTo>
                  <a:lnTo>
                    <a:pt x="889508" y="3043009"/>
                  </a:lnTo>
                  <a:lnTo>
                    <a:pt x="926846" y="3070275"/>
                  </a:lnTo>
                  <a:lnTo>
                    <a:pt x="973328" y="3085795"/>
                  </a:lnTo>
                  <a:lnTo>
                    <a:pt x="1012444" y="3095180"/>
                  </a:lnTo>
                  <a:lnTo>
                    <a:pt x="1057783" y="3104045"/>
                  </a:lnTo>
                  <a:lnTo>
                    <a:pt x="1108964" y="3112363"/>
                  </a:lnTo>
                  <a:lnTo>
                    <a:pt x="1195705" y="3123730"/>
                  </a:lnTo>
                  <a:lnTo>
                    <a:pt x="1292479" y="3133521"/>
                  </a:lnTo>
                  <a:lnTo>
                    <a:pt x="1361567" y="3139173"/>
                  </a:lnTo>
                  <a:lnTo>
                    <a:pt x="1433830" y="3143859"/>
                  </a:lnTo>
                  <a:lnTo>
                    <a:pt x="1508506" y="3147695"/>
                  </a:lnTo>
                  <a:lnTo>
                    <a:pt x="1582356" y="3150387"/>
                  </a:lnTo>
                  <a:lnTo>
                    <a:pt x="1577721" y="3175787"/>
                  </a:lnTo>
                  <a:lnTo>
                    <a:pt x="1587893" y="3172828"/>
                  </a:lnTo>
                  <a:lnTo>
                    <a:pt x="1587500" y="3201339"/>
                  </a:lnTo>
                  <a:lnTo>
                    <a:pt x="1691957" y="3150908"/>
                  </a:lnTo>
                  <a:lnTo>
                    <a:pt x="1663280" y="3150908"/>
                  </a:lnTo>
                  <a:lnTo>
                    <a:pt x="1664589" y="3150527"/>
                  </a:lnTo>
                  <a:lnTo>
                    <a:pt x="1692744" y="3150527"/>
                  </a:lnTo>
                  <a:lnTo>
                    <a:pt x="1735378" y="3129953"/>
                  </a:lnTo>
                  <a:lnTo>
                    <a:pt x="1741297" y="312822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662553" y="2204085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76394" y="2146554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92205" y="2159254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66350" y="3144202"/>
            <a:ext cx="1125855" cy="922019"/>
            <a:chOff x="3566350" y="3144202"/>
            <a:chExt cx="1125855" cy="922019"/>
          </a:xfrm>
        </p:grpSpPr>
        <p:sp>
          <p:nvSpPr>
            <p:cNvPr id="49" name="object 49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3662553" y="3216020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676394" y="3158489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92205" y="3171189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8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59002" y="3921011"/>
            <a:ext cx="64770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8126" y="4200585"/>
            <a:ext cx="1778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732" y="487502"/>
            <a:ext cx="4233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0" dirty="0">
                <a:solidFill>
                  <a:srgbClr val="585858"/>
                </a:solidFill>
                <a:latin typeface="Tahoma"/>
                <a:cs typeface="Tahoma"/>
              </a:rPr>
              <a:t>EXTENDIBLE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3605" y="1182877"/>
            <a:ext cx="485775" cy="1990089"/>
            <a:chOff x="1673605" y="1182877"/>
            <a:chExt cx="485775" cy="1990089"/>
          </a:xfrm>
        </p:grpSpPr>
        <p:sp>
          <p:nvSpPr>
            <p:cNvPr id="4" name="object 4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3" y="169697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3" y="206273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3" y="24284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3" y="2794253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305" y="1195577"/>
              <a:ext cx="460375" cy="1964689"/>
            </a:xfrm>
            <a:custGeom>
              <a:avLst/>
              <a:gdLst/>
              <a:ahLst/>
              <a:cxnLst/>
              <a:rect l="l" t="t" r="r" b="b"/>
              <a:pathLst>
                <a:path w="460375" h="1964689">
                  <a:moveTo>
                    <a:pt x="3048" y="1964436"/>
                  </a:moveTo>
                  <a:lnTo>
                    <a:pt x="460248" y="1964436"/>
                  </a:lnTo>
                  <a:lnTo>
                    <a:pt x="460248" y="1598676"/>
                  </a:lnTo>
                  <a:lnTo>
                    <a:pt x="3048" y="1598676"/>
                  </a:lnTo>
                  <a:lnTo>
                    <a:pt x="3048" y="1964436"/>
                  </a:lnTo>
                  <a:close/>
                </a:path>
                <a:path w="460375" h="196468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9106" y="1127506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global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944" y="1223595"/>
            <a:ext cx="1530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6350" y="1114234"/>
            <a:ext cx="1125855" cy="920115"/>
            <a:chOff x="3566350" y="1114234"/>
            <a:chExt cx="1125855" cy="920115"/>
          </a:xfrm>
        </p:grpSpPr>
        <p:sp>
          <p:nvSpPr>
            <p:cNvPr id="16" name="object 16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0638" y="11285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2553" y="1184528"/>
          <a:ext cx="914400" cy="7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00010…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01110…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677917" y="1126997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92205" y="1141222"/>
            <a:ext cx="430530" cy="33909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66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6350" y="4169854"/>
            <a:ext cx="1125855" cy="920115"/>
            <a:chOff x="3566350" y="416985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418414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4240148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marL="151130">
                        <a:lnSpc>
                          <a:spcPts val="1839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11010…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1673605" y="1182877"/>
            <a:ext cx="3474720" cy="3433445"/>
            <a:chOff x="1673605" y="1182877"/>
            <a:chExt cx="3474720" cy="3433445"/>
          </a:xfrm>
        </p:grpSpPr>
        <p:sp>
          <p:nvSpPr>
            <p:cNvPr id="26" name="object 26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9353" y="314020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353" y="3505961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353" y="38717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9353" y="423748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6305" y="119557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7917" y="418414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7917" y="418414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03696" y="1332357"/>
            <a:ext cx="2279650" cy="253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i="1" spc="-290" dirty="0">
                <a:solidFill>
                  <a:srgbClr val="EE3D42"/>
                </a:solidFill>
                <a:latin typeface="Cambria"/>
                <a:cs typeface="Cambria"/>
              </a:rPr>
              <a:t>has</a:t>
            </a:r>
            <a:r>
              <a:rPr sz="2400" b="1" i="1" spc="-310" dirty="0">
                <a:solidFill>
                  <a:srgbClr val="EE3D42"/>
                </a:solidFill>
                <a:latin typeface="Cambria"/>
                <a:cs typeface="Cambria"/>
              </a:rPr>
              <a:t>h</a:t>
            </a:r>
            <a:r>
              <a:rPr sz="2400" b="1" i="1" spc="-90" dirty="0">
                <a:solidFill>
                  <a:srgbClr val="EE3D42"/>
                </a:solidFill>
                <a:latin typeface="Cambria"/>
                <a:cs typeface="Cambria"/>
              </a:rPr>
              <a:t>(A)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01110…</a:t>
            </a:r>
            <a:endParaRPr sz="2800">
              <a:latin typeface="SimSun"/>
              <a:cs typeface="SimSun"/>
            </a:endParaRPr>
          </a:p>
          <a:p>
            <a:pPr marL="25400">
              <a:lnSpc>
                <a:spcPts val="2395"/>
              </a:lnSpc>
              <a:spcBef>
                <a:spcPts val="2005"/>
              </a:spcBef>
              <a:tabLst>
                <a:tab pos="635000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29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875"/>
              </a:lnSpc>
            </a:pPr>
            <a:r>
              <a:rPr sz="2400" b="1" i="1" spc="-235" dirty="0">
                <a:solidFill>
                  <a:srgbClr val="EE3D42"/>
                </a:solidFill>
                <a:latin typeface="Cambria"/>
                <a:cs typeface="Cambria"/>
              </a:rPr>
              <a:t>hash(B)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10111…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2360"/>
              </a:lnSpc>
              <a:spcBef>
                <a:spcPts val="2005"/>
              </a:spcBef>
              <a:tabLst>
                <a:tab pos="62293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hash(</a:t>
            </a:r>
            <a:r>
              <a:rPr sz="2400" b="1" i="1" spc="-215" dirty="0">
                <a:solidFill>
                  <a:srgbClr val="EE3D42"/>
                </a:solidFill>
                <a:latin typeface="Cambria"/>
                <a:cs typeface="Cambria"/>
              </a:rPr>
              <a:t>C</a:t>
            </a:r>
            <a:r>
              <a:rPr sz="2400" b="1" i="1" spc="-145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spc="-235" dirty="0">
                <a:solidFill>
                  <a:srgbClr val="EE3D42"/>
                </a:solidFill>
                <a:latin typeface="SimSun"/>
                <a:cs typeface="SimSun"/>
              </a:rPr>
              <a:t>10100…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9002" y="1649323"/>
            <a:ext cx="647700" cy="2201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25244" y="116784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40229" y="1502155"/>
            <a:ext cx="2852420" cy="3201670"/>
            <a:chOff x="1840229" y="1502155"/>
            <a:chExt cx="2852420" cy="3201670"/>
          </a:xfrm>
        </p:grpSpPr>
        <p:sp>
          <p:nvSpPr>
            <p:cNvPr id="42" name="object 42"/>
            <p:cNvSpPr/>
            <p:nvPr/>
          </p:nvSpPr>
          <p:spPr>
            <a:xfrm>
              <a:off x="1840230" y="1502155"/>
              <a:ext cx="1741805" cy="3201670"/>
            </a:xfrm>
            <a:custGeom>
              <a:avLst/>
              <a:gdLst/>
              <a:ahLst/>
              <a:cxnLst/>
              <a:rect l="l" t="t" r="r" b="b"/>
              <a:pathLst>
                <a:path w="1741804" h="3201670">
                  <a:moveTo>
                    <a:pt x="932942" y="3016389"/>
                  </a:moveTo>
                  <a:lnTo>
                    <a:pt x="932726" y="3016161"/>
                  </a:lnTo>
                  <a:lnTo>
                    <a:pt x="932815" y="3016389"/>
                  </a:lnTo>
                  <a:lnTo>
                    <a:pt x="932942" y="3016389"/>
                  </a:lnTo>
                  <a:close/>
                </a:path>
                <a:path w="1741804" h="3201670">
                  <a:moveTo>
                    <a:pt x="1741297" y="3128226"/>
                  </a:moveTo>
                  <a:lnTo>
                    <a:pt x="1740369" y="3127540"/>
                  </a:lnTo>
                  <a:lnTo>
                    <a:pt x="1740916" y="3127273"/>
                  </a:lnTo>
                  <a:lnTo>
                    <a:pt x="1738058" y="3125800"/>
                  </a:lnTo>
                  <a:lnTo>
                    <a:pt x="1605153" y="3025876"/>
                  </a:lnTo>
                  <a:lnTo>
                    <a:pt x="1599946" y="3054286"/>
                  </a:lnTo>
                  <a:lnTo>
                    <a:pt x="1589659" y="3048952"/>
                  </a:lnTo>
                  <a:lnTo>
                    <a:pt x="1589316" y="3072866"/>
                  </a:lnTo>
                  <a:lnTo>
                    <a:pt x="1568450" y="3064446"/>
                  </a:lnTo>
                  <a:lnTo>
                    <a:pt x="1540002" y="3050895"/>
                  </a:lnTo>
                  <a:lnTo>
                    <a:pt x="1484236" y="3018498"/>
                  </a:lnTo>
                  <a:lnTo>
                    <a:pt x="1430261" y="2979102"/>
                  </a:lnTo>
                  <a:lnTo>
                    <a:pt x="1378712" y="2933496"/>
                  </a:lnTo>
                  <a:lnTo>
                    <a:pt x="1330071" y="2882138"/>
                  </a:lnTo>
                  <a:lnTo>
                    <a:pt x="1284859" y="2825661"/>
                  </a:lnTo>
                  <a:lnTo>
                    <a:pt x="1243584" y="2764663"/>
                  </a:lnTo>
                  <a:lnTo>
                    <a:pt x="1206754" y="2699855"/>
                  </a:lnTo>
                  <a:lnTo>
                    <a:pt x="1174877" y="2631757"/>
                  </a:lnTo>
                  <a:lnTo>
                    <a:pt x="1148588" y="2561132"/>
                  </a:lnTo>
                  <a:lnTo>
                    <a:pt x="1128014" y="2488463"/>
                  </a:lnTo>
                  <a:lnTo>
                    <a:pt x="1113917" y="2414511"/>
                  </a:lnTo>
                  <a:lnTo>
                    <a:pt x="1106551" y="2339848"/>
                  </a:lnTo>
                  <a:lnTo>
                    <a:pt x="1105662" y="2300859"/>
                  </a:lnTo>
                  <a:lnTo>
                    <a:pt x="1105154" y="2280412"/>
                  </a:lnTo>
                  <a:lnTo>
                    <a:pt x="1102106" y="2240026"/>
                  </a:lnTo>
                  <a:lnTo>
                    <a:pt x="1096137" y="2199640"/>
                  </a:lnTo>
                  <a:lnTo>
                    <a:pt x="1093685" y="2187587"/>
                  </a:lnTo>
                  <a:lnTo>
                    <a:pt x="1117473" y="2183003"/>
                  </a:lnTo>
                  <a:lnTo>
                    <a:pt x="1156589" y="2176018"/>
                  </a:lnTo>
                  <a:lnTo>
                    <a:pt x="1196975" y="2169414"/>
                  </a:lnTo>
                  <a:lnTo>
                    <a:pt x="1238250" y="2163191"/>
                  </a:lnTo>
                  <a:lnTo>
                    <a:pt x="1280668" y="2157476"/>
                  </a:lnTo>
                  <a:lnTo>
                    <a:pt x="1324102" y="2152142"/>
                  </a:lnTo>
                  <a:lnTo>
                    <a:pt x="1368298" y="2147316"/>
                  </a:lnTo>
                  <a:lnTo>
                    <a:pt x="1413383" y="2142998"/>
                  </a:lnTo>
                  <a:lnTo>
                    <a:pt x="1458963" y="2139188"/>
                  </a:lnTo>
                  <a:lnTo>
                    <a:pt x="1505204" y="2135886"/>
                  </a:lnTo>
                  <a:lnTo>
                    <a:pt x="1551813" y="2133219"/>
                  </a:lnTo>
                  <a:lnTo>
                    <a:pt x="1589328" y="2131872"/>
                  </a:lnTo>
                  <a:lnTo>
                    <a:pt x="1590421" y="2182241"/>
                  </a:lnTo>
                  <a:lnTo>
                    <a:pt x="1741170" y="2102739"/>
                  </a:lnTo>
                  <a:lnTo>
                    <a:pt x="1693392" y="2080133"/>
                  </a:lnTo>
                  <a:lnTo>
                    <a:pt x="1587119" y="2029841"/>
                  </a:lnTo>
                  <a:lnTo>
                    <a:pt x="1588223" y="2081034"/>
                  </a:lnTo>
                  <a:lnTo>
                    <a:pt x="1548892" y="2082419"/>
                  </a:lnTo>
                  <a:lnTo>
                    <a:pt x="1501648" y="2085213"/>
                  </a:lnTo>
                  <a:lnTo>
                    <a:pt x="1408557" y="2092452"/>
                  </a:lnTo>
                  <a:lnTo>
                    <a:pt x="1362837" y="2096897"/>
                  </a:lnTo>
                  <a:lnTo>
                    <a:pt x="1318006" y="2101723"/>
                  </a:lnTo>
                  <a:lnTo>
                    <a:pt x="1273937" y="2107184"/>
                  </a:lnTo>
                  <a:lnTo>
                    <a:pt x="1230757" y="2113026"/>
                  </a:lnTo>
                  <a:lnTo>
                    <a:pt x="1188720" y="2119249"/>
                  </a:lnTo>
                  <a:lnTo>
                    <a:pt x="1147699" y="2125980"/>
                  </a:lnTo>
                  <a:lnTo>
                    <a:pt x="1107948" y="2133092"/>
                  </a:lnTo>
                  <a:lnTo>
                    <a:pt x="1081405" y="2138159"/>
                  </a:lnTo>
                  <a:lnTo>
                    <a:pt x="1075944" y="2120011"/>
                  </a:lnTo>
                  <a:lnTo>
                    <a:pt x="1061720" y="2080768"/>
                  </a:lnTo>
                  <a:lnTo>
                    <a:pt x="1045210" y="2042033"/>
                  </a:lnTo>
                  <a:lnTo>
                    <a:pt x="1026160" y="2003933"/>
                  </a:lnTo>
                  <a:lnTo>
                    <a:pt x="993267" y="1947799"/>
                  </a:lnTo>
                  <a:lnTo>
                    <a:pt x="968883" y="1911477"/>
                  </a:lnTo>
                  <a:lnTo>
                    <a:pt x="942340" y="1875917"/>
                  </a:lnTo>
                  <a:lnTo>
                    <a:pt x="913765" y="1841373"/>
                  </a:lnTo>
                  <a:lnTo>
                    <a:pt x="883412" y="1807718"/>
                  </a:lnTo>
                  <a:lnTo>
                    <a:pt x="851281" y="1775079"/>
                  </a:lnTo>
                  <a:lnTo>
                    <a:pt x="817626" y="1743583"/>
                  </a:lnTo>
                  <a:lnTo>
                    <a:pt x="782193" y="1713357"/>
                  </a:lnTo>
                  <a:lnTo>
                    <a:pt x="777189" y="1709420"/>
                  </a:lnTo>
                  <a:lnTo>
                    <a:pt x="800481" y="1665732"/>
                  </a:lnTo>
                  <a:lnTo>
                    <a:pt x="822325" y="1620774"/>
                  </a:lnTo>
                  <a:lnTo>
                    <a:pt x="842391" y="1574546"/>
                  </a:lnTo>
                  <a:lnTo>
                    <a:pt x="860679" y="1527556"/>
                  </a:lnTo>
                  <a:lnTo>
                    <a:pt x="877189" y="1479677"/>
                  </a:lnTo>
                  <a:lnTo>
                    <a:pt x="891794" y="1431290"/>
                  </a:lnTo>
                  <a:lnTo>
                    <a:pt x="904240" y="1382014"/>
                  </a:lnTo>
                  <a:lnTo>
                    <a:pt x="914654" y="1332484"/>
                  </a:lnTo>
                  <a:lnTo>
                    <a:pt x="922909" y="1282446"/>
                  </a:lnTo>
                  <a:lnTo>
                    <a:pt x="928878" y="1231646"/>
                  </a:lnTo>
                  <a:lnTo>
                    <a:pt x="932561" y="1180973"/>
                  </a:lnTo>
                  <a:lnTo>
                    <a:pt x="933843" y="1129665"/>
                  </a:lnTo>
                  <a:lnTo>
                    <a:pt x="933996" y="1123454"/>
                  </a:lnTo>
                  <a:lnTo>
                    <a:pt x="1039876" y="1120902"/>
                  </a:lnTo>
                  <a:lnTo>
                    <a:pt x="1588592" y="1116457"/>
                  </a:lnTo>
                  <a:lnTo>
                    <a:pt x="1588643" y="1167257"/>
                  </a:lnTo>
                  <a:lnTo>
                    <a:pt x="1740916" y="1090803"/>
                  </a:lnTo>
                  <a:lnTo>
                    <a:pt x="1690192" y="1065530"/>
                  </a:lnTo>
                  <a:lnTo>
                    <a:pt x="1588516" y="1014857"/>
                  </a:lnTo>
                  <a:lnTo>
                    <a:pt x="1588554" y="1065644"/>
                  </a:lnTo>
                  <a:lnTo>
                    <a:pt x="1086485" y="1069340"/>
                  </a:lnTo>
                  <a:lnTo>
                    <a:pt x="935863" y="1072680"/>
                  </a:lnTo>
                  <a:lnTo>
                    <a:pt x="936752" y="1057402"/>
                  </a:lnTo>
                  <a:lnTo>
                    <a:pt x="941451" y="1009396"/>
                  </a:lnTo>
                  <a:lnTo>
                    <a:pt x="952500" y="937260"/>
                  </a:lnTo>
                  <a:lnTo>
                    <a:pt x="962533" y="889762"/>
                  </a:lnTo>
                  <a:lnTo>
                    <a:pt x="974598" y="842772"/>
                  </a:lnTo>
                  <a:lnTo>
                    <a:pt x="988568" y="796163"/>
                  </a:lnTo>
                  <a:lnTo>
                    <a:pt x="1004316" y="750316"/>
                  </a:lnTo>
                  <a:lnTo>
                    <a:pt x="1021969" y="705231"/>
                  </a:lnTo>
                  <a:lnTo>
                    <a:pt x="1041273" y="660908"/>
                  </a:lnTo>
                  <a:lnTo>
                    <a:pt x="1062355" y="617728"/>
                  </a:lnTo>
                  <a:lnTo>
                    <a:pt x="1084834" y="575310"/>
                  </a:lnTo>
                  <a:lnTo>
                    <a:pt x="1108837" y="534162"/>
                  </a:lnTo>
                  <a:lnTo>
                    <a:pt x="1134364" y="494284"/>
                  </a:lnTo>
                  <a:lnTo>
                    <a:pt x="1161161" y="455676"/>
                  </a:lnTo>
                  <a:lnTo>
                    <a:pt x="1189228" y="418592"/>
                  </a:lnTo>
                  <a:lnTo>
                    <a:pt x="1218311" y="383032"/>
                  </a:lnTo>
                  <a:lnTo>
                    <a:pt x="1248664" y="349250"/>
                  </a:lnTo>
                  <a:lnTo>
                    <a:pt x="1280033" y="316877"/>
                  </a:lnTo>
                  <a:lnTo>
                    <a:pt x="1312291" y="286512"/>
                  </a:lnTo>
                  <a:lnTo>
                    <a:pt x="1345438" y="258064"/>
                  </a:lnTo>
                  <a:lnTo>
                    <a:pt x="1379220" y="231648"/>
                  </a:lnTo>
                  <a:lnTo>
                    <a:pt x="1413891" y="207391"/>
                  </a:lnTo>
                  <a:lnTo>
                    <a:pt x="1448689" y="185420"/>
                  </a:lnTo>
                  <a:lnTo>
                    <a:pt x="1484236" y="165735"/>
                  </a:lnTo>
                  <a:lnTo>
                    <a:pt x="1520444" y="148209"/>
                  </a:lnTo>
                  <a:lnTo>
                    <a:pt x="1556893" y="133223"/>
                  </a:lnTo>
                  <a:lnTo>
                    <a:pt x="1589633" y="122059"/>
                  </a:lnTo>
                  <a:lnTo>
                    <a:pt x="1590294" y="152273"/>
                  </a:lnTo>
                  <a:lnTo>
                    <a:pt x="1592199" y="151269"/>
                  </a:lnTo>
                  <a:lnTo>
                    <a:pt x="1592453" y="156210"/>
                  </a:lnTo>
                  <a:lnTo>
                    <a:pt x="1597342" y="153466"/>
                  </a:lnTo>
                  <a:lnTo>
                    <a:pt x="1599057" y="167259"/>
                  </a:lnTo>
                  <a:lnTo>
                    <a:pt x="1600784" y="166116"/>
                  </a:lnTo>
                  <a:lnTo>
                    <a:pt x="1601470" y="170688"/>
                  </a:lnTo>
                  <a:lnTo>
                    <a:pt x="1740916" y="72898"/>
                  </a:lnTo>
                  <a:lnTo>
                    <a:pt x="1740776" y="72859"/>
                  </a:lnTo>
                  <a:lnTo>
                    <a:pt x="1740916" y="72771"/>
                  </a:lnTo>
                  <a:lnTo>
                    <a:pt x="1693087" y="50165"/>
                  </a:lnTo>
                  <a:lnTo>
                    <a:pt x="1586992" y="0"/>
                  </a:lnTo>
                  <a:lnTo>
                    <a:pt x="1587093" y="4826"/>
                  </a:lnTo>
                  <a:lnTo>
                    <a:pt x="1585087" y="3937"/>
                  </a:lnTo>
                  <a:lnTo>
                    <a:pt x="1585747" y="17907"/>
                  </a:lnTo>
                  <a:lnTo>
                    <a:pt x="1580388" y="16002"/>
                  </a:lnTo>
                  <a:lnTo>
                    <a:pt x="1580946" y="20586"/>
                  </a:lnTo>
                  <a:lnTo>
                    <a:pt x="1578991" y="19939"/>
                  </a:lnTo>
                  <a:lnTo>
                    <a:pt x="1583601" y="50977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51" y="224320"/>
                  </a:lnTo>
                  <a:lnTo>
                    <a:pt x="883551" y="224751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69" y="225437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51" y="224320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73" y="224713"/>
                  </a:lnTo>
                  <a:lnTo>
                    <a:pt x="883424" y="224548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802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79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88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13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72"/>
                  </a:lnTo>
                  <a:lnTo>
                    <a:pt x="934173" y="226212"/>
                  </a:lnTo>
                  <a:lnTo>
                    <a:pt x="934262" y="226060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188580" y="142849"/>
                  </a:lnTo>
                  <a:lnTo>
                    <a:pt x="1159129" y="154305"/>
                  </a:lnTo>
                  <a:lnTo>
                    <a:pt x="1129665" y="166624"/>
                  </a:lnTo>
                  <a:lnTo>
                    <a:pt x="1074801" y="192913"/>
                  </a:lnTo>
                  <a:lnTo>
                    <a:pt x="1025525" y="220980"/>
                  </a:lnTo>
                  <a:lnTo>
                    <a:pt x="982218" y="250825"/>
                  </a:lnTo>
                  <a:lnTo>
                    <a:pt x="945769" y="282575"/>
                  </a:lnTo>
                  <a:lnTo>
                    <a:pt x="916432" y="316357"/>
                  </a:lnTo>
                  <a:lnTo>
                    <a:pt x="895985" y="351536"/>
                  </a:lnTo>
                  <a:lnTo>
                    <a:pt x="884809" y="389636"/>
                  </a:lnTo>
                  <a:lnTo>
                    <a:pt x="883285" y="413131"/>
                  </a:lnTo>
                  <a:lnTo>
                    <a:pt x="882650" y="419227"/>
                  </a:lnTo>
                  <a:lnTo>
                    <a:pt x="868807" y="456946"/>
                  </a:lnTo>
                  <a:lnTo>
                    <a:pt x="836168" y="497967"/>
                  </a:lnTo>
                  <a:lnTo>
                    <a:pt x="804291" y="525653"/>
                  </a:lnTo>
                  <a:lnTo>
                    <a:pt x="765048" y="552704"/>
                  </a:lnTo>
                  <a:lnTo>
                    <a:pt x="719201" y="578739"/>
                  </a:lnTo>
                  <a:lnTo>
                    <a:pt x="667385" y="603504"/>
                  </a:lnTo>
                  <a:lnTo>
                    <a:pt x="610235" y="626618"/>
                  </a:lnTo>
                  <a:lnTo>
                    <a:pt x="548386" y="647700"/>
                  </a:lnTo>
                  <a:lnTo>
                    <a:pt x="482473" y="666496"/>
                  </a:lnTo>
                  <a:lnTo>
                    <a:pt x="413258" y="682879"/>
                  </a:lnTo>
                  <a:lnTo>
                    <a:pt x="341249" y="696468"/>
                  </a:lnTo>
                  <a:lnTo>
                    <a:pt x="267081" y="707009"/>
                  </a:lnTo>
                  <a:lnTo>
                    <a:pt x="191389" y="714248"/>
                  </a:lnTo>
                  <a:lnTo>
                    <a:pt x="146646" y="716711"/>
                  </a:lnTo>
                  <a:lnTo>
                    <a:pt x="145694" y="712508"/>
                  </a:lnTo>
                  <a:lnTo>
                    <a:pt x="128790" y="688657"/>
                  </a:lnTo>
                  <a:lnTo>
                    <a:pt x="104190" y="672909"/>
                  </a:lnTo>
                  <a:lnTo>
                    <a:pt x="74422" y="667639"/>
                  </a:lnTo>
                  <a:lnTo>
                    <a:pt x="44856" y="674344"/>
                  </a:lnTo>
                  <a:lnTo>
                    <a:pt x="21018" y="691248"/>
                  </a:lnTo>
                  <a:lnTo>
                    <a:pt x="5270" y="715848"/>
                  </a:lnTo>
                  <a:lnTo>
                    <a:pt x="0" y="745617"/>
                  </a:lnTo>
                  <a:lnTo>
                    <a:pt x="6692" y="775182"/>
                  </a:lnTo>
                  <a:lnTo>
                    <a:pt x="23596" y="799020"/>
                  </a:lnTo>
                  <a:lnTo>
                    <a:pt x="48196" y="814768"/>
                  </a:lnTo>
                  <a:lnTo>
                    <a:pt x="77978" y="820039"/>
                  </a:lnTo>
                  <a:lnTo>
                    <a:pt x="107530" y="813346"/>
                  </a:lnTo>
                  <a:lnTo>
                    <a:pt x="131381" y="796442"/>
                  </a:lnTo>
                  <a:lnTo>
                    <a:pt x="147129" y="771842"/>
                  </a:lnTo>
                  <a:lnTo>
                    <a:pt x="147586" y="769239"/>
                  </a:lnTo>
                  <a:lnTo>
                    <a:pt x="147891" y="767511"/>
                  </a:lnTo>
                  <a:lnTo>
                    <a:pt x="194564" y="764921"/>
                  </a:lnTo>
                  <a:lnTo>
                    <a:pt x="233680" y="761619"/>
                  </a:lnTo>
                  <a:lnTo>
                    <a:pt x="272415" y="757428"/>
                  </a:lnTo>
                  <a:lnTo>
                    <a:pt x="310896" y="752475"/>
                  </a:lnTo>
                  <a:lnTo>
                    <a:pt x="348869" y="746633"/>
                  </a:lnTo>
                  <a:lnTo>
                    <a:pt x="386461" y="740029"/>
                  </a:lnTo>
                  <a:lnTo>
                    <a:pt x="459232" y="724662"/>
                  </a:lnTo>
                  <a:lnTo>
                    <a:pt x="529336" y="706501"/>
                  </a:lnTo>
                  <a:lnTo>
                    <a:pt x="595630" y="685673"/>
                  </a:lnTo>
                  <a:lnTo>
                    <a:pt x="657860" y="662686"/>
                  </a:lnTo>
                  <a:lnTo>
                    <a:pt x="715137" y="637540"/>
                  </a:lnTo>
                  <a:lnTo>
                    <a:pt x="767207" y="610489"/>
                  </a:lnTo>
                  <a:lnTo>
                    <a:pt x="813435" y="581787"/>
                  </a:lnTo>
                  <a:lnTo>
                    <a:pt x="853313" y="551180"/>
                  </a:lnTo>
                  <a:lnTo>
                    <a:pt x="886079" y="519049"/>
                  </a:lnTo>
                  <a:lnTo>
                    <a:pt x="911225" y="484886"/>
                  </a:lnTo>
                  <a:lnTo>
                    <a:pt x="928116" y="447802"/>
                  </a:lnTo>
                  <a:lnTo>
                    <a:pt x="934212" y="409321"/>
                  </a:lnTo>
                  <a:lnTo>
                    <a:pt x="934466" y="401320"/>
                  </a:lnTo>
                  <a:lnTo>
                    <a:pt x="935228" y="395732"/>
                  </a:lnTo>
                  <a:lnTo>
                    <a:pt x="950087" y="357390"/>
                  </a:lnTo>
                  <a:lnTo>
                    <a:pt x="982599" y="317500"/>
                  </a:lnTo>
                  <a:lnTo>
                    <a:pt x="1014349" y="290195"/>
                  </a:lnTo>
                  <a:lnTo>
                    <a:pt x="1053465" y="263398"/>
                  </a:lnTo>
                  <a:lnTo>
                    <a:pt x="1099058" y="237490"/>
                  </a:lnTo>
                  <a:lnTo>
                    <a:pt x="1150747" y="212852"/>
                  </a:lnTo>
                  <a:lnTo>
                    <a:pt x="1207897" y="189865"/>
                  </a:lnTo>
                  <a:lnTo>
                    <a:pt x="1269619" y="168910"/>
                  </a:lnTo>
                  <a:lnTo>
                    <a:pt x="1335532" y="149987"/>
                  </a:lnTo>
                  <a:lnTo>
                    <a:pt x="1404747" y="133731"/>
                  </a:lnTo>
                  <a:lnTo>
                    <a:pt x="1409776" y="132727"/>
                  </a:lnTo>
                  <a:lnTo>
                    <a:pt x="1386459" y="144907"/>
                  </a:lnTo>
                  <a:lnTo>
                    <a:pt x="1349756" y="166370"/>
                  </a:lnTo>
                  <a:lnTo>
                    <a:pt x="1314069" y="189484"/>
                  </a:lnTo>
                  <a:lnTo>
                    <a:pt x="1279271" y="214249"/>
                  </a:lnTo>
                  <a:lnTo>
                    <a:pt x="1245235" y="240792"/>
                  </a:lnTo>
                  <a:lnTo>
                    <a:pt x="1212596" y="268732"/>
                  </a:lnTo>
                  <a:lnTo>
                    <a:pt x="1180719" y="298196"/>
                  </a:lnTo>
                  <a:lnTo>
                    <a:pt x="1150112" y="329057"/>
                  </a:lnTo>
                  <a:lnTo>
                    <a:pt x="1120775" y="361327"/>
                  </a:lnTo>
                  <a:lnTo>
                    <a:pt x="1092835" y="394589"/>
                  </a:lnTo>
                  <a:lnTo>
                    <a:pt x="1066165" y="429133"/>
                  </a:lnTo>
                  <a:lnTo>
                    <a:pt x="1041019" y="464820"/>
                  </a:lnTo>
                  <a:lnTo>
                    <a:pt x="1017524" y="501396"/>
                  </a:lnTo>
                  <a:lnTo>
                    <a:pt x="995553" y="538988"/>
                  </a:lnTo>
                  <a:lnTo>
                    <a:pt x="975360" y="577342"/>
                  </a:lnTo>
                  <a:lnTo>
                    <a:pt x="956818" y="616585"/>
                  </a:lnTo>
                  <a:lnTo>
                    <a:pt x="940308" y="656336"/>
                  </a:lnTo>
                  <a:lnTo>
                    <a:pt x="925703" y="696849"/>
                  </a:lnTo>
                  <a:lnTo>
                    <a:pt x="913003" y="737870"/>
                  </a:lnTo>
                  <a:lnTo>
                    <a:pt x="902589" y="779399"/>
                  </a:lnTo>
                  <a:lnTo>
                    <a:pt x="894334" y="820801"/>
                  </a:lnTo>
                  <a:lnTo>
                    <a:pt x="888238" y="862838"/>
                  </a:lnTo>
                  <a:lnTo>
                    <a:pt x="884682" y="905256"/>
                  </a:lnTo>
                  <a:lnTo>
                    <a:pt x="883018" y="947420"/>
                  </a:lnTo>
                  <a:lnTo>
                    <a:pt x="882777" y="966343"/>
                  </a:lnTo>
                  <a:lnTo>
                    <a:pt x="881761" y="986282"/>
                  </a:lnTo>
                  <a:lnTo>
                    <a:pt x="880491" y="1005967"/>
                  </a:lnTo>
                  <a:lnTo>
                    <a:pt x="878459" y="1025779"/>
                  </a:lnTo>
                  <a:lnTo>
                    <a:pt x="877201" y="1035532"/>
                  </a:lnTo>
                  <a:lnTo>
                    <a:pt x="877201" y="1237602"/>
                  </a:lnTo>
                  <a:lnTo>
                    <a:pt x="864997" y="1322070"/>
                  </a:lnTo>
                  <a:lnTo>
                    <a:pt x="854964" y="1369568"/>
                  </a:lnTo>
                  <a:lnTo>
                    <a:pt x="843153" y="1416558"/>
                  </a:lnTo>
                  <a:lnTo>
                    <a:pt x="829183" y="1463167"/>
                  </a:lnTo>
                  <a:lnTo>
                    <a:pt x="813435" y="1509141"/>
                  </a:lnTo>
                  <a:lnTo>
                    <a:pt x="795909" y="1554226"/>
                  </a:lnTo>
                  <a:lnTo>
                    <a:pt x="776605" y="1598549"/>
                  </a:lnTo>
                  <a:lnTo>
                    <a:pt x="755523" y="1641983"/>
                  </a:lnTo>
                  <a:lnTo>
                    <a:pt x="736498" y="1677860"/>
                  </a:lnTo>
                  <a:lnTo>
                    <a:pt x="707136" y="1656588"/>
                  </a:lnTo>
                  <a:lnTo>
                    <a:pt x="667639" y="1630172"/>
                  </a:lnTo>
                  <a:lnTo>
                    <a:pt x="627049" y="1605521"/>
                  </a:lnTo>
                  <a:lnTo>
                    <a:pt x="636016" y="1597279"/>
                  </a:lnTo>
                  <a:lnTo>
                    <a:pt x="666623" y="1566418"/>
                  </a:lnTo>
                  <a:lnTo>
                    <a:pt x="695960" y="1534160"/>
                  </a:lnTo>
                  <a:lnTo>
                    <a:pt x="724027" y="1500886"/>
                  </a:lnTo>
                  <a:lnTo>
                    <a:pt x="750570" y="1466342"/>
                  </a:lnTo>
                  <a:lnTo>
                    <a:pt x="775843" y="1430782"/>
                  </a:lnTo>
                  <a:lnTo>
                    <a:pt x="799338" y="1394079"/>
                  </a:lnTo>
                  <a:lnTo>
                    <a:pt x="821309" y="1356614"/>
                  </a:lnTo>
                  <a:lnTo>
                    <a:pt x="841629" y="1318260"/>
                  </a:lnTo>
                  <a:lnTo>
                    <a:pt x="860044" y="1279144"/>
                  </a:lnTo>
                  <a:lnTo>
                    <a:pt x="876554" y="1239393"/>
                  </a:lnTo>
                  <a:lnTo>
                    <a:pt x="877201" y="1237602"/>
                  </a:lnTo>
                  <a:lnTo>
                    <a:pt x="877201" y="1035532"/>
                  </a:lnTo>
                  <a:lnTo>
                    <a:pt x="875919" y="1045464"/>
                  </a:lnTo>
                  <a:lnTo>
                    <a:pt x="872871" y="1064895"/>
                  </a:lnTo>
                  <a:lnTo>
                    <a:pt x="870496" y="1077074"/>
                  </a:lnTo>
                  <a:lnTo>
                    <a:pt x="866902" y="1077214"/>
                  </a:lnTo>
                  <a:lnTo>
                    <a:pt x="754761" y="1079500"/>
                  </a:lnTo>
                  <a:lnTo>
                    <a:pt x="147269" y="1083576"/>
                  </a:lnTo>
                  <a:lnTo>
                    <a:pt x="146392" y="1079284"/>
                  </a:lnTo>
                  <a:lnTo>
                    <a:pt x="130048" y="1055077"/>
                  </a:lnTo>
                  <a:lnTo>
                    <a:pt x="105778" y="1038796"/>
                  </a:lnTo>
                  <a:lnTo>
                    <a:pt x="76073" y="1032891"/>
                  </a:lnTo>
                  <a:lnTo>
                    <a:pt x="46443" y="1038898"/>
                  </a:lnTo>
                  <a:lnTo>
                    <a:pt x="22263" y="1055230"/>
                  </a:lnTo>
                  <a:lnTo>
                    <a:pt x="5969" y="1079461"/>
                  </a:lnTo>
                  <a:lnTo>
                    <a:pt x="0" y="1109091"/>
                  </a:lnTo>
                  <a:lnTo>
                    <a:pt x="5994" y="1138796"/>
                  </a:lnTo>
                  <a:lnTo>
                    <a:pt x="22352" y="1163015"/>
                  </a:lnTo>
                  <a:lnTo>
                    <a:pt x="46609" y="1179322"/>
                  </a:lnTo>
                  <a:lnTo>
                    <a:pt x="76327" y="1185291"/>
                  </a:lnTo>
                  <a:lnTo>
                    <a:pt x="105943" y="1179233"/>
                  </a:lnTo>
                  <a:lnTo>
                    <a:pt x="130124" y="1162850"/>
                  </a:lnTo>
                  <a:lnTo>
                    <a:pt x="146418" y="1138618"/>
                  </a:lnTo>
                  <a:lnTo>
                    <a:pt x="147243" y="1134491"/>
                  </a:lnTo>
                  <a:lnTo>
                    <a:pt x="778510" y="1129792"/>
                  </a:lnTo>
                  <a:lnTo>
                    <a:pt x="859155" y="1128001"/>
                  </a:lnTo>
                  <a:lnTo>
                    <a:pt x="855345" y="1143000"/>
                  </a:lnTo>
                  <a:lnTo>
                    <a:pt x="843534" y="1181608"/>
                  </a:lnTo>
                  <a:lnTo>
                    <a:pt x="829691" y="1219835"/>
                  </a:lnTo>
                  <a:lnTo>
                    <a:pt x="814070" y="1257427"/>
                  </a:lnTo>
                  <a:lnTo>
                    <a:pt x="796671" y="1294511"/>
                  </a:lnTo>
                  <a:lnTo>
                    <a:pt x="777494" y="1330960"/>
                  </a:lnTo>
                  <a:lnTo>
                    <a:pt x="756666" y="1366647"/>
                  </a:lnTo>
                  <a:lnTo>
                    <a:pt x="734314" y="1401445"/>
                  </a:lnTo>
                  <a:lnTo>
                    <a:pt x="710311" y="1435354"/>
                  </a:lnTo>
                  <a:lnTo>
                    <a:pt x="685165" y="1468120"/>
                  </a:lnTo>
                  <a:lnTo>
                    <a:pt x="658495" y="1499997"/>
                  </a:lnTo>
                  <a:lnTo>
                    <a:pt x="630555" y="1530604"/>
                  </a:lnTo>
                  <a:lnTo>
                    <a:pt x="601472" y="1559941"/>
                  </a:lnTo>
                  <a:lnTo>
                    <a:pt x="580174" y="1579626"/>
                  </a:lnTo>
                  <a:lnTo>
                    <a:pt x="542036" y="1560322"/>
                  </a:lnTo>
                  <a:lnTo>
                    <a:pt x="498221" y="1540383"/>
                  </a:lnTo>
                  <a:lnTo>
                    <a:pt x="453517" y="1522095"/>
                  </a:lnTo>
                  <a:lnTo>
                    <a:pt x="408051" y="1505712"/>
                  </a:lnTo>
                  <a:lnTo>
                    <a:pt x="361823" y="1491361"/>
                  </a:lnTo>
                  <a:lnTo>
                    <a:pt x="315087" y="1478788"/>
                  </a:lnTo>
                  <a:lnTo>
                    <a:pt x="267716" y="1468501"/>
                  </a:lnTo>
                  <a:lnTo>
                    <a:pt x="220091" y="1460373"/>
                  </a:lnTo>
                  <a:lnTo>
                    <a:pt x="171450" y="1454404"/>
                  </a:lnTo>
                  <a:lnTo>
                    <a:pt x="148323" y="1453222"/>
                  </a:lnTo>
                  <a:lnTo>
                    <a:pt x="147739" y="1449578"/>
                  </a:lnTo>
                  <a:lnTo>
                    <a:pt x="147535" y="1448269"/>
                  </a:lnTo>
                  <a:lnTo>
                    <a:pt x="132245" y="1423390"/>
                  </a:lnTo>
                  <a:lnTo>
                    <a:pt x="108737" y="1406080"/>
                  </a:lnTo>
                  <a:lnTo>
                    <a:pt x="79375" y="1398905"/>
                  </a:lnTo>
                  <a:lnTo>
                    <a:pt x="49479" y="1403642"/>
                  </a:lnTo>
                  <a:lnTo>
                    <a:pt x="24599" y="1418932"/>
                  </a:lnTo>
                  <a:lnTo>
                    <a:pt x="7289" y="1442440"/>
                  </a:lnTo>
                  <a:lnTo>
                    <a:pt x="127" y="1471803"/>
                  </a:lnTo>
                  <a:lnTo>
                    <a:pt x="4851" y="1501698"/>
                  </a:lnTo>
                  <a:lnTo>
                    <a:pt x="20142" y="1526578"/>
                  </a:lnTo>
                  <a:lnTo>
                    <a:pt x="43649" y="1543888"/>
                  </a:lnTo>
                  <a:lnTo>
                    <a:pt x="73025" y="1551051"/>
                  </a:lnTo>
                  <a:lnTo>
                    <a:pt x="102908" y="1546326"/>
                  </a:lnTo>
                  <a:lnTo>
                    <a:pt x="127787" y="1531035"/>
                  </a:lnTo>
                  <a:lnTo>
                    <a:pt x="145097" y="1507528"/>
                  </a:lnTo>
                  <a:lnTo>
                    <a:pt x="145973" y="1503934"/>
                  </a:lnTo>
                  <a:lnTo>
                    <a:pt x="168910" y="1505077"/>
                  </a:lnTo>
                  <a:lnTo>
                    <a:pt x="213868" y="1510792"/>
                  </a:lnTo>
                  <a:lnTo>
                    <a:pt x="259207" y="1518539"/>
                  </a:lnTo>
                  <a:lnTo>
                    <a:pt x="304292" y="1528445"/>
                  </a:lnTo>
                  <a:lnTo>
                    <a:pt x="348742" y="1540383"/>
                  </a:lnTo>
                  <a:lnTo>
                    <a:pt x="392811" y="1554226"/>
                  </a:lnTo>
                  <a:lnTo>
                    <a:pt x="436245" y="1569974"/>
                  </a:lnTo>
                  <a:lnTo>
                    <a:pt x="479044" y="1587373"/>
                  </a:lnTo>
                  <a:lnTo>
                    <a:pt x="520954" y="1606550"/>
                  </a:lnTo>
                  <a:lnTo>
                    <a:pt x="538695" y="1615567"/>
                  </a:lnTo>
                  <a:lnTo>
                    <a:pt x="507746" y="1639697"/>
                  </a:lnTo>
                  <a:lnTo>
                    <a:pt x="474853" y="1663192"/>
                  </a:lnTo>
                  <a:lnTo>
                    <a:pt x="440944" y="1685036"/>
                  </a:lnTo>
                  <a:lnTo>
                    <a:pt x="406400" y="1705229"/>
                  </a:lnTo>
                  <a:lnTo>
                    <a:pt x="371348" y="1723517"/>
                  </a:lnTo>
                  <a:lnTo>
                    <a:pt x="335661" y="1740027"/>
                  </a:lnTo>
                  <a:lnTo>
                    <a:pt x="299466" y="1754505"/>
                  </a:lnTo>
                  <a:lnTo>
                    <a:pt x="262890" y="1766951"/>
                  </a:lnTo>
                  <a:lnTo>
                    <a:pt x="225806" y="1777365"/>
                  </a:lnTo>
                  <a:lnTo>
                    <a:pt x="169926" y="1788795"/>
                  </a:lnTo>
                  <a:lnTo>
                    <a:pt x="145503" y="1791804"/>
                  </a:lnTo>
                  <a:lnTo>
                    <a:pt x="144411" y="1787753"/>
                  </a:lnTo>
                  <a:lnTo>
                    <a:pt x="126580" y="1764601"/>
                  </a:lnTo>
                  <a:lnTo>
                    <a:pt x="101371" y="1749844"/>
                  </a:lnTo>
                  <a:lnTo>
                    <a:pt x="71374" y="1745742"/>
                  </a:lnTo>
                  <a:lnTo>
                    <a:pt x="42125" y="1753603"/>
                  </a:lnTo>
                  <a:lnTo>
                    <a:pt x="18973" y="1771434"/>
                  </a:lnTo>
                  <a:lnTo>
                    <a:pt x="4216" y="1796643"/>
                  </a:lnTo>
                  <a:lnTo>
                    <a:pt x="127" y="1826641"/>
                  </a:lnTo>
                  <a:lnTo>
                    <a:pt x="7975" y="1855889"/>
                  </a:lnTo>
                  <a:lnTo>
                    <a:pt x="25806" y="1879028"/>
                  </a:lnTo>
                  <a:lnTo>
                    <a:pt x="51015" y="1893798"/>
                  </a:lnTo>
                  <a:lnTo>
                    <a:pt x="81026" y="1897888"/>
                  </a:lnTo>
                  <a:lnTo>
                    <a:pt x="110261" y="1890026"/>
                  </a:lnTo>
                  <a:lnTo>
                    <a:pt x="133413" y="1872157"/>
                  </a:lnTo>
                  <a:lnTo>
                    <a:pt x="148082" y="1847088"/>
                  </a:lnTo>
                  <a:lnTo>
                    <a:pt x="148170" y="1846935"/>
                  </a:lnTo>
                  <a:lnTo>
                    <a:pt x="148767" y="1842579"/>
                  </a:lnTo>
                  <a:lnTo>
                    <a:pt x="155702" y="1842135"/>
                  </a:lnTo>
                  <a:lnTo>
                    <a:pt x="197231" y="1835658"/>
                  </a:lnTo>
                  <a:lnTo>
                    <a:pt x="237236" y="1826895"/>
                  </a:lnTo>
                  <a:lnTo>
                    <a:pt x="276606" y="1815846"/>
                  </a:lnTo>
                  <a:lnTo>
                    <a:pt x="315849" y="1802638"/>
                  </a:lnTo>
                  <a:lnTo>
                    <a:pt x="354457" y="1787144"/>
                  </a:lnTo>
                  <a:lnTo>
                    <a:pt x="392557" y="1769745"/>
                  </a:lnTo>
                  <a:lnTo>
                    <a:pt x="429895" y="1750314"/>
                  </a:lnTo>
                  <a:lnTo>
                    <a:pt x="466598" y="1728978"/>
                  </a:lnTo>
                  <a:lnTo>
                    <a:pt x="502412" y="1705864"/>
                  </a:lnTo>
                  <a:lnTo>
                    <a:pt x="537337" y="1680972"/>
                  </a:lnTo>
                  <a:lnTo>
                    <a:pt x="571246" y="1654683"/>
                  </a:lnTo>
                  <a:lnTo>
                    <a:pt x="586968" y="1641271"/>
                  </a:lnTo>
                  <a:lnTo>
                    <a:pt x="602234" y="1649730"/>
                  </a:lnTo>
                  <a:lnTo>
                    <a:pt x="641096" y="1673479"/>
                  </a:lnTo>
                  <a:lnTo>
                    <a:pt x="678942" y="1698752"/>
                  </a:lnTo>
                  <a:lnTo>
                    <a:pt x="710971" y="1722120"/>
                  </a:lnTo>
                  <a:lnTo>
                    <a:pt x="709041" y="1725422"/>
                  </a:lnTo>
                  <a:lnTo>
                    <a:pt x="683641" y="1765300"/>
                  </a:lnTo>
                  <a:lnTo>
                    <a:pt x="656971" y="1803908"/>
                  </a:lnTo>
                  <a:lnTo>
                    <a:pt x="628904" y="1840992"/>
                  </a:lnTo>
                  <a:lnTo>
                    <a:pt x="599821" y="1876552"/>
                  </a:lnTo>
                  <a:lnTo>
                    <a:pt x="569468" y="1910588"/>
                  </a:lnTo>
                  <a:lnTo>
                    <a:pt x="538226" y="1942719"/>
                  </a:lnTo>
                  <a:lnTo>
                    <a:pt x="505968" y="1973199"/>
                  </a:lnTo>
                  <a:lnTo>
                    <a:pt x="473075" y="2001520"/>
                  </a:lnTo>
                  <a:lnTo>
                    <a:pt x="439166" y="2027936"/>
                  </a:lnTo>
                  <a:lnTo>
                    <a:pt x="404241" y="2052574"/>
                  </a:lnTo>
                  <a:lnTo>
                    <a:pt x="369316" y="2074672"/>
                  </a:lnTo>
                  <a:lnTo>
                    <a:pt x="333629" y="2094484"/>
                  </a:lnTo>
                  <a:lnTo>
                    <a:pt x="297688" y="2111883"/>
                  </a:lnTo>
                  <a:lnTo>
                    <a:pt x="261239" y="2126996"/>
                  </a:lnTo>
                  <a:lnTo>
                    <a:pt x="224663" y="2139315"/>
                  </a:lnTo>
                  <a:lnTo>
                    <a:pt x="187706" y="2149221"/>
                  </a:lnTo>
                  <a:lnTo>
                    <a:pt x="145059" y="2156637"/>
                  </a:lnTo>
                  <a:lnTo>
                    <a:pt x="143916" y="2152586"/>
                  </a:lnTo>
                  <a:lnTo>
                    <a:pt x="125742" y="2129663"/>
                  </a:lnTo>
                  <a:lnTo>
                    <a:pt x="100368" y="2115286"/>
                  </a:lnTo>
                  <a:lnTo>
                    <a:pt x="70358" y="2111629"/>
                  </a:lnTo>
                  <a:lnTo>
                    <a:pt x="41249" y="2119846"/>
                  </a:lnTo>
                  <a:lnTo>
                    <a:pt x="18351" y="2137956"/>
                  </a:lnTo>
                  <a:lnTo>
                    <a:pt x="3911" y="2163356"/>
                  </a:lnTo>
                  <a:lnTo>
                    <a:pt x="254" y="2193417"/>
                  </a:lnTo>
                  <a:lnTo>
                    <a:pt x="8470" y="2222500"/>
                  </a:lnTo>
                  <a:lnTo>
                    <a:pt x="26619" y="2245385"/>
                  </a:lnTo>
                  <a:lnTo>
                    <a:pt x="52019" y="2259812"/>
                  </a:lnTo>
                  <a:lnTo>
                    <a:pt x="82042" y="2263521"/>
                  </a:lnTo>
                  <a:lnTo>
                    <a:pt x="111137" y="2255304"/>
                  </a:lnTo>
                  <a:lnTo>
                    <a:pt x="134035" y="2237155"/>
                  </a:lnTo>
                  <a:lnTo>
                    <a:pt x="147840" y="2212848"/>
                  </a:lnTo>
                  <a:lnTo>
                    <a:pt x="148475" y="2211755"/>
                  </a:lnTo>
                  <a:lnTo>
                    <a:pt x="149009" y="2207310"/>
                  </a:lnTo>
                  <a:lnTo>
                    <a:pt x="156083" y="2206752"/>
                  </a:lnTo>
                  <a:lnTo>
                    <a:pt x="177800" y="2203196"/>
                  </a:lnTo>
                  <a:lnTo>
                    <a:pt x="218313" y="2193925"/>
                  </a:lnTo>
                  <a:lnTo>
                    <a:pt x="258572" y="2181860"/>
                  </a:lnTo>
                  <a:lnTo>
                    <a:pt x="298069" y="2167001"/>
                  </a:lnTo>
                  <a:lnTo>
                    <a:pt x="337058" y="2149602"/>
                  </a:lnTo>
                  <a:lnTo>
                    <a:pt x="375539" y="2129663"/>
                  </a:lnTo>
                  <a:lnTo>
                    <a:pt x="413385" y="2107184"/>
                  </a:lnTo>
                  <a:lnTo>
                    <a:pt x="468376" y="2069592"/>
                  </a:lnTo>
                  <a:lnTo>
                    <a:pt x="504190" y="2041652"/>
                  </a:lnTo>
                  <a:lnTo>
                    <a:pt x="539115" y="2011553"/>
                  </a:lnTo>
                  <a:lnTo>
                    <a:pt x="573024" y="1979676"/>
                  </a:lnTo>
                  <a:lnTo>
                    <a:pt x="605917" y="1946021"/>
                  </a:lnTo>
                  <a:lnTo>
                    <a:pt x="637667" y="1910461"/>
                  </a:lnTo>
                  <a:lnTo>
                    <a:pt x="668147" y="1873250"/>
                  </a:lnTo>
                  <a:lnTo>
                    <a:pt x="697484" y="1834515"/>
                  </a:lnTo>
                  <a:lnTo>
                    <a:pt x="725424" y="1794256"/>
                  </a:lnTo>
                  <a:lnTo>
                    <a:pt x="751255" y="1753717"/>
                  </a:lnTo>
                  <a:lnTo>
                    <a:pt x="784479" y="1782191"/>
                  </a:lnTo>
                  <a:lnTo>
                    <a:pt x="816737" y="1812290"/>
                  </a:lnTo>
                  <a:lnTo>
                    <a:pt x="847217" y="1843278"/>
                  </a:lnTo>
                  <a:lnTo>
                    <a:pt x="875919" y="1875282"/>
                  </a:lnTo>
                  <a:lnTo>
                    <a:pt x="903097" y="1908302"/>
                  </a:lnTo>
                  <a:lnTo>
                    <a:pt x="928116" y="1941830"/>
                  </a:lnTo>
                  <a:lnTo>
                    <a:pt x="951103" y="1976120"/>
                  </a:lnTo>
                  <a:lnTo>
                    <a:pt x="972185" y="2011172"/>
                  </a:lnTo>
                  <a:lnTo>
                    <a:pt x="990727" y="2046224"/>
                  </a:lnTo>
                  <a:lnTo>
                    <a:pt x="1007364" y="2082038"/>
                  </a:lnTo>
                  <a:lnTo>
                    <a:pt x="1021588" y="2118233"/>
                  </a:lnTo>
                  <a:lnTo>
                    <a:pt x="1031506" y="2148509"/>
                  </a:lnTo>
                  <a:lnTo>
                    <a:pt x="996696" y="2156460"/>
                  </a:lnTo>
                  <a:lnTo>
                    <a:pt x="962533" y="2164969"/>
                  </a:lnTo>
                  <a:lnTo>
                    <a:pt x="899287" y="2183003"/>
                  </a:lnTo>
                  <a:lnTo>
                    <a:pt x="843153" y="2202180"/>
                  </a:lnTo>
                  <a:lnTo>
                    <a:pt x="795147" y="2222246"/>
                  </a:lnTo>
                  <a:lnTo>
                    <a:pt x="754888" y="2243963"/>
                  </a:lnTo>
                  <a:lnTo>
                    <a:pt x="723392" y="2267585"/>
                  </a:lnTo>
                  <a:lnTo>
                    <a:pt x="697611" y="2303526"/>
                  </a:lnTo>
                  <a:lnTo>
                    <a:pt x="693039" y="2325370"/>
                  </a:lnTo>
                  <a:lnTo>
                    <a:pt x="692213" y="2333853"/>
                  </a:lnTo>
                  <a:lnTo>
                    <a:pt x="669417" y="2371394"/>
                  </a:lnTo>
                  <a:lnTo>
                    <a:pt x="635635" y="2398471"/>
                  </a:lnTo>
                  <a:lnTo>
                    <a:pt x="588899" y="2425179"/>
                  </a:lnTo>
                  <a:lnTo>
                    <a:pt x="551434" y="2442172"/>
                  </a:lnTo>
                  <a:lnTo>
                    <a:pt x="509651" y="2458161"/>
                  </a:lnTo>
                  <a:lnTo>
                    <a:pt x="463804" y="2472867"/>
                  </a:lnTo>
                  <a:lnTo>
                    <a:pt x="414528" y="2486215"/>
                  </a:lnTo>
                  <a:lnTo>
                    <a:pt x="362508" y="2498001"/>
                  </a:lnTo>
                  <a:lnTo>
                    <a:pt x="308356" y="2507970"/>
                  </a:lnTo>
                  <a:lnTo>
                    <a:pt x="251841" y="2516060"/>
                  </a:lnTo>
                  <a:lnTo>
                    <a:pt x="194056" y="2522067"/>
                  </a:lnTo>
                  <a:lnTo>
                    <a:pt x="146456" y="2524810"/>
                  </a:lnTo>
                  <a:lnTo>
                    <a:pt x="145529" y="2520823"/>
                  </a:lnTo>
                  <a:lnTo>
                    <a:pt x="128498" y="2497074"/>
                  </a:lnTo>
                  <a:lnTo>
                    <a:pt x="103835" y="2481427"/>
                  </a:lnTo>
                  <a:lnTo>
                    <a:pt x="74041" y="2476271"/>
                  </a:lnTo>
                  <a:lnTo>
                    <a:pt x="44577" y="2483104"/>
                  </a:lnTo>
                  <a:lnTo>
                    <a:pt x="20828" y="2500109"/>
                  </a:lnTo>
                  <a:lnTo>
                    <a:pt x="5168" y="2524810"/>
                  </a:lnTo>
                  <a:lnTo>
                    <a:pt x="0" y="2554605"/>
                  </a:lnTo>
                  <a:lnTo>
                    <a:pt x="6858" y="2584081"/>
                  </a:lnTo>
                  <a:lnTo>
                    <a:pt x="23888" y="2607830"/>
                  </a:lnTo>
                  <a:lnTo>
                    <a:pt x="48552" y="2623477"/>
                  </a:lnTo>
                  <a:lnTo>
                    <a:pt x="78359" y="2628620"/>
                  </a:lnTo>
                  <a:lnTo>
                    <a:pt x="107823" y="2621800"/>
                  </a:lnTo>
                  <a:lnTo>
                    <a:pt x="131572" y="2604795"/>
                  </a:lnTo>
                  <a:lnTo>
                    <a:pt x="147218" y="2580119"/>
                  </a:lnTo>
                  <a:lnTo>
                    <a:pt x="147612" y="2577833"/>
                  </a:lnTo>
                  <a:lnTo>
                    <a:pt x="148005" y="2575585"/>
                  </a:lnTo>
                  <a:lnTo>
                    <a:pt x="197739" y="2572728"/>
                  </a:lnTo>
                  <a:lnTo>
                    <a:pt x="257556" y="2566543"/>
                  </a:lnTo>
                  <a:lnTo>
                    <a:pt x="315595" y="2558250"/>
                  </a:lnTo>
                  <a:lnTo>
                    <a:pt x="372237" y="2547848"/>
                  </a:lnTo>
                  <a:lnTo>
                    <a:pt x="426339" y="2535618"/>
                  </a:lnTo>
                  <a:lnTo>
                    <a:pt x="477647" y="2521724"/>
                  </a:lnTo>
                  <a:lnTo>
                    <a:pt x="525780" y="2506332"/>
                  </a:lnTo>
                  <a:lnTo>
                    <a:pt x="570230" y="2489365"/>
                  </a:lnTo>
                  <a:lnTo>
                    <a:pt x="610616" y="2471115"/>
                  </a:lnTo>
                  <a:lnTo>
                    <a:pt x="646557" y="2451620"/>
                  </a:lnTo>
                  <a:lnTo>
                    <a:pt x="691515" y="2419997"/>
                  </a:lnTo>
                  <a:lnTo>
                    <a:pt x="724154" y="2384831"/>
                  </a:lnTo>
                  <a:lnTo>
                    <a:pt x="741934" y="2344674"/>
                  </a:lnTo>
                  <a:lnTo>
                    <a:pt x="742365" y="2342261"/>
                  </a:lnTo>
                  <a:lnTo>
                    <a:pt x="742442" y="2341880"/>
                  </a:lnTo>
                  <a:lnTo>
                    <a:pt x="742734" y="2338705"/>
                  </a:lnTo>
                  <a:lnTo>
                    <a:pt x="743013" y="2335911"/>
                  </a:lnTo>
                  <a:lnTo>
                    <a:pt x="743407" y="2331720"/>
                  </a:lnTo>
                  <a:lnTo>
                    <a:pt x="743585" y="2329942"/>
                  </a:lnTo>
                  <a:lnTo>
                    <a:pt x="743966" y="2324227"/>
                  </a:lnTo>
                  <a:lnTo>
                    <a:pt x="744601" y="2322449"/>
                  </a:lnTo>
                  <a:lnTo>
                    <a:pt x="775589" y="2291207"/>
                  </a:lnTo>
                  <a:lnTo>
                    <a:pt x="817245" y="2267966"/>
                  </a:lnTo>
                  <a:lnTo>
                    <a:pt x="861822" y="2249297"/>
                  </a:lnTo>
                  <a:lnTo>
                    <a:pt x="914908" y="2231390"/>
                  </a:lnTo>
                  <a:lnTo>
                    <a:pt x="975868" y="2214118"/>
                  </a:lnTo>
                  <a:lnTo>
                    <a:pt x="1043686" y="2197862"/>
                  </a:lnTo>
                  <a:lnTo>
                    <a:pt x="1043952" y="2197811"/>
                  </a:lnTo>
                  <a:lnTo>
                    <a:pt x="1046353" y="2209800"/>
                  </a:lnTo>
                  <a:lnTo>
                    <a:pt x="1053465" y="2264918"/>
                  </a:lnTo>
                  <a:lnTo>
                    <a:pt x="1054862" y="2301875"/>
                  </a:lnTo>
                  <a:lnTo>
                    <a:pt x="1055751" y="2340991"/>
                  </a:lnTo>
                  <a:lnTo>
                    <a:pt x="1058672" y="2380958"/>
                  </a:lnTo>
                  <a:lnTo>
                    <a:pt x="1063498" y="2420632"/>
                  </a:lnTo>
                  <a:lnTo>
                    <a:pt x="1069975" y="2460040"/>
                  </a:lnTo>
                  <a:lnTo>
                    <a:pt x="1078357" y="2499080"/>
                  </a:lnTo>
                  <a:lnTo>
                    <a:pt x="1088263" y="2537739"/>
                  </a:lnTo>
                  <a:lnTo>
                    <a:pt x="1099947" y="2575953"/>
                  </a:lnTo>
                  <a:lnTo>
                    <a:pt x="1113028" y="2613482"/>
                  </a:lnTo>
                  <a:lnTo>
                    <a:pt x="1127633" y="2650490"/>
                  </a:lnTo>
                  <a:lnTo>
                    <a:pt x="1143762" y="2686786"/>
                  </a:lnTo>
                  <a:lnTo>
                    <a:pt x="1161161" y="2722219"/>
                  </a:lnTo>
                  <a:lnTo>
                    <a:pt x="1179957" y="2756928"/>
                  </a:lnTo>
                  <a:lnTo>
                    <a:pt x="1199769" y="2790571"/>
                  </a:lnTo>
                  <a:lnTo>
                    <a:pt x="1220978" y="2823337"/>
                  </a:lnTo>
                  <a:lnTo>
                    <a:pt x="1243330" y="2854934"/>
                  </a:lnTo>
                  <a:lnTo>
                    <a:pt x="1266698" y="2885389"/>
                  </a:lnTo>
                  <a:lnTo>
                    <a:pt x="1316228" y="2942590"/>
                  </a:lnTo>
                  <a:lnTo>
                    <a:pt x="1369568" y="2994266"/>
                  </a:lnTo>
                  <a:lnTo>
                    <a:pt x="1426083" y="3039872"/>
                  </a:lnTo>
                  <a:lnTo>
                    <a:pt x="1485125" y="3078772"/>
                  </a:lnTo>
                  <a:lnTo>
                    <a:pt x="1519377" y="3097276"/>
                  </a:lnTo>
                  <a:lnTo>
                    <a:pt x="1510919" y="3096958"/>
                  </a:lnTo>
                  <a:lnTo>
                    <a:pt x="1437005" y="3093161"/>
                  </a:lnTo>
                  <a:lnTo>
                    <a:pt x="1365631" y="3088525"/>
                  </a:lnTo>
                  <a:lnTo>
                    <a:pt x="1297178" y="3082937"/>
                  </a:lnTo>
                  <a:lnTo>
                    <a:pt x="1232535" y="3076702"/>
                  </a:lnTo>
                  <a:lnTo>
                    <a:pt x="1143889" y="3066034"/>
                  </a:lnTo>
                  <a:lnTo>
                    <a:pt x="1067054" y="3054108"/>
                  </a:lnTo>
                  <a:lnTo>
                    <a:pt x="1023620" y="3045650"/>
                  </a:lnTo>
                  <a:lnTo>
                    <a:pt x="972185" y="3032696"/>
                  </a:lnTo>
                  <a:lnTo>
                    <a:pt x="934847" y="3017469"/>
                  </a:lnTo>
                  <a:lnTo>
                    <a:pt x="933538" y="3016224"/>
                  </a:lnTo>
                  <a:lnTo>
                    <a:pt x="933513" y="3016021"/>
                  </a:lnTo>
                  <a:lnTo>
                    <a:pt x="933450" y="3015462"/>
                  </a:lnTo>
                  <a:lnTo>
                    <a:pt x="933361" y="3015145"/>
                  </a:lnTo>
                  <a:lnTo>
                    <a:pt x="933094" y="3014027"/>
                  </a:lnTo>
                  <a:lnTo>
                    <a:pt x="933094" y="3017151"/>
                  </a:lnTo>
                  <a:lnTo>
                    <a:pt x="932967" y="3016847"/>
                  </a:lnTo>
                  <a:lnTo>
                    <a:pt x="932967" y="3017151"/>
                  </a:lnTo>
                  <a:lnTo>
                    <a:pt x="932751" y="3016669"/>
                  </a:lnTo>
                  <a:lnTo>
                    <a:pt x="932954" y="3017088"/>
                  </a:lnTo>
                  <a:lnTo>
                    <a:pt x="932967" y="3016847"/>
                  </a:lnTo>
                  <a:lnTo>
                    <a:pt x="932903" y="3016694"/>
                  </a:lnTo>
                  <a:lnTo>
                    <a:pt x="933094" y="3017151"/>
                  </a:lnTo>
                  <a:lnTo>
                    <a:pt x="933094" y="3014027"/>
                  </a:lnTo>
                  <a:lnTo>
                    <a:pt x="932942" y="3013379"/>
                  </a:lnTo>
                  <a:lnTo>
                    <a:pt x="932942" y="3016389"/>
                  </a:lnTo>
                  <a:lnTo>
                    <a:pt x="932891" y="3016593"/>
                  </a:lnTo>
                  <a:lnTo>
                    <a:pt x="932713" y="3016135"/>
                  </a:lnTo>
                  <a:lnTo>
                    <a:pt x="932942" y="3016389"/>
                  </a:lnTo>
                  <a:lnTo>
                    <a:pt x="932942" y="3013379"/>
                  </a:lnTo>
                  <a:lnTo>
                    <a:pt x="932180" y="3011386"/>
                  </a:lnTo>
                  <a:lnTo>
                    <a:pt x="931291" y="3008909"/>
                  </a:lnTo>
                  <a:lnTo>
                    <a:pt x="930656" y="3007309"/>
                  </a:lnTo>
                  <a:lnTo>
                    <a:pt x="929894" y="3005772"/>
                  </a:lnTo>
                  <a:lnTo>
                    <a:pt x="928878" y="3004337"/>
                  </a:lnTo>
                  <a:lnTo>
                    <a:pt x="925830" y="2999689"/>
                  </a:lnTo>
                  <a:lnTo>
                    <a:pt x="889127" y="2974911"/>
                  </a:lnTo>
                  <a:lnTo>
                    <a:pt x="886714" y="2973997"/>
                  </a:lnTo>
                  <a:lnTo>
                    <a:pt x="886714" y="3031782"/>
                  </a:lnTo>
                  <a:lnTo>
                    <a:pt x="886206" y="3031248"/>
                  </a:lnTo>
                  <a:lnTo>
                    <a:pt x="886206" y="3031604"/>
                  </a:lnTo>
                  <a:lnTo>
                    <a:pt x="886002" y="3031363"/>
                  </a:lnTo>
                  <a:lnTo>
                    <a:pt x="886206" y="3031604"/>
                  </a:lnTo>
                  <a:lnTo>
                    <a:pt x="886206" y="3031248"/>
                  </a:lnTo>
                  <a:lnTo>
                    <a:pt x="885609" y="3030601"/>
                  </a:lnTo>
                  <a:lnTo>
                    <a:pt x="886333" y="3031159"/>
                  </a:lnTo>
                  <a:lnTo>
                    <a:pt x="886714" y="3031782"/>
                  </a:lnTo>
                  <a:lnTo>
                    <a:pt x="886714" y="2973997"/>
                  </a:lnTo>
                  <a:lnTo>
                    <a:pt x="885012" y="2973336"/>
                  </a:lnTo>
                  <a:lnTo>
                    <a:pt x="885012" y="3029940"/>
                  </a:lnTo>
                  <a:lnTo>
                    <a:pt x="884301" y="3029127"/>
                  </a:lnTo>
                  <a:lnTo>
                    <a:pt x="884745" y="3029623"/>
                  </a:lnTo>
                  <a:lnTo>
                    <a:pt x="885012" y="3029940"/>
                  </a:lnTo>
                  <a:lnTo>
                    <a:pt x="885012" y="2973336"/>
                  </a:lnTo>
                  <a:lnTo>
                    <a:pt x="843534" y="2959874"/>
                  </a:lnTo>
                  <a:lnTo>
                    <a:pt x="804672" y="2950565"/>
                  </a:lnTo>
                  <a:lnTo>
                    <a:pt x="759333" y="2941726"/>
                  </a:lnTo>
                  <a:lnTo>
                    <a:pt x="708279" y="2933446"/>
                  </a:lnTo>
                  <a:lnTo>
                    <a:pt x="621538" y="2922105"/>
                  </a:lnTo>
                  <a:lnTo>
                    <a:pt x="558038" y="2915297"/>
                  </a:lnTo>
                  <a:lnTo>
                    <a:pt x="455549" y="2906585"/>
                  </a:lnTo>
                  <a:lnTo>
                    <a:pt x="346329" y="2899791"/>
                  </a:lnTo>
                  <a:lnTo>
                    <a:pt x="232156" y="2895193"/>
                  </a:lnTo>
                  <a:lnTo>
                    <a:pt x="154305" y="2893377"/>
                  </a:lnTo>
                  <a:lnTo>
                    <a:pt x="147434" y="2893339"/>
                  </a:lnTo>
                  <a:lnTo>
                    <a:pt x="147332" y="2892806"/>
                  </a:lnTo>
                  <a:lnTo>
                    <a:pt x="146608" y="2889059"/>
                  </a:lnTo>
                  <a:lnTo>
                    <a:pt x="130454" y="2864726"/>
                  </a:lnTo>
                  <a:lnTo>
                    <a:pt x="106349" y="2848216"/>
                  </a:lnTo>
                  <a:lnTo>
                    <a:pt x="76708" y="2842006"/>
                  </a:lnTo>
                  <a:lnTo>
                    <a:pt x="47015" y="2847784"/>
                  </a:lnTo>
                  <a:lnTo>
                    <a:pt x="22682" y="2863939"/>
                  </a:lnTo>
                  <a:lnTo>
                    <a:pt x="6172" y="2888030"/>
                  </a:lnTo>
                  <a:lnTo>
                    <a:pt x="0" y="2917647"/>
                  </a:lnTo>
                  <a:lnTo>
                    <a:pt x="5778" y="2947352"/>
                  </a:lnTo>
                  <a:lnTo>
                    <a:pt x="21932" y="2971698"/>
                  </a:lnTo>
                  <a:lnTo>
                    <a:pt x="46037" y="2988208"/>
                  </a:lnTo>
                  <a:lnTo>
                    <a:pt x="75692" y="2994406"/>
                  </a:lnTo>
                  <a:lnTo>
                    <a:pt x="105371" y="2988640"/>
                  </a:lnTo>
                  <a:lnTo>
                    <a:pt x="129705" y="2972485"/>
                  </a:lnTo>
                  <a:lnTo>
                    <a:pt x="146215" y="2948394"/>
                  </a:lnTo>
                  <a:lnTo>
                    <a:pt x="147104" y="2944139"/>
                  </a:lnTo>
                  <a:lnTo>
                    <a:pt x="153924" y="2944177"/>
                  </a:lnTo>
                  <a:lnTo>
                    <a:pt x="231013" y="2945981"/>
                  </a:lnTo>
                  <a:lnTo>
                    <a:pt x="306705" y="2948736"/>
                  </a:lnTo>
                  <a:lnTo>
                    <a:pt x="451993" y="2957258"/>
                  </a:lnTo>
                  <a:lnTo>
                    <a:pt x="553339" y="2965881"/>
                  </a:lnTo>
                  <a:lnTo>
                    <a:pt x="615950" y="2972600"/>
                  </a:lnTo>
                  <a:lnTo>
                    <a:pt x="673989" y="2979877"/>
                  </a:lnTo>
                  <a:lnTo>
                    <a:pt x="750951" y="2991840"/>
                  </a:lnTo>
                  <a:lnTo>
                    <a:pt x="794385" y="3000337"/>
                  </a:lnTo>
                  <a:lnTo>
                    <a:pt x="846328" y="3013557"/>
                  </a:lnTo>
                  <a:lnTo>
                    <a:pt x="883907" y="3029381"/>
                  </a:lnTo>
                  <a:lnTo>
                    <a:pt x="884047" y="3030601"/>
                  </a:lnTo>
                  <a:lnTo>
                    <a:pt x="884682" y="3032798"/>
                  </a:lnTo>
                  <a:lnTo>
                    <a:pt x="885444" y="3034893"/>
                  </a:lnTo>
                  <a:lnTo>
                    <a:pt x="886460" y="3037268"/>
                  </a:lnTo>
                  <a:lnTo>
                    <a:pt x="886841" y="3038398"/>
                  </a:lnTo>
                  <a:lnTo>
                    <a:pt x="887476" y="3039478"/>
                  </a:lnTo>
                  <a:lnTo>
                    <a:pt x="887984" y="3040532"/>
                  </a:lnTo>
                  <a:lnTo>
                    <a:pt x="889508" y="3043009"/>
                  </a:lnTo>
                  <a:lnTo>
                    <a:pt x="926846" y="3070275"/>
                  </a:lnTo>
                  <a:lnTo>
                    <a:pt x="973328" y="3085795"/>
                  </a:lnTo>
                  <a:lnTo>
                    <a:pt x="1012444" y="3095180"/>
                  </a:lnTo>
                  <a:lnTo>
                    <a:pt x="1057783" y="3104045"/>
                  </a:lnTo>
                  <a:lnTo>
                    <a:pt x="1108964" y="3112363"/>
                  </a:lnTo>
                  <a:lnTo>
                    <a:pt x="1195705" y="3123730"/>
                  </a:lnTo>
                  <a:lnTo>
                    <a:pt x="1292479" y="3133521"/>
                  </a:lnTo>
                  <a:lnTo>
                    <a:pt x="1361567" y="3139173"/>
                  </a:lnTo>
                  <a:lnTo>
                    <a:pt x="1433830" y="3143859"/>
                  </a:lnTo>
                  <a:lnTo>
                    <a:pt x="1508506" y="3147695"/>
                  </a:lnTo>
                  <a:lnTo>
                    <a:pt x="1582356" y="3150387"/>
                  </a:lnTo>
                  <a:lnTo>
                    <a:pt x="1577721" y="3175787"/>
                  </a:lnTo>
                  <a:lnTo>
                    <a:pt x="1587893" y="3172828"/>
                  </a:lnTo>
                  <a:lnTo>
                    <a:pt x="1587500" y="3201339"/>
                  </a:lnTo>
                  <a:lnTo>
                    <a:pt x="1691957" y="3150908"/>
                  </a:lnTo>
                  <a:lnTo>
                    <a:pt x="1663280" y="3150908"/>
                  </a:lnTo>
                  <a:lnTo>
                    <a:pt x="1664589" y="3150527"/>
                  </a:lnTo>
                  <a:lnTo>
                    <a:pt x="1692744" y="3150527"/>
                  </a:lnTo>
                  <a:lnTo>
                    <a:pt x="1735378" y="3129953"/>
                  </a:lnTo>
                  <a:lnTo>
                    <a:pt x="1741297" y="312822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637" y="2146554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662553" y="2204085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10011…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76394" y="2146554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760"/>
                </a:moveTo>
                <a:lnTo>
                  <a:pt x="457200" y="365760"/>
                </a:lnTo>
                <a:lnTo>
                  <a:pt x="457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92205" y="2159254"/>
            <a:ext cx="429259" cy="340360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2675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66350" y="3144202"/>
            <a:ext cx="1580515" cy="922019"/>
            <a:chOff x="3566350" y="3144202"/>
            <a:chExt cx="1580515" cy="922019"/>
          </a:xfrm>
        </p:grpSpPr>
        <p:sp>
          <p:nvSpPr>
            <p:cNvPr id="49" name="object 49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0638" y="3158489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6394" y="31584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18402" y="3179572"/>
            <a:ext cx="402590" cy="332105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610"/>
              </a:lnSpc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662553" y="3216020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10101…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40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10100…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spcBef>
                          <a:spcPts val="70"/>
                        </a:spcBef>
                      </a:pPr>
                      <a:r>
                        <a:rPr sz="1600" spc="-14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10111…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7392161" y="3513582"/>
            <a:ext cx="456439" cy="365760"/>
          </a:xfrm>
          <a:custGeom>
            <a:avLst/>
            <a:gdLst/>
            <a:ahLst/>
            <a:cxnLst/>
            <a:rect l="l" t="t" r="r" b="b"/>
            <a:pathLst>
              <a:path w="530859" h="365760">
                <a:moveTo>
                  <a:pt x="0" y="17145"/>
                </a:moveTo>
                <a:lnTo>
                  <a:pt x="0" y="7620"/>
                </a:lnTo>
                <a:lnTo>
                  <a:pt x="7620" y="0"/>
                </a:lnTo>
                <a:lnTo>
                  <a:pt x="17145" y="0"/>
                </a:lnTo>
                <a:lnTo>
                  <a:pt x="513207" y="0"/>
                </a:lnTo>
                <a:lnTo>
                  <a:pt x="522732" y="0"/>
                </a:lnTo>
                <a:lnTo>
                  <a:pt x="530352" y="7620"/>
                </a:lnTo>
                <a:lnTo>
                  <a:pt x="530352" y="17145"/>
                </a:lnTo>
                <a:lnTo>
                  <a:pt x="530352" y="348615"/>
                </a:lnTo>
                <a:lnTo>
                  <a:pt x="530352" y="358140"/>
                </a:lnTo>
                <a:lnTo>
                  <a:pt x="522732" y="365760"/>
                </a:lnTo>
                <a:lnTo>
                  <a:pt x="513207" y="365760"/>
                </a:lnTo>
                <a:lnTo>
                  <a:pt x="17145" y="365760"/>
                </a:lnTo>
                <a:lnTo>
                  <a:pt x="7620" y="365760"/>
                </a:lnTo>
                <a:lnTo>
                  <a:pt x="0" y="358140"/>
                </a:lnTo>
                <a:lnTo>
                  <a:pt x="0" y="348615"/>
                </a:lnTo>
                <a:lnTo>
                  <a:pt x="0" y="17145"/>
                </a:lnTo>
                <a:close/>
              </a:path>
            </a:pathLst>
          </a:custGeom>
          <a:ln w="28575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600" y="3887723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28" y="0"/>
                </a:moveTo>
                <a:lnTo>
                  <a:pt x="164528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28" y="274319"/>
                </a:lnTo>
                <a:lnTo>
                  <a:pt x="164528" y="365759"/>
                </a:lnTo>
                <a:lnTo>
                  <a:pt x="329184" y="182879"/>
                </a:lnTo>
                <a:lnTo>
                  <a:pt x="16452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79876" y="3166872"/>
            <a:ext cx="1097280" cy="887094"/>
          </a:xfrm>
          <a:custGeom>
            <a:avLst/>
            <a:gdLst/>
            <a:ahLst/>
            <a:cxnLst/>
            <a:rect l="l" t="t" r="r" b="b"/>
            <a:pathLst>
              <a:path w="1097279" h="887095">
                <a:moveTo>
                  <a:pt x="0" y="41528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1055751" y="0"/>
                </a:lnTo>
                <a:lnTo>
                  <a:pt x="1071937" y="3256"/>
                </a:lnTo>
                <a:lnTo>
                  <a:pt x="1085135" y="12144"/>
                </a:lnTo>
                <a:lnTo>
                  <a:pt x="1094023" y="25342"/>
                </a:lnTo>
                <a:lnTo>
                  <a:pt x="1097279" y="41528"/>
                </a:lnTo>
                <a:lnTo>
                  <a:pt x="1097279" y="845502"/>
                </a:lnTo>
                <a:lnTo>
                  <a:pt x="1094023" y="861641"/>
                </a:lnTo>
                <a:lnTo>
                  <a:pt x="1085135" y="874822"/>
                </a:lnTo>
                <a:lnTo>
                  <a:pt x="1071937" y="883709"/>
                </a:lnTo>
                <a:lnTo>
                  <a:pt x="1055751" y="886967"/>
                </a:lnTo>
                <a:lnTo>
                  <a:pt x="41528" y="886967"/>
                </a:lnTo>
                <a:lnTo>
                  <a:pt x="25342" y="883709"/>
                </a:lnTo>
                <a:lnTo>
                  <a:pt x="12144" y="874822"/>
                </a:lnTo>
                <a:lnTo>
                  <a:pt x="3256" y="861641"/>
                </a:lnTo>
                <a:lnTo>
                  <a:pt x="0" y="845502"/>
                </a:lnTo>
                <a:lnTo>
                  <a:pt x="0" y="41528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59002" y="3921011"/>
            <a:ext cx="64770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0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0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EE3D42"/>
                </a:solidFill>
                <a:latin typeface="SimSun"/>
                <a:cs typeface="SimSun"/>
              </a:rPr>
              <a:t>1</a:t>
            </a:r>
            <a:r>
              <a:rPr sz="2000" spc="-71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2000" spc="-1000" dirty="0">
                <a:solidFill>
                  <a:srgbClr val="EE3D42"/>
                </a:solidFill>
                <a:latin typeface="SimSun"/>
                <a:cs typeface="SimSun"/>
              </a:rPr>
              <a:t>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18126" y="4200585"/>
            <a:ext cx="1778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09310" cy="30937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maintains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pointer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tracks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next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split.</a:t>
            </a:r>
            <a:endParaRPr sz="2400">
              <a:latin typeface="Times New Roman"/>
              <a:cs typeface="Times New Roman"/>
            </a:endParaRPr>
          </a:p>
          <a:p>
            <a:pPr marL="355600" marR="495934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any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overflows,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split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pointer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location.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465"/>
              </a:spcBef>
            </a:pP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hashes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right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bucket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given</a:t>
            </a:r>
            <a:r>
              <a:rPr sz="2400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1130"/>
              </a:spcBef>
            </a:pP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different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overflow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criterion: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Spac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tiliz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Average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Overflow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Chains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3474085"/>
            <a:chOff x="1676654" y="972311"/>
            <a:chExt cx="5638800" cy="347408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4048" y="1132078"/>
            <a:ext cx="2429510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6" name="object 26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2519" y="2343911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2" y="0"/>
                </a:moveTo>
                <a:lnTo>
                  <a:pt x="164592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92" y="274319"/>
                </a:lnTo>
                <a:lnTo>
                  <a:pt x="164592" y="365760"/>
                </a:lnTo>
                <a:lnTo>
                  <a:pt x="329184" y="182880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9876" y="2968751"/>
            <a:ext cx="1097280" cy="887094"/>
          </a:xfrm>
          <a:custGeom>
            <a:avLst/>
            <a:gdLst/>
            <a:ahLst/>
            <a:cxnLst/>
            <a:rect l="l" t="t" r="r" b="b"/>
            <a:pathLst>
              <a:path w="1097279" h="887095">
                <a:moveTo>
                  <a:pt x="0" y="41529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1055751" y="0"/>
                </a:lnTo>
                <a:lnTo>
                  <a:pt x="1071937" y="3256"/>
                </a:lnTo>
                <a:lnTo>
                  <a:pt x="1085135" y="12144"/>
                </a:lnTo>
                <a:lnTo>
                  <a:pt x="1094023" y="25342"/>
                </a:lnTo>
                <a:lnTo>
                  <a:pt x="1097279" y="41529"/>
                </a:lnTo>
                <a:lnTo>
                  <a:pt x="1097279" y="845439"/>
                </a:lnTo>
                <a:lnTo>
                  <a:pt x="1094023" y="861625"/>
                </a:lnTo>
                <a:lnTo>
                  <a:pt x="1085135" y="874823"/>
                </a:lnTo>
                <a:lnTo>
                  <a:pt x="1071937" y="883711"/>
                </a:lnTo>
                <a:lnTo>
                  <a:pt x="1055751" y="886968"/>
                </a:lnTo>
                <a:lnTo>
                  <a:pt x="41528" y="886968"/>
                </a:lnTo>
                <a:lnTo>
                  <a:pt x="25342" y="883711"/>
                </a:lnTo>
                <a:lnTo>
                  <a:pt x="12144" y="874823"/>
                </a:lnTo>
                <a:lnTo>
                  <a:pt x="3256" y="861625"/>
                </a:lnTo>
                <a:lnTo>
                  <a:pt x="0" y="845439"/>
                </a:lnTo>
                <a:lnTo>
                  <a:pt x="0" y="41529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3474085"/>
            <a:chOff x="1676654" y="972311"/>
            <a:chExt cx="5638800" cy="347408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1" name="object 21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5" name="object 25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34048" y="1132078"/>
            <a:ext cx="267970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112519" y="1982723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2" y="0"/>
                </a:moveTo>
                <a:lnTo>
                  <a:pt x="164592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92" y="274319"/>
                </a:lnTo>
                <a:lnTo>
                  <a:pt x="164592" y="365759"/>
                </a:lnTo>
                <a:lnTo>
                  <a:pt x="329184" y="182880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9876" y="2002535"/>
            <a:ext cx="1097280" cy="885825"/>
          </a:xfrm>
          <a:custGeom>
            <a:avLst/>
            <a:gdLst/>
            <a:ahLst/>
            <a:cxnLst/>
            <a:rect l="l" t="t" r="r" b="b"/>
            <a:pathLst>
              <a:path w="1097279" h="885825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1" y="0"/>
                </a:lnTo>
                <a:lnTo>
                  <a:pt x="1055877" y="0"/>
                </a:lnTo>
                <a:lnTo>
                  <a:pt x="1071991" y="3254"/>
                </a:lnTo>
                <a:lnTo>
                  <a:pt x="1085151" y="12128"/>
                </a:lnTo>
                <a:lnTo>
                  <a:pt x="1094025" y="25288"/>
                </a:lnTo>
                <a:lnTo>
                  <a:pt x="1097279" y="41401"/>
                </a:lnTo>
                <a:lnTo>
                  <a:pt x="1097279" y="844041"/>
                </a:lnTo>
                <a:lnTo>
                  <a:pt x="1094025" y="860155"/>
                </a:lnTo>
                <a:lnTo>
                  <a:pt x="1085151" y="873315"/>
                </a:lnTo>
                <a:lnTo>
                  <a:pt x="1071991" y="882189"/>
                </a:lnTo>
                <a:lnTo>
                  <a:pt x="1055877" y="885444"/>
                </a:lnTo>
                <a:lnTo>
                  <a:pt x="41401" y="885444"/>
                </a:lnTo>
                <a:lnTo>
                  <a:pt x="25288" y="882189"/>
                </a:lnTo>
                <a:lnTo>
                  <a:pt x="12128" y="873315"/>
                </a:lnTo>
                <a:lnTo>
                  <a:pt x="3254" y="860155"/>
                </a:lnTo>
                <a:lnTo>
                  <a:pt x="0" y="844041"/>
                </a:lnTo>
                <a:lnTo>
                  <a:pt x="0" y="41401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3474085"/>
            <a:chOff x="1676654" y="972311"/>
            <a:chExt cx="5638800" cy="347408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1" name="object 21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5" name="object 25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34048" y="1132078"/>
            <a:ext cx="267970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33" name="object 33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4677409" y="1973960"/>
            <a:ext cx="1325245" cy="942975"/>
            <a:chOff x="4677409" y="1973960"/>
            <a:chExt cx="1325245" cy="94297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09" y="2409697"/>
              <a:ext cx="199136" cy="857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876799" y="2002535"/>
              <a:ext cx="1097280" cy="885825"/>
            </a:xfrm>
            <a:custGeom>
              <a:avLst/>
              <a:gdLst/>
              <a:ahLst/>
              <a:cxnLst/>
              <a:rect l="l" t="t" r="r" b="b"/>
              <a:pathLst>
                <a:path w="1097279" h="885825">
                  <a:moveTo>
                    <a:pt x="0" y="41401"/>
                  </a:moveTo>
                  <a:lnTo>
                    <a:pt x="3254" y="25288"/>
                  </a:lnTo>
                  <a:lnTo>
                    <a:pt x="12128" y="12128"/>
                  </a:lnTo>
                  <a:lnTo>
                    <a:pt x="25288" y="3254"/>
                  </a:lnTo>
                  <a:lnTo>
                    <a:pt x="41401" y="0"/>
                  </a:lnTo>
                  <a:lnTo>
                    <a:pt x="1055877" y="0"/>
                  </a:lnTo>
                  <a:lnTo>
                    <a:pt x="1071991" y="3254"/>
                  </a:lnTo>
                  <a:lnTo>
                    <a:pt x="1085151" y="12128"/>
                  </a:lnTo>
                  <a:lnTo>
                    <a:pt x="1094025" y="25288"/>
                  </a:lnTo>
                  <a:lnTo>
                    <a:pt x="1097279" y="41401"/>
                  </a:lnTo>
                  <a:lnTo>
                    <a:pt x="1097279" y="844041"/>
                  </a:lnTo>
                  <a:lnTo>
                    <a:pt x="1094025" y="860155"/>
                  </a:lnTo>
                  <a:lnTo>
                    <a:pt x="1085151" y="873315"/>
                  </a:lnTo>
                  <a:lnTo>
                    <a:pt x="1071991" y="882189"/>
                  </a:lnTo>
                  <a:lnTo>
                    <a:pt x="1055877" y="885444"/>
                  </a:lnTo>
                  <a:lnTo>
                    <a:pt x="41401" y="885444"/>
                  </a:lnTo>
                  <a:lnTo>
                    <a:pt x="25288" y="882189"/>
                  </a:lnTo>
                  <a:lnTo>
                    <a:pt x="12128" y="873315"/>
                  </a:lnTo>
                  <a:lnTo>
                    <a:pt x="3254" y="860155"/>
                  </a:lnTo>
                  <a:lnTo>
                    <a:pt x="0" y="844041"/>
                  </a:lnTo>
                  <a:lnTo>
                    <a:pt x="0" y="41401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810505" y="2887802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4" dirty="0">
                <a:solidFill>
                  <a:srgbClr val="EE3D42"/>
                </a:solidFill>
                <a:latin typeface="Trebuchet MS"/>
                <a:cs typeface="Trebuchet MS"/>
              </a:rPr>
              <a:t>Overflow!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487502"/>
            <a:ext cx="23412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HASH</a:t>
            </a:r>
            <a:r>
              <a:rPr spc="245" dirty="0"/>
              <a:t> </a:t>
            </a:r>
            <a:r>
              <a:rPr spc="14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557520" cy="242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De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sig</a:t>
            </a:r>
            <a:r>
              <a:rPr sz="2400" b="1" spc="12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De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cis</a:t>
            </a:r>
            <a:r>
              <a:rPr sz="2400" b="1" spc="3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b="1" spc="7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400" b="1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400" b="1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map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space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smaller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Trade-off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fast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vs.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collision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5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Design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585858"/>
                </a:solidFill>
                <a:latin typeface="Times New Roman"/>
                <a:cs typeface="Times New Roman"/>
              </a:rPr>
              <a:t>Decision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Scheme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handle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collisions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after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hashing.</a:t>
            </a:r>
            <a:endParaRPr sz="2000">
              <a:latin typeface="Times New Roman"/>
              <a:cs typeface="Times New Roman"/>
            </a:endParaRPr>
          </a:p>
          <a:p>
            <a:pPr marL="355600" marR="242570" indent="-34290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Trade-off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allocating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vs.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additional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instructions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get/put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3474085"/>
            <a:chOff x="1676654" y="972311"/>
            <a:chExt cx="5638800" cy="347408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1" name="object 21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5" name="object 25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34048" y="1132078"/>
            <a:ext cx="267970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33" name="object 33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09" y="2409698"/>
            <a:ext cx="199136" cy="8572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3579876" y="1040891"/>
            <a:ext cx="1097280" cy="887094"/>
          </a:xfrm>
          <a:custGeom>
            <a:avLst/>
            <a:gdLst/>
            <a:ahLst/>
            <a:cxnLst/>
            <a:rect l="l" t="t" r="r" b="b"/>
            <a:pathLst>
              <a:path w="1097279" h="887094">
                <a:moveTo>
                  <a:pt x="0" y="41529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1055751" y="0"/>
                </a:lnTo>
                <a:lnTo>
                  <a:pt x="1071937" y="3256"/>
                </a:lnTo>
                <a:lnTo>
                  <a:pt x="1085135" y="12144"/>
                </a:lnTo>
                <a:lnTo>
                  <a:pt x="1094023" y="25342"/>
                </a:lnTo>
                <a:lnTo>
                  <a:pt x="1097279" y="41529"/>
                </a:lnTo>
                <a:lnTo>
                  <a:pt x="1097279" y="845438"/>
                </a:lnTo>
                <a:lnTo>
                  <a:pt x="1094023" y="861625"/>
                </a:lnTo>
                <a:lnTo>
                  <a:pt x="1085135" y="874823"/>
                </a:lnTo>
                <a:lnTo>
                  <a:pt x="1071937" y="883711"/>
                </a:lnTo>
                <a:lnTo>
                  <a:pt x="1055751" y="886968"/>
                </a:lnTo>
                <a:lnTo>
                  <a:pt x="41528" y="886968"/>
                </a:lnTo>
                <a:lnTo>
                  <a:pt x="25342" y="883711"/>
                </a:lnTo>
                <a:lnTo>
                  <a:pt x="12144" y="874823"/>
                </a:lnTo>
                <a:lnTo>
                  <a:pt x="3256" y="861625"/>
                </a:lnTo>
                <a:lnTo>
                  <a:pt x="0" y="845438"/>
                </a:lnTo>
                <a:lnTo>
                  <a:pt x="0" y="41529"/>
                </a:lnTo>
                <a:close/>
              </a:path>
            </a:pathLst>
          </a:custGeom>
          <a:ln w="57149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810505" y="2887802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4" dirty="0">
                <a:solidFill>
                  <a:srgbClr val="EE3D42"/>
                </a:solidFill>
                <a:latin typeface="Trebuchet MS"/>
                <a:cs typeface="Trebuchet MS"/>
              </a:rPr>
              <a:t>Overflow!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3474085"/>
            <a:chOff x="1676654" y="972311"/>
            <a:chExt cx="5638800" cy="347408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638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0" name="object 20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4" name="object 24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34048" y="1132078"/>
            <a:ext cx="267970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32" name="object 32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74724" y="1556170"/>
            <a:ext cx="15621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4779" y="3750361"/>
            <a:ext cx="256667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2900"/>
              </a:lnSpc>
              <a:spcBef>
                <a:spcPts val="10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20" dirty="0">
                <a:solidFill>
                  <a:srgbClr val="EE3D42"/>
                </a:solidFill>
                <a:latin typeface="Cambria"/>
                <a:cs typeface="Cambria"/>
              </a:rPr>
              <a:t>n  </a:t>
            </a: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3579876" y="1040891"/>
            <a:ext cx="1097280" cy="887094"/>
          </a:xfrm>
          <a:custGeom>
            <a:avLst/>
            <a:gdLst/>
            <a:ahLst/>
            <a:cxnLst/>
            <a:rect l="l" t="t" r="r" b="b"/>
            <a:pathLst>
              <a:path w="1097279" h="887094">
                <a:moveTo>
                  <a:pt x="0" y="41529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1055751" y="0"/>
                </a:lnTo>
                <a:lnTo>
                  <a:pt x="1071937" y="3256"/>
                </a:lnTo>
                <a:lnTo>
                  <a:pt x="1085135" y="12144"/>
                </a:lnTo>
                <a:lnTo>
                  <a:pt x="1094023" y="25342"/>
                </a:lnTo>
                <a:lnTo>
                  <a:pt x="1097279" y="41529"/>
                </a:lnTo>
                <a:lnTo>
                  <a:pt x="1097279" y="845438"/>
                </a:lnTo>
                <a:lnTo>
                  <a:pt x="1094023" y="861625"/>
                </a:lnTo>
                <a:lnTo>
                  <a:pt x="1085135" y="874823"/>
                </a:lnTo>
                <a:lnTo>
                  <a:pt x="1071937" y="883711"/>
                </a:lnTo>
                <a:lnTo>
                  <a:pt x="1055751" y="886968"/>
                </a:lnTo>
                <a:lnTo>
                  <a:pt x="41528" y="886968"/>
                </a:lnTo>
                <a:lnTo>
                  <a:pt x="25342" y="883711"/>
                </a:lnTo>
                <a:lnTo>
                  <a:pt x="12144" y="874823"/>
                </a:lnTo>
                <a:lnTo>
                  <a:pt x="3256" y="861625"/>
                </a:lnTo>
                <a:lnTo>
                  <a:pt x="0" y="845438"/>
                </a:lnTo>
                <a:lnTo>
                  <a:pt x="0" y="41529"/>
                </a:lnTo>
                <a:close/>
              </a:path>
            </a:pathLst>
          </a:custGeom>
          <a:ln w="57149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10505" y="2887802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4" dirty="0">
                <a:solidFill>
                  <a:srgbClr val="EE3D42"/>
                </a:solidFill>
                <a:latin typeface="Trebuchet MS"/>
                <a:cs typeface="Trebuchet MS"/>
              </a:rPr>
              <a:t>Overflow!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 txBox="1"/>
          <p:nvPr/>
        </p:nvSpPr>
        <p:spPr>
          <a:xfrm>
            <a:off x="30581" y="3822905"/>
            <a:ext cx="2655570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151765">
              <a:lnSpc>
                <a:spcPct val="100000"/>
              </a:lnSpc>
              <a:spcBef>
                <a:spcPts val="37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 dirty="0">
              <a:latin typeface="Cambria"/>
              <a:cs typeface="Cambria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7" name="object 17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608" y="1578863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566350" y="1990534"/>
            <a:ext cx="2423160" cy="2857500"/>
            <a:chOff x="3566350" y="1990534"/>
            <a:chExt cx="2423160" cy="2857500"/>
          </a:xfrm>
        </p:grpSpPr>
        <p:sp>
          <p:nvSpPr>
            <p:cNvPr id="29" name="object 29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8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8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34048" y="1132078"/>
            <a:ext cx="267970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1678177" y="2409698"/>
            <a:ext cx="4311015" cy="2677795"/>
            <a:chOff x="1678177" y="2409698"/>
            <a:chExt cx="4311015" cy="267779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74724" y="1556170"/>
            <a:ext cx="15621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1841754" y="3164585"/>
            <a:ext cx="3035935" cy="1533525"/>
          </a:xfrm>
          <a:custGeom>
            <a:avLst/>
            <a:gdLst/>
            <a:ahLst/>
            <a:cxnLst/>
            <a:rect l="l" t="t" r="r" b="b"/>
            <a:pathLst>
              <a:path w="3035935" h="1533525">
                <a:moveTo>
                  <a:pt x="2886201" y="1380858"/>
                </a:moveTo>
                <a:lnTo>
                  <a:pt x="2884572" y="1430971"/>
                </a:lnTo>
                <a:lnTo>
                  <a:pt x="2910585" y="1432483"/>
                </a:lnTo>
                <a:lnTo>
                  <a:pt x="2907537" y="1483207"/>
                </a:lnTo>
                <a:lnTo>
                  <a:pt x="2882873" y="1483207"/>
                </a:lnTo>
                <a:lnTo>
                  <a:pt x="2881248" y="1533182"/>
                </a:lnTo>
                <a:lnTo>
                  <a:pt x="2989827" y="1483207"/>
                </a:lnTo>
                <a:lnTo>
                  <a:pt x="2907537" y="1483207"/>
                </a:lnTo>
                <a:lnTo>
                  <a:pt x="2882921" y="1481758"/>
                </a:lnTo>
                <a:lnTo>
                  <a:pt x="2992976" y="1481758"/>
                </a:lnTo>
                <a:lnTo>
                  <a:pt x="3035935" y="1461985"/>
                </a:lnTo>
                <a:lnTo>
                  <a:pt x="2886201" y="1380858"/>
                </a:lnTo>
                <a:close/>
              </a:path>
              <a:path w="3035935" h="1533525">
                <a:moveTo>
                  <a:pt x="2884572" y="1430971"/>
                </a:moveTo>
                <a:lnTo>
                  <a:pt x="2882921" y="1481758"/>
                </a:lnTo>
                <a:lnTo>
                  <a:pt x="2907537" y="1483207"/>
                </a:lnTo>
                <a:lnTo>
                  <a:pt x="2910585" y="1432483"/>
                </a:lnTo>
                <a:lnTo>
                  <a:pt x="2884572" y="1430971"/>
                </a:lnTo>
                <a:close/>
              </a:path>
              <a:path w="3035935" h="1533525">
                <a:moveTo>
                  <a:pt x="147876" y="52879"/>
                </a:moveTo>
                <a:lnTo>
                  <a:pt x="152400" y="77596"/>
                </a:lnTo>
                <a:lnTo>
                  <a:pt x="146656" y="103623"/>
                </a:lnTo>
                <a:lnTo>
                  <a:pt x="213994" y="105537"/>
                </a:lnTo>
                <a:lnTo>
                  <a:pt x="281939" y="110362"/>
                </a:lnTo>
                <a:lnTo>
                  <a:pt x="349757" y="116966"/>
                </a:lnTo>
                <a:lnTo>
                  <a:pt x="417068" y="125475"/>
                </a:lnTo>
                <a:lnTo>
                  <a:pt x="483743" y="135636"/>
                </a:lnTo>
                <a:lnTo>
                  <a:pt x="549656" y="147319"/>
                </a:lnTo>
                <a:lnTo>
                  <a:pt x="614552" y="160655"/>
                </a:lnTo>
                <a:lnTo>
                  <a:pt x="678307" y="175387"/>
                </a:lnTo>
                <a:lnTo>
                  <a:pt x="740918" y="191769"/>
                </a:lnTo>
                <a:lnTo>
                  <a:pt x="802258" y="209422"/>
                </a:lnTo>
                <a:lnTo>
                  <a:pt x="861948" y="228345"/>
                </a:lnTo>
                <a:lnTo>
                  <a:pt x="920241" y="248538"/>
                </a:lnTo>
                <a:lnTo>
                  <a:pt x="976502" y="269875"/>
                </a:lnTo>
                <a:lnTo>
                  <a:pt x="1030858" y="292353"/>
                </a:lnTo>
                <a:lnTo>
                  <a:pt x="1083183" y="315975"/>
                </a:lnTo>
                <a:lnTo>
                  <a:pt x="1133220" y="340359"/>
                </a:lnTo>
                <a:lnTo>
                  <a:pt x="1181100" y="365759"/>
                </a:lnTo>
                <a:lnTo>
                  <a:pt x="1226439" y="392048"/>
                </a:lnTo>
                <a:lnTo>
                  <a:pt x="1269238" y="418972"/>
                </a:lnTo>
                <a:lnTo>
                  <a:pt x="1309115" y="446658"/>
                </a:lnTo>
                <a:lnTo>
                  <a:pt x="1346327" y="474979"/>
                </a:lnTo>
                <a:lnTo>
                  <a:pt x="1380363" y="503681"/>
                </a:lnTo>
                <a:lnTo>
                  <a:pt x="1411350" y="533019"/>
                </a:lnTo>
                <a:lnTo>
                  <a:pt x="1438783" y="562355"/>
                </a:lnTo>
                <a:lnTo>
                  <a:pt x="1463040" y="592201"/>
                </a:lnTo>
                <a:lnTo>
                  <a:pt x="1492504" y="637032"/>
                </a:lnTo>
                <a:lnTo>
                  <a:pt x="1513712" y="681735"/>
                </a:lnTo>
                <a:lnTo>
                  <a:pt x="1526540" y="726058"/>
                </a:lnTo>
                <a:lnTo>
                  <a:pt x="1530731" y="769797"/>
                </a:lnTo>
                <a:lnTo>
                  <a:pt x="1531366" y="786371"/>
                </a:lnTo>
                <a:lnTo>
                  <a:pt x="1539874" y="839685"/>
                </a:lnTo>
                <a:lnTo>
                  <a:pt x="1558417" y="892238"/>
                </a:lnTo>
                <a:lnTo>
                  <a:pt x="1575688" y="926350"/>
                </a:lnTo>
                <a:lnTo>
                  <a:pt x="1596897" y="960056"/>
                </a:lnTo>
                <a:lnTo>
                  <a:pt x="1621662" y="993063"/>
                </a:lnTo>
                <a:lnTo>
                  <a:pt x="1649730" y="1025283"/>
                </a:lnTo>
                <a:lnTo>
                  <a:pt x="1681353" y="1056932"/>
                </a:lnTo>
                <a:lnTo>
                  <a:pt x="1715896" y="1087805"/>
                </a:lnTo>
                <a:lnTo>
                  <a:pt x="1753488" y="1117968"/>
                </a:lnTo>
                <a:lnTo>
                  <a:pt x="1793874" y="1147267"/>
                </a:lnTo>
                <a:lnTo>
                  <a:pt x="1837055" y="1175778"/>
                </a:lnTo>
                <a:lnTo>
                  <a:pt x="1882901" y="1203452"/>
                </a:lnTo>
                <a:lnTo>
                  <a:pt x="1930908" y="1230185"/>
                </a:lnTo>
                <a:lnTo>
                  <a:pt x="1981581" y="1255915"/>
                </a:lnTo>
                <a:lnTo>
                  <a:pt x="2061336" y="1292479"/>
                </a:lnTo>
                <a:lnTo>
                  <a:pt x="2117090" y="1315542"/>
                </a:lnTo>
                <a:lnTo>
                  <a:pt x="2174874" y="1337437"/>
                </a:lnTo>
                <a:lnTo>
                  <a:pt x="2234310" y="1358074"/>
                </a:lnTo>
                <a:lnTo>
                  <a:pt x="2295397" y="1377429"/>
                </a:lnTo>
                <a:lnTo>
                  <a:pt x="2357882" y="1395437"/>
                </a:lnTo>
                <a:lnTo>
                  <a:pt x="2421762" y="1412087"/>
                </a:lnTo>
                <a:lnTo>
                  <a:pt x="2486913" y="1427200"/>
                </a:lnTo>
                <a:lnTo>
                  <a:pt x="2553081" y="1440776"/>
                </a:lnTo>
                <a:lnTo>
                  <a:pt x="2620263" y="1452714"/>
                </a:lnTo>
                <a:lnTo>
                  <a:pt x="2688209" y="1463001"/>
                </a:lnTo>
                <a:lnTo>
                  <a:pt x="2756916" y="1471574"/>
                </a:lnTo>
                <a:lnTo>
                  <a:pt x="2826004" y="1478407"/>
                </a:lnTo>
                <a:lnTo>
                  <a:pt x="2882921" y="1481758"/>
                </a:lnTo>
                <a:lnTo>
                  <a:pt x="2884572" y="1430971"/>
                </a:lnTo>
                <a:lnTo>
                  <a:pt x="2831084" y="1427861"/>
                </a:lnTo>
                <a:lnTo>
                  <a:pt x="2763138" y="1421168"/>
                </a:lnTo>
                <a:lnTo>
                  <a:pt x="2695829" y="1412773"/>
                </a:lnTo>
                <a:lnTo>
                  <a:pt x="2629154" y="1402689"/>
                </a:lnTo>
                <a:lnTo>
                  <a:pt x="2563368" y="1391005"/>
                </a:lnTo>
                <a:lnTo>
                  <a:pt x="2498471" y="1377721"/>
                </a:lnTo>
                <a:lnTo>
                  <a:pt x="2434590" y="1362925"/>
                </a:lnTo>
                <a:lnTo>
                  <a:pt x="2371979" y="1346619"/>
                </a:lnTo>
                <a:lnTo>
                  <a:pt x="2310765" y="1329004"/>
                </a:lnTo>
                <a:lnTo>
                  <a:pt x="2250947" y="1310068"/>
                </a:lnTo>
                <a:lnTo>
                  <a:pt x="2192909" y="1289939"/>
                </a:lnTo>
                <a:lnTo>
                  <a:pt x="2136521" y="1268590"/>
                </a:lnTo>
                <a:lnTo>
                  <a:pt x="2082165" y="1246123"/>
                </a:lnTo>
                <a:lnTo>
                  <a:pt x="2029586" y="1222565"/>
                </a:lnTo>
                <a:lnTo>
                  <a:pt x="1979421" y="1198067"/>
                </a:lnTo>
                <a:lnTo>
                  <a:pt x="1931670" y="1172718"/>
                </a:lnTo>
                <a:lnTo>
                  <a:pt x="1886331" y="1146543"/>
                </a:lnTo>
                <a:lnTo>
                  <a:pt x="1843532" y="1119568"/>
                </a:lnTo>
                <a:lnTo>
                  <a:pt x="1803526" y="1091945"/>
                </a:lnTo>
                <a:lnTo>
                  <a:pt x="1766570" y="1063777"/>
                </a:lnTo>
                <a:lnTo>
                  <a:pt x="1732533" y="1035050"/>
                </a:lnTo>
                <a:lnTo>
                  <a:pt x="1701672" y="1005941"/>
                </a:lnTo>
                <a:lnTo>
                  <a:pt x="1674113" y="976541"/>
                </a:lnTo>
                <a:lnTo>
                  <a:pt x="1649983" y="946886"/>
                </a:lnTo>
                <a:lnTo>
                  <a:pt x="1620393" y="902258"/>
                </a:lnTo>
                <a:lnTo>
                  <a:pt x="1599057" y="857923"/>
                </a:lnTo>
                <a:lnTo>
                  <a:pt x="1586103" y="813828"/>
                </a:lnTo>
                <a:lnTo>
                  <a:pt x="1581531" y="768299"/>
                </a:lnTo>
                <a:lnTo>
                  <a:pt x="1580895" y="750341"/>
                </a:lnTo>
                <a:lnTo>
                  <a:pt x="1579118" y="732434"/>
                </a:lnTo>
                <a:lnTo>
                  <a:pt x="1566925" y="679576"/>
                </a:lnTo>
                <a:lnTo>
                  <a:pt x="1545335" y="627760"/>
                </a:lnTo>
                <a:lnTo>
                  <a:pt x="1526032" y="594105"/>
                </a:lnTo>
                <a:lnTo>
                  <a:pt x="1503045" y="560832"/>
                </a:lnTo>
                <a:lnTo>
                  <a:pt x="1476629" y="528447"/>
                </a:lnTo>
                <a:lnTo>
                  <a:pt x="1446657" y="496442"/>
                </a:lnTo>
                <a:lnTo>
                  <a:pt x="1413636" y="465327"/>
                </a:lnTo>
                <a:lnTo>
                  <a:pt x="1377569" y="434847"/>
                </a:lnTo>
                <a:lnTo>
                  <a:pt x="1338579" y="405256"/>
                </a:lnTo>
                <a:lnTo>
                  <a:pt x="1296796" y="376300"/>
                </a:lnTo>
                <a:lnTo>
                  <a:pt x="1252346" y="348233"/>
                </a:lnTo>
                <a:lnTo>
                  <a:pt x="1205357" y="321182"/>
                </a:lnTo>
                <a:lnTo>
                  <a:pt x="1155953" y="294894"/>
                </a:lnTo>
                <a:lnTo>
                  <a:pt x="1104138" y="269620"/>
                </a:lnTo>
                <a:lnTo>
                  <a:pt x="1050289" y="245363"/>
                </a:lnTo>
                <a:lnTo>
                  <a:pt x="994409" y="222376"/>
                </a:lnTo>
                <a:lnTo>
                  <a:pt x="936751" y="200532"/>
                </a:lnTo>
                <a:lnTo>
                  <a:pt x="877315" y="179958"/>
                </a:lnTo>
                <a:lnTo>
                  <a:pt x="816228" y="160527"/>
                </a:lnTo>
                <a:lnTo>
                  <a:pt x="753744" y="142620"/>
                </a:lnTo>
                <a:lnTo>
                  <a:pt x="689863" y="125983"/>
                </a:lnTo>
                <a:lnTo>
                  <a:pt x="624713" y="110870"/>
                </a:lnTo>
                <a:lnTo>
                  <a:pt x="558545" y="97281"/>
                </a:lnTo>
                <a:lnTo>
                  <a:pt x="491363" y="85343"/>
                </a:lnTo>
                <a:lnTo>
                  <a:pt x="423418" y="75056"/>
                </a:lnTo>
                <a:lnTo>
                  <a:pt x="354710" y="66420"/>
                </a:lnTo>
                <a:lnTo>
                  <a:pt x="285495" y="59689"/>
                </a:lnTo>
                <a:lnTo>
                  <a:pt x="215519" y="54863"/>
                </a:lnTo>
                <a:lnTo>
                  <a:pt x="147876" y="52879"/>
                </a:lnTo>
                <a:close/>
              </a:path>
              <a:path w="3035935" h="1533525">
                <a:moveTo>
                  <a:pt x="77596" y="0"/>
                </a:moveTo>
                <a:lnTo>
                  <a:pt x="47791" y="5455"/>
                </a:lnTo>
                <a:lnTo>
                  <a:pt x="23272" y="21351"/>
                </a:lnTo>
                <a:lnTo>
                  <a:pt x="6516" y="45273"/>
                </a:lnTo>
                <a:lnTo>
                  <a:pt x="0" y="74802"/>
                </a:lnTo>
                <a:lnTo>
                  <a:pt x="5455" y="104608"/>
                </a:lnTo>
                <a:lnTo>
                  <a:pt x="21351" y="129127"/>
                </a:lnTo>
                <a:lnTo>
                  <a:pt x="45273" y="145883"/>
                </a:lnTo>
                <a:lnTo>
                  <a:pt x="74802" y="152400"/>
                </a:lnTo>
                <a:lnTo>
                  <a:pt x="104608" y="146944"/>
                </a:lnTo>
                <a:lnTo>
                  <a:pt x="129127" y="131048"/>
                </a:lnTo>
                <a:lnTo>
                  <a:pt x="145883" y="107126"/>
                </a:lnTo>
                <a:lnTo>
                  <a:pt x="146656" y="103623"/>
                </a:lnTo>
                <a:lnTo>
                  <a:pt x="75437" y="101600"/>
                </a:lnTo>
                <a:lnTo>
                  <a:pt x="76962" y="50800"/>
                </a:lnTo>
                <a:lnTo>
                  <a:pt x="147495" y="50800"/>
                </a:lnTo>
                <a:lnTo>
                  <a:pt x="146944" y="47791"/>
                </a:lnTo>
                <a:lnTo>
                  <a:pt x="131048" y="23272"/>
                </a:lnTo>
                <a:lnTo>
                  <a:pt x="107126" y="6516"/>
                </a:lnTo>
                <a:lnTo>
                  <a:pt x="77596" y="0"/>
                </a:lnTo>
                <a:close/>
              </a:path>
              <a:path w="3035935" h="1533525">
                <a:moveTo>
                  <a:pt x="76962" y="50800"/>
                </a:moveTo>
                <a:lnTo>
                  <a:pt x="75437" y="101600"/>
                </a:lnTo>
                <a:lnTo>
                  <a:pt x="146656" y="103623"/>
                </a:lnTo>
                <a:lnTo>
                  <a:pt x="152400" y="77596"/>
                </a:lnTo>
                <a:lnTo>
                  <a:pt x="147876" y="52879"/>
                </a:lnTo>
                <a:lnTo>
                  <a:pt x="76962" y="50800"/>
                </a:lnTo>
                <a:close/>
              </a:path>
              <a:path w="3035935" h="1533525">
                <a:moveTo>
                  <a:pt x="147495" y="50800"/>
                </a:moveTo>
                <a:lnTo>
                  <a:pt x="76962" y="50800"/>
                </a:lnTo>
                <a:lnTo>
                  <a:pt x="147876" y="52879"/>
                </a:lnTo>
                <a:lnTo>
                  <a:pt x="147495" y="508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15232" y="4013026"/>
            <a:ext cx="22669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789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7" name="object 17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608" y="1914144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566350" y="1990534"/>
            <a:ext cx="2423160" cy="2857500"/>
            <a:chOff x="3566350" y="1990534"/>
            <a:chExt cx="2423160" cy="2857500"/>
          </a:xfrm>
        </p:grpSpPr>
        <p:sp>
          <p:nvSpPr>
            <p:cNvPr id="29" name="object 29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8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8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34048" y="1132078"/>
            <a:ext cx="272669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95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1678177" y="2409698"/>
            <a:ext cx="4311015" cy="2677795"/>
            <a:chOff x="1678177" y="2409698"/>
            <a:chExt cx="4311015" cy="267779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74724" y="1556170"/>
            <a:ext cx="15621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1841754" y="3164585"/>
            <a:ext cx="3035935" cy="1533525"/>
          </a:xfrm>
          <a:custGeom>
            <a:avLst/>
            <a:gdLst/>
            <a:ahLst/>
            <a:cxnLst/>
            <a:rect l="l" t="t" r="r" b="b"/>
            <a:pathLst>
              <a:path w="3035935" h="1533525">
                <a:moveTo>
                  <a:pt x="2886201" y="1380858"/>
                </a:moveTo>
                <a:lnTo>
                  <a:pt x="2884572" y="1430971"/>
                </a:lnTo>
                <a:lnTo>
                  <a:pt x="2910585" y="1432483"/>
                </a:lnTo>
                <a:lnTo>
                  <a:pt x="2907537" y="1483207"/>
                </a:lnTo>
                <a:lnTo>
                  <a:pt x="2882873" y="1483207"/>
                </a:lnTo>
                <a:lnTo>
                  <a:pt x="2881248" y="1533182"/>
                </a:lnTo>
                <a:lnTo>
                  <a:pt x="2989827" y="1483207"/>
                </a:lnTo>
                <a:lnTo>
                  <a:pt x="2907537" y="1483207"/>
                </a:lnTo>
                <a:lnTo>
                  <a:pt x="2882921" y="1481758"/>
                </a:lnTo>
                <a:lnTo>
                  <a:pt x="2992976" y="1481758"/>
                </a:lnTo>
                <a:lnTo>
                  <a:pt x="3035935" y="1461985"/>
                </a:lnTo>
                <a:lnTo>
                  <a:pt x="2886201" y="1380858"/>
                </a:lnTo>
                <a:close/>
              </a:path>
              <a:path w="3035935" h="1533525">
                <a:moveTo>
                  <a:pt x="2884572" y="1430971"/>
                </a:moveTo>
                <a:lnTo>
                  <a:pt x="2882921" y="1481758"/>
                </a:lnTo>
                <a:lnTo>
                  <a:pt x="2907537" y="1483207"/>
                </a:lnTo>
                <a:lnTo>
                  <a:pt x="2910585" y="1432483"/>
                </a:lnTo>
                <a:lnTo>
                  <a:pt x="2884572" y="1430971"/>
                </a:lnTo>
                <a:close/>
              </a:path>
              <a:path w="3035935" h="1533525">
                <a:moveTo>
                  <a:pt x="147876" y="52879"/>
                </a:moveTo>
                <a:lnTo>
                  <a:pt x="152400" y="77596"/>
                </a:lnTo>
                <a:lnTo>
                  <a:pt x="146656" y="103623"/>
                </a:lnTo>
                <a:lnTo>
                  <a:pt x="213994" y="105537"/>
                </a:lnTo>
                <a:lnTo>
                  <a:pt x="281939" y="110362"/>
                </a:lnTo>
                <a:lnTo>
                  <a:pt x="349757" y="116966"/>
                </a:lnTo>
                <a:lnTo>
                  <a:pt x="417068" y="125475"/>
                </a:lnTo>
                <a:lnTo>
                  <a:pt x="483743" y="135636"/>
                </a:lnTo>
                <a:lnTo>
                  <a:pt x="549656" y="147319"/>
                </a:lnTo>
                <a:lnTo>
                  <a:pt x="614552" y="160655"/>
                </a:lnTo>
                <a:lnTo>
                  <a:pt x="678307" y="175387"/>
                </a:lnTo>
                <a:lnTo>
                  <a:pt x="740918" y="191769"/>
                </a:lnTo>
                <a:lnTo>
                  <a:pt x="802258" y="209422"/>
                </a:lnTo>
                <a:lnTo>
                  <a:pt x="861948" y="228345"/>
                </a:lnTo>
                <a:lnTo>
                  <a:pt x="920241" y="248538"/>
                </a:lnTo>
                <a:lnTo>
                  <a:pt x="976502" y="269875"/>
                </a:lnTo>
                <a:lnTo>
                  <a:pt x="1030858" y="292353"/>
                </a:lnTo>
                <a:lnTo>
                  <a:pt x="1083183" y="315975"/>
                </a:lnTo>
                <a:lnTo>
                  <a:pt x="1133220" y="340359"/>
                </a:lnTo>
                <a:lnTo>
                  <a:pt x="1181100" y="365759"/>
                </a:lnTo>
                <a:lnTo>
                  <a:pt x="1226439" y="392048"/>
                </a:lnTo>
                <a:lnTo>
                  <a:pt x="1269238" y="418972"/>
                </a:lnTo>
                <a:lnTo>
                  <a:pt x="1309115" y="446658"/>
                </a:lnTo>
                <a:lnTo>
                  <a:pt x="1346327" y="474979"/>
                </a:lnTo>
                <a:lnTo>
                  <a:pt x="1380363" y="503681"/>
                </a:lnTo>
                <a:lnTo>
                  <a:pt x="1411350" y="533019"/>
                </a:lnTo>
                <a:lnTo>
                  <a:pt x="1438783" y="562355"/>
                </a:lnTo>
                <a:lnTo>
                  <a:pt x="1463040" y="592201"/>
                </a:lnTo>
                <a:lnTo>
                  <a:pt x="1492504" y="637032"/>
                </a:lnTo>
                <a:lnTo>
                  <a:pt x="1513712" y="681735"/>
                </a:lnTo>
                <a:lnTo>
                  <a:pt x="1526540" y="726058"/>
                </a:lnTo>
                <a:lnTo>
                  <a:pt x="1530731" y="769797"/>
                </a:lnTo>
                <a:lnTo>
                  <a:pt x="1531366" y="786371"/>
                </a:lnTo>
                <a:lnTo>
                  <a:pt x="1539874" y="839685"/>
                </a:lnTo>
                <a:lnTo>
                  <a:pt x="1558417" y="892238"/>
                </a:lnTo>
                <a:lnTo>
                  <a:pt x="1575688" y="926350"/>
                </a:lnTo>
                <a:lnTo>
                  <a:pt x="1596897" y="960056"/>
                </a:lnTo>
                <a:lnTo>
                  <a:pt x="1621662" y="993063"/>
                </a:lnTo>
                <a:lnTo>
                  <a:pt x="1649730" y="1025283"/>
                </a:lnTo>
                <a:lnTo>
                  <a:pt x="1681353" y="1056932"/>
                </a:lnTo>
                <a:lnTo>
                  <a:pt x="1715896" y="1087805"/>
                </a:lnTo>
                <a:lnTo>
                  <a:pt x="1753488" y="1117968"/>
                </a:lnTo>
                <a:lnTo>
                  <a:pt x="1793874" y="1147267"/>
                </a:lnTo>
                <a:lnTo>
                  <a:pt x="1837055" y="1175778"/>
                </a:lnTo>
                <a:lnTo>
                  <a:pt x="1882901" y="1203452"/>
                </a:lnTo>
                <a:lnTo>
                  <a:pt x="1930908" y="1230185"/>
                </a:lnTo>
                <a:lnTo>
                  <a:pt x="1981581" y="1255915"/>
                </a:lnTo>
                <a:lnTo>
                  <a:pt x="2061336" y="1292479"/>
                </a:lnTo>
                <a:lnTo>
                  <a:pt x="2117090" y="1315542"/>
                </a:lnTo>
                <a:lnTo>
                  <a:pt x="2174874" y="1337437"/>
                </a:lnTo>
                <a:lnTo>
                  <a:pt x="2234310" y="1358074"/>
                </a:lnTo>
                <a:lnTo>
                  <a:pt x="2295397" y="1377429"/>
                </a:lnTo>
                <a:lnTo>
                  <a:pt x="2357882" y="1395437"/>
                </a:lnTo>
                <a:lnTo>
                  <a:pt x="2421762" y="1412087"/>
                </a:lnTo>
                <a:lnTo>
                  <a:pt x="2486913" y="1427200"/>
                </a:lnTo>
                <a:lnTo>
                  <a:pt x="2553081" y="1440776"/>
                </a:lnTo>
                <a:lnTo>
                  <a:pt x="2620263" y="1452714"/>
                </a:lnTo>
                <a:lnTo>
                  <a:pt x="2688209" y="1463001"/>
                </a:lnTo>
                <a:lnTo>
                  <a:pt x="2756916" y="1471574"/>
                </a:lnTo>
                <a:lnTo>
                  <a:pt x="2826004" y="1478407"/>
                </a:lnTo>
                <a:lnTo>
                  <a:pt x="2882921" y="1481758"/>
                </a:lnTo>
                <a:lnTo>
                  <a:pt x="2884572" y="1430971"/>
                </a:lnTo>
                <a:lnTo>
                  <a:pt x="2831084" y="1427861"/>
                </a:lnTo>
                <a:lnTo>
                  <a:pt x="2763138" y="1421168"/>
                </a:lnTo>
                <a:lnTo>
                  <a:pt x="2695829" y="1412773"/>
                </a:lnTo>
                <a:lnTo>
                  <a:pt x="2629154" y="1402689"/>
                </a:lnTo>
                <a:lnTo>
                  <a:pt x="2563368" y="1391005"/>
                </a:lnTo>
                <a:lnTo>
                  <a:pt x="2498471" y="1377721"/>
                </a:lnTo>
                <a:lnTo>
                  <a:pt x="2434590" y="1362925"/>
                </a:lnTo>
                <a:lnTo>
                  <a:pt x="2371979" y="1346619"/>
                </a:lnTo>
                <a:lnTo>
                  <a:pt x="2310765" y="1329004"/>
                </a:lnTo>
                <a:lnTo>
                  <a:pt x="2250947" y="1310068"/>
                </a:lnTo>
                <a:lnTo>
                  <a:pt x="2192909" y="1289939"/>
                </a:lnTo>
                <a:lnTo>
                  <a:pt x="2136521" y="1268590"/>
                </a:lnTo>
                <a:lnTo>
                  <a:pt x="2082165" y="1246123"/>
                </a:lnTo>
                <a:lnTo>
                  <a:pt x="2029586" y="1222565"/>
                </a:lnTo>
                <a:lnTo>
                  <a:pt x="1979421" y="1198067"/>
                </a:lnTo>
                <a:lnTo>
                  <a:pt x="1931670" y="1172718"/>
                </a:lnTo>
                <a:lnTo>
                  <a:pt x="1886331" y="1146543"/>
                </a:lnTo>
                <a:lnTo>
                  <a:pt x="1843532" y="1119568"/>
                </a:lnTo>
                <a:lnTo>
                  <a:pt x="1803526" y="1091945"/>
                </a:lnTo>
                <a:lnTo>
                  <a:pt x="1766570" y="1063777"/>
                </a:lnTo>
                <a:lnTo>
                  <a:pt x="1732533" y="1035050"/>
                </a:lnTo>
                <a:lnTo>
                  <a:pt x="1701672" y="1005941"/>
                </a:lnTo>
                <a:lnTo>
                  <a:pt x="1674113" y="976541"/>
                </a:lnTo>
                <a:lnTo>
                  <a:pt x="1649983" y="946886"/>
                </a:lnTo>
                <a:lnTo>
                  <a:pt x="1620393" y="902258"/>
                </a:lnTo>
                <a:lnTo>
                  <a:pt x="1599057" y="857923"/>
                </a:lnTo>
                <a:lnTo>
                  <a:pt x="1586103" y="813828"/>
                </a:lnTo>
                <a:lnTo>
                  <a:pt x="1581531" y="768299"/>
                </a:lnTo>
                <a:lnTo>
                  <a:pt x="1580895" y="750341"/>
                </a:lnTo>
                <a:lnTo>
                  <a:pt x="1579118" y="732434"/>
                </a:lnTo>
                <a:lnTo>
                  <a:pt x="1566925" y="679576"/>
                </a:lnTo>
                <a:lnTo>
                  <a:pt x="1545335" y="627760"/>
                </a:lnTo>
                <a:lnTo>
                  <a:pt x="1526032" y="594105"/>
                </a:lnTo>
                <a:lnTo>
                  <a:pt x="1503045" y="560832"/>
                </a:lnTo>
                <a:lnTo>
                  <a:pt x="1476629" y="528447"/>
                </a:lnTo>
                <a:lnTo>
                  <a:pt x="1446657" y="496442"/>
                </a:lnTo>
                <a:lnTo>
                  <a:pt x="1413636" y="465327"/>
                </a:lnTo>
                <a:lnTo>
                  <a:pt x="1377569" y="434847"/>
                </a:lnTo>
                <a:lnTo>
                  <a:pt x="1338579" y="405256"/>
                </a:lnTo>
                <a:lnTo>
                  <a:pt x="1296796" y="376300"/>
                </a:lnTo>
                <a:lnTo>
                  <a:pt x="1252346" y="348233"/>
                </a:lnTo>
                <a:lnTo>
                  <a:pt x="1205357" y="321182"/>
                </a:lnTo>
                <a:lnTo>
                  <a:pt x="1155953" y="294894"/>
                </a:lnTo>
                <a:lnTo>
                  <a:pt x="1104138" y="269620"/>
                </a:lnTo>
                <a:lnTo>
                  <a:pt x="1050289" y="245363"/>
                </a:lnTo>
                <a:lnTo>
                  <a:pt x="994409" y="222376"/>
                </a:lnTo>
                <a:lnTo>
                  <a:pt x="936751" y="200532"/>
                </a:lnTo>
                <a:lnTo>
                  <a:pt x="877315" y="179958"/>
                </a:lnTo>
                <a:lnTo>
                  <a:pt x="816228" y="160527"/>
                </a:lnTo>
                <a:lnTo>
                  <a:pt x="753744" y="142620"/>
                </a:lnTo>
                <a:lnTo>
                  <a:pt x="689863" y="125983"/>
                </a:lnTo>
                <a:lnTo>
                  <a:pt x="624713" y="110870"/>
                </a:lnTo>
                <a:lnTo>
                  <a:pt x="558545" y="97281"/>
                </a:lnTo>
                <a:lnTo>
                  <a:pt x="491363" y="85343"/>
                </a:lnTo>
                <a:lnTo>
                  <a:pt x="423418" y="75056"/>
                </a:lnTo>
                <a:lnTo>
                  <a:pt x="354710" y="66420"/>
                </a:lnTo>
                <a:lnTo>
                  <a:pt x="285495" y="59689"/>
                </a:lnTo>
                <a:lnTo>
                  <a:pt x="215519" y="54863"/>
                </a:lnTo>
                <a:lnTo>
                  <a:pt x="147876" y="52879"/>
                </a:lnTo>
                <a:close/>
              </a:path>
              <a:path w="3035935" h="1533525">
                <a:moveTo>
                  <a:pt x="77596" y="0"/>
                </a:moveTo>
                <a:lnTo>
                  <a:pt x="47791" y="5455"/>
                </a:lnTo>
                <a:lnTo>
                  <a:pt x="23272" y="21351"/>
                </a:lnTo>
                <a:lnTo>
                  <a:pt x="6516" y="45273"/>
                </a:lnTo>
                <a:lnTo>
                  <a:pt x="0" y="74802"/>
                </a:lnTo>
                <a:lnTo>
                  <a:pt x="5455" y="104608"/>
                </a:lnTo>
                <a:lnTo>
                  <a:pt x="21351" y="129127"/>
                </a:lnTo>
                <a:lnTo>
                  <a:pt x="45273" y="145883"/>
                </a:lnTo>
                <a:lnTo>
                  <a:pt x="74802" y="152400"/>
                </a:lnTo>
                <a:lnTo>
                  <a:pt x="104608" y="146944"/>
                </a:lnTo>
                <a:lnTo>
                  <a:pt x="129127" y="131048"/>
                </a:lnTo>
                <a:lnTo>
                  <a:pt x="145883" y="107126"/>
                </a:lnTo>
                <a:lnTo>
                  <a:pt x="146656" y="103623"/>
                </a:lnTo>
                <a:lnTo>
                  <a:pt x="75437" y="101600"/>
                </a:lnTo>
                <a:lnTo>
                  <a:pt x="76962" y="50800"/>
                </a:lnTo>
                <a:lnTo>
                  <a:pt x="147495" y="50800"/>
                </a:lnTo>
                <a:lnTo>
                  <a:pt x="146944" y="47791"/>
                </a:lnTo>
                <a:lnTo>
                  <a:pt x="131048" y="23272"/>
                </a:lnTo>
                <a:lnTo>
                  <a:pt x="107126" y="6516"/>
                </a:lnTo>
                <a:lnTo>
                  <a:pt x="77596" y="0"/>
                </a:lnTo>
                <a:close/>
              </a:path>
              <a:path w="3035935" h="1533525">
                <a:moveTo>
                  <a:pt x="76962" y="50800"/>
                </a:moveTo>
                <a:lnTo>
                  <a:pt x="75437" y="101600"/>
                </a:lnTo>
                <a:lnTo>
                  <a:pt x="146656" y="103623"/>
                </a:lnTo>
                <a:lnTo>
                  <a:pt x="152400" y="77596"/>
                </a:lnTo>
                <a:lnTo>
                  <a:pt x="147876" y="52879"/>
                </a:lnTo>
                <a:lnTo>
                  <a:pt x="76962" y="50800"/>
                </a:lnTo>
                <a:close/>
              </a:path>
              <a:path w="3035935" h="1533525">
                <a:moveTo>
                  <a:pt x="147495" y="50800"/>
                </a:moveTo>
                <a:lnTo>
                  <a:pt x="76962" y="50800"/>
                </a:lnTo>
                <a:lnTo>
                  <a:pt x="147876" y="52879"/>
                </a:lnTo>
                <a:lnTo>
                  <a:pt x="147495" y="508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6424" y="1623060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1" y="0"/>
                </a:moveTo>
                <a:lnTo>
                  <a:pt x="164591" y="91439"/>
                </a:lnTo>
                <a:lnTo>
                  <a:pt x="0" y="91439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59"/>
                </a:lnTo>
                <a:lnTo>
                  <a:pt x="329184" y="182879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0581" y="3822905"/>
            <a:ext cx="2655570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151765">
              <a:lnSpc>
                <a:spcPct val="100000"/>
              </a:lnSpc>
              <a:spcBef>
                <a:spcPts val="37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15232" y="4013026"/>
            <a:ext cx="22669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789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1204" y="1616786"/>
            <a:ext cx="675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6350" y="1021270"/>
            <a:ext cx="1125855" cy="922019"/>
            <a:chOff x="3566350" y="1021270"/>
            <a:chExt cx="1125855" cy="922019"/>
          </a:xfrm>
        </p:grpSpPr>
        <p:sp>
          <p:nvSpPr>
            <p:cNvPr id="15" name="object 15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9" name="object 19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6350" y="3298316"/>
            <a:ext cx="1125855" cy="1549400"/>
            <a:chOff x="3566350" y="3298316"/>
            <a:chExt cx="1125855" cy="1549400"/>
          </a:xfrm>
        </p:grpSpPr>
        <p:sp>
          <p:nvSpPr>
            <p:cNvPr id="30" name="object 30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72078" y="4007358"/>
            <a:ext cx="9144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62553" y="4266057"/>
            <a:ext cx="933450" cy="247650"/>
            <a:chOff x="3662553" y="4266057"/>
            <a:chExt cx="933450" cy="247650"/>
          </a:xfrm>
        </p:grpSpPr>
        <p:sp>
          <p:nvSpPr>
            <p:cNvPr id="40" name="object 40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72078" y="4255770"/>
            <a:ext cx="914400" cy="268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2608" y="1586547"/>
            <a:ext cx="4303395" cy="3195955"/>
            <a:chOff x="292608" y="1586547"/>
            <a:chExt cx="4303395" cy="3195955"/>
          </a:xfrm>
        </p:grpSpPr>
        <p:sp>
          <p:nvSpPr>
            <p:cNvPr id="44" name="object 44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608" y="1914144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0179" y="3797604"/>
            <a:ext cx="235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51" name="object 51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object 54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863274" y="4166806"/>
            <a:ext cx="1125855" cy="920115"/>
            <a:chOff x="4863274" y="4166806"/>
            <a:chExt cx="1125855" cy="920115"/>
          </a:xfrm>
        </p:grpSpPr>
        <p:sp>
          <p:nvSpPr>
            <p:cNvPr id="60" name="object 60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841754" y="3164585"/>
            <a:ext cx="3035935" cy="1533525"/>
          </a:xfrm>
          <a:custGeom>
            <a:avLst/>
            <a:gdLst/>
            <a:ahLst/>
            <a:cxnLst/>
            <a:rect l="l" t="t" r="r" b="b"/>
            <a:pathLst>
              <a:path w="3035935" h="1533525">
                <a:moveTo>
                  <a:pt x="2886201" y="1380858"/>
                </a:moveTo>
                <a:lnTo>
                  <a:pt x="2884572" y="1430971"/>
                </a:lnTo>
                <a:lnTo>
                  <a:pt x="2910585" y="1432483"/>
                </a:lnTo>
                <a:lnTo>
                  <a:pt x="2907537" y="1483207"/>
                </a:lnTo>
                <a:lnTo>
                  <a:pt x="2882873" y="1483207"/>
                </a:lnTo>
                <a:lnTo>
                  <a:pt x="2881248" y="1533182"/>
                </a:lnTo>
                <a:lnTo>
                  <a:pt x="2989827" y="1483207"/>
                </a:lnTo>
                <a:lnTo>
                  <a:pt x="2907537" y="1483207"/>
                </a:lnTo>
                <a:lnTo>
                  <a:pt x="2882921" y="1481758"/>
                </a:lnTo>
                <a:lnTo>
                  <a:pt x="2992976" y="1481758"/>
                </a:lnTo>
                <a:lnTo>
                  <a:pt x="3035935" y="1461985"/>
                </a:lnTo>
                <a:lnTo>
                  <a:pt x="2886201" y="1380858"/>
                </a:lnTo>
                <a:close/>
              </a:path>
              <a:path w="3035935" h="1533525">
                <a:moveTo>
                  <a:pt x="2884572" y="1430971"/>
                </a:moveTo>
                <a:lnTo>
                  <a:pt x="2882921" y="1481758"/>
                </a:lnTo>
                <a:lnTo>
                  <a:pt x="2907537" y="1483207"/>
                </a:lnTo>
                <a:lnTo>
                  <a:pt x="2910585" y="1432483"/>
                </a:lnTo>
                <a:lnTo>
                  <a:pt x="2884572" y="1430971"/>
                </a:lnTo>
                <a:close/>
              </a:path>
              <a:path w="3035935" h="1533525">
                <a:moveTo>
                  <a:pt x="147876" y="52879"/>
                </a:moveTo>
                <a:lnTo>
                  <a:pt x="152400" y="77596"/>
                </a:lnTo>
                <a:lnTo>
                  <a:pt x="146656" y="103623"/>
                </a:lnTo>
                <a:lnTo>
                  <a:pt x="213994" y="105537"/>
                </a:lnTo>
                <a:lnTo>
                  <a:pt x="281939" y="110362"/>
                </a:lnTo>
                <a:lnTo>
                  <a:pt x="349757" y="116966"/>
                </a:lnTo>
                <a:lnTo>
                  <a:pt x="417068" y="125475"/>
                </a:lnTo>
                <a:lnTo>
                  <a:pt x="483743" y="135636"/>
                </a:lnTo>
                <a:lnTo>
                  <a:pt x="549656" y="147319"/>
                </a:lnTo>
                <a:lnTo>
                  <a:pt x="614552" y="160655"/>
                </a:lnTo>
                <a:lnTo>
                  <a:pt x="678307" y="175387"/>
                </a:lnTo>
                <a:lnTo>
                  <a:pt x="740918" y="191769"/>
                </a:lnTo>
                <a:lnTo>
                  <a:pt x="802258" y="209422"/>
                </a:lnTo>
                <a:lnTo>
                  <a:pt x="861948" y="228345"/>
                </a:lnTo>
                <a:lnTo>
                  <a:pt x="920241" y="248538"/>
                </a:lnTo>
                <a:lnTo>
                  <a:pt x="976502" y="269875"/>
                </a:lnTo>
                <a:lnTo>
                  <a:pt x="1030858" y="292353"/>
                </a:lnTo>
                <a:lnTo>
                  <a:pt x="1083183" y="315975"/>
                </a:lnTo>
                <a:lnTo>
                  <a:pt x="1133220" y="340359"/>
                </a:lnTo>
                <a:lnTo>
                  <a:pt x="1181100" y="365759"/>
                </a:lnTo>
                <a:lnTo>
                  <a:pt x="1226439" y="392048"/>
                </a:lnTo>
                <a:lnTo>
                  <a:pt x="1269238" y="418972"/>
                </a:lnTo>
                <a:lnTo>
                  <a:pt x="1309115" y="446658"/>
                </a:lnTo>
                <a:lnTo>
                  <a:pt x="1346327" y="474979"/>
                </a:lnTo>
                <a:lnTo>
                  <a:pt x="1380363" y="503681"/>
                </a:lnTo>
                <a:lnTo>
                  <a:pt x="1411350" y="533019"/>
                </a:lnTo>
                <a:lnTo>
                  <a:pt x="1438783" y="562355"/>
                </a:lnTo>
                <a:lnTo>
                  <a:pt x="1463040" y="592201"/>
                </a:lnTo>
                <a:lnTo>
                  <a:pt x="1492504" y="637032"/>
                </a:lnTo>
                <a:lnTo>
                  <a:pt x="1513712" y="681735"/>
                </a:lnTo>
                <a:lnTo>
                  <a:pt x="1526540" y="726058"/>
                </a:lnTo>
                <a:lnTo>
                  <a:pt x="1530731" y="769797"/>
                </a:lnTo>
                <a:lnTo>
                  <a:pt x="1531366" y="786371"/>
                </a:lnTo>
                <a:lnTo>
                  <a:pt x="1539874" y="839685"/>
                </a:lnTo>
                <a:lnTo>
                  <a:pt x="1558417" y="892238"/>
                </a:lnTo>
                <a:lnTo>
                  <a:pt x="1575688" y="926350"/>
                </a:lnTo>
                <a:lnTo>
                  <a:pt x="1596897" y="960056"/>
                </a:lnTo>
                <a:lnTo>
                  <a:pt x="1621662" y="993063"/>
                </a:lnTo>
                <a:lnTo>
                  <a:pt x="1649730" y="1025283"/>
                </a:lnTo>
                <a:lnTo>
                  <a:pt x="1681353" y="1056932"/>
                </a:lnTo>
                <a:lnTo>
                  <a:pt x="1715896" y="1087805"/>
                </a:lnTo>
                <a:lnTo>
                  <a:pt x="1753488" y="1117968"/>
                </a:lnTo>
                <a:lnTo>
                  <a:pt x="1793874" y="1147267"/>
                </a:lnTo>
                <a:lnTo>
                  <a:pt x="1837055" y="1175778"/>
                </a:lnTo>
                <a:lnTo>
                  <a:pt x="1882901" y="1203452"/>
                </a:lnTo>
                <a:lnTo>
                  <a:pt x="1930908" y="1230185"/>
                </a:lnTo>
                <a:lnTo>
                  <a:pt x="1981581" y="1255915"/>
                </a:lnTo>
                <a:lnTo>
                  <a:pt x="2061336" y="1292479"/>
                </a:lnTo>
                <a:lnTo>
                  <a:pt x="2117090" y="1315542"/>
                </a:lnTo>
                <a:lnTo>
                  <a:pt x="2174874" y="1337437"/>
                </a:lnTo>
                <a:lnTo>
                  <a:pt x="2234310" y="1358074"/>
                </a:lnTo>
                <a:lnTo>
                  <a:pt x="2295397" y="1377429"/>
                </a:lnTo>
                <a:lnTo>
                  <a:pt x="2357882" y="1395437"/>
                </a:lnTo>
                <a:lnTo>
                  <a:pt x="2421762" y="1412087"/>
                </a:lnTo>
                <a:lnTo>
                  <a:pt x="2486913" y="1427200"/>
                </a:lnTo>
                <a:lnTo>
                  <a:pt x="2553081" y="1440776"/>
                </a:lnTo>
                <a:lnTo>
                  <a:pt x="2620263" y="1452714"/>
                </a:lnTo>
                <a:lnTo>
                  <a:pt x="2688209" y="1463001"/>
                </a:lnTo>
                <a:lnTo>
                  <a:pt x="2756916" y="1471574"/>
                </a:lnTo>
                <a:lnTo>
                  <a:pt x="2826004" y="1478407"/>
                </a:lnTo>
                <a:lnTo>
                  <a:pt x="2882921" y="1481758"/>
                </a:lnTo>
                <a:lnTo>
                  <a:pt x="2884572" y="1430971"/>
                </a:lnTo>
                <a:lnTo>
                  <a:pt x="2831084" y="1427861"/>
                </a:lnTo>
                <a:lnTo>
                  <a:pt x="2763138" y="1421168"/>
                </a:lnTo>
                <a:lnTo>
                  <a:pt x="2695829" y="1412773"/>
                </a:lnTo>
                <a:lnTo>
                  <a:pt x="2629154" y="1402689"/>
                </a:lnTo>
                <a:lnTo>
                  <a:pt x="2563368" y="1391005"/>
                </a:lnTo>
                <a:lnTo>
                  <a:pt x="2498471" y="1377721"/>
                </a:lnTo>
                <a:lnTo>
                  <a:pt x="2434590" y="1362925"/>
                </a:lnTo>
                <a:lnTo>
                  <a:pt x="2371979" y="1346619"/>
                </a:lnTo>
                <a:lnTo>
                  <a:pt x="2310765" y="1329004"/>
                </a:lnTo>
                <a:lnTo>
                  <a:pt x="2250947" y="1310068"/>
                </a:lnTo>
                <a:lnTo>
                  <a:pt x="2192909" y="1289939"/>
                </a:lnTo>
                <a:lnTo>
                  <a:pt x="2136521" y="1268590"/>
                </a:lnTo>
                <a:lnTo>
                  <a:pt x="2082165" y="1246123"/>
                </a:lnTo>
                <a:lnTo>
                  <a:pt x="2029586" y="1222565"/>
                </a:lnTo>
                <a:lnTo>
                  <a:pt x="1979421" y="1198067"/>
                </a:lnTo>
                <a:lnTo>
                  <a:pt x="1931670" y="1172718"/>
                </a:lnTo>
                <a:lnTo>
                  <a:pt x="1886331" y="1146543"/>
                </a:lnTo>
                <a:lnTo>
                  <a:pt x="1843532" y="1119568"/>
                </a:lnTo>
                <a:lnTo>
                  <a:pt x="1803526" y="1091945"/>
                </a:lnTo>
                <a:lnTo>
                  <a:pt x="1766570" y="1063777"/>
                </a:lnTo>
                <a:lnTo>
                  <a:pt x="1732533" y="1035050"/>
                </a:lnTo>
                <a:lnTo>
                  <a:pt x="1701672" y="1005941"/>
                </a:lnTo>
                <a:lnTo>
                  <a:pt x="1674113" y="976541"/>
                </a:lnTo>
                <a:lnTo>
                  <a:pt x="1649983" y="946886"/>
                </a:lnTo>
                <a:lnTo>
                  <a:pt x="1620393" y="902258"/>
                </a:lnTo>
                <a:lnTo>
                  <a:pt x="1599057" y="857923"/>
                </a:lnTo>
                <a:lnTo>
                  <a:pt x="1586103" y="813828"/>
                </a:lnTo>
                <a:lnTo>
                  <a:pt x="1581531" y="768299"/>
                </a:lnTo>
                <a:lnTo>
                  <a:pt x="1580895" y="750341"/>
                </a:lnTo>
                <a:lnTo>
                  <a:pt x="1579118" y="732434"/>
                </a:lnTo>
                <a:lnTo>
                  <a:pt x="1566925" y="679576"/>
                </a:lnTo>
                <a:lnTo>
                  <a:pt x="1545335" y="627760"/>
                </a:lnTo>
                <a:lnTo>
                  <a:pt x="1526032" y="594105"/>
                </a:lnTo>
                <a:lnTo>
                  <a:pt x="1503045" y="560832"/>
                </a:lnTo>
                <a:lnTo>
                  <a:pt x="1476629" y="528447"/>
                </a:lnTo>
                <a:lnTo>
                  <a:pt x="1446657" y="496442"/>
                </a:lnTo>
                <a:lnTo>
                  <a:pt x="1413636" y="465327"/>
                </a:lnTo>
                <a:lnTo>
                  <a:pt x="1377569" y="434847"/>
                </a:lnTo>
                <a:lnTo>
                  <a:pt x="1338579" y="405256"/>
                </a:lnTo>
                <a:lnTo>
                  <a:pt x="1296796" y="376300"/>
                </a:lnTo>
                <a:lnTo>
                  <a:pt x="1252346" y="348233"/>
                </a:lnTo>
                <a:lnTo>
                  <a:pt x="1205357" y="321182"/>
                </a:lnTo>
                <a:lnTo>
                  <a:pt x="1155953" y="294894"/>
                </a:lnTo>
                <a:lnTo>
                  <a:pt x="1104138" y="269620"/>
                </a:lnTo>
                <a:lnTo>
                  <a:pt x="1050289" y="245363"/>
                </a:lnTo>
                <a:lnTo>
                  <a:pt x="994409" y="222376"/>
                </a:lnTo>
                <a:lnTo>
                  <a:pt x="936751" y="200532"/>
                </a:lnTo>
                <a:lnTo>
                  <a:pt x="877315" y="179958"/>
                </a:lnTo>
                <a:lnTo>
                  <a:pt x="816228" y="160527"/>
                </a:lnTo>
                <a:lnTo>
                  <a:pt x="753744" y="142620"/>
                </a:lnTo>
                <a:lnTo>
                  <a:pt x="689863" y="125983"/>
                </a:lnTo>
                <a:lnTo>
                  <a:pt x="624713" y="110870"/>
                </a:lnTo>
                <a:lnTo>
                  <a:pt x="558545" y="97281"/>
                </a:lnTo>
                <a:lnTo>
                  <a:pt x="491363" y="85343"/>
                </a:lnTo>
                <a:lnTo>
                  <a:pt x="423418" y="75056"/>
                </a:lnTo>
                <a:lnTo>
                  <a:pt x="354710" y="66420"/>
                </a:lnTo>
                <a:lnTo>
                  <a:pt x="285495" y="59689"/>
                </a:lnTo>
                <a:lnTo>
                  <a:pt x="215519" y="54863"/>
                </a:lnTo>
                <a:lnTo>
                  <a:pt x="147876" y="52879"/>
                </a:lnTo>
                <a:close/>
              </a:path>
              <a:path w="3035935" h="1533525">
                <a:moveTo>
                  <a:pt x="77596" y="0"/>
                </a:moveTo>
                <a:lnTo>
                  <a:pt x="47791" y="5455"/>
                </a:lnTo>
                <a:lnTo>
                  <a:pt x="23272" y="21351"/>
                </a:lnTo>
                <a:lnTo>
                  <a:pt x="6516" y="45273"/>
                </a:lnTo>
                <a:lnTo>
                  <a:pt x="0" y="74802"/>
                </a:lnTo>
                <a:lnTo>
                  <a:pt x="5455" y="104608"/>
                </a:lnTo>
                <a:lnTo>
                  <a:pt x="21351" y="129127"/>
                </a:lnTo>
                <a:lnTo>
                  <a:pt x="45273" y="145883"/>
                </a:lnTo>
                <a:lnTo>
                  <a:pt x="74802" y="152400"/>
                </a:lnTo>
                <a:lnTo>
                  <a:pt x="104608" y="146944"/>
                </a:lnTo>
                <a:lnTo>
                  <a:pt x="129127" y="131048"/>
                </a:lnTo>
                <a:lnTo>
                  <a:pt x="145883" y="107126"/>
                </a:lnTo>
                <a:lnTo>
                  <a:pt x="146656" y="103623"/>
                </a:lnTo>
                <a:lnTo>
                  <a:pt x="75437" y="101600"/>
                </a:lnTo>
                <a:lnTo>
                  <a:pt x="76962" y="50800"/>
                </a:lnTo>
                <a:lnTo>
                  <a:pt x="147495" y="50800"/>
                </a:lnTo>
                <a:lnTo>
                  <a:pt x="146944" y="47791"/>
                </a:lnTo>
                <a:lnTo>
                  <a:pt x="131048" y="23272"/>
                </a:lnTo>
                <a:lnTo>
                  <a:pt x="107126" y="6516"/>
                </a:lnTo>
                <a:lnTo>
                  <a:pt x="77596" y="0"/>
                </a:lnTo>
                <a:close/>
              </a:path>
              <a:path w="3035935" h="1533525">
                <a:moveTo>
                  <a:pt x="76962" y="50800"/>
                </a:moveTo>
                <a:lnTo>
                  <a:pt x="75437" y="101600"/>
                </a:lnTo>
                <a:lnTo>
                  <a:pt x="146656" y="103623"/>
                </a:lnTo>
                <a:lnTo>
                  <a:pt x="152400" y="77596"/>
                </a:lnTo>
                <a:lnTo>
                  <a:pt x="147876" y="52879"/>
                </a:lnTo>
                <a:lnTo>
                  <a:pt x="76962" y="50800"/>
                </a:lnTo>
                <a:close/>
              </a:path>
              <a:path w="3035935" h="1533525">
                <a:moveTo>
                  <a:pt x="147495" y="50800"/>
                </a:moveTo>
                <a:lnTo>
                  <a:pt x="76962" y="50800"/>
                </a:lnTo>
                <a:lnTo>
                  <a:pt x="147876" y="52879"/>
                </a:lnTo>
                <a:lnTo>
                  <a:pt x="147495" y="508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44779" y="3974388"/>
            <a:ext cx="256667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180">
              <a:lnSpc>
                <a:spcPts val="1889"/>
              </a:lnSpc>
              <a:spcBef>
                <a:spcPts val="95"/>
              </a:spcBef>
            </a:pPr>
            <a:r>
              <a:rPr sz="1600" b="1" spc="-265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85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4048" y="1132078"/>
            <a:ext cx="2758440" cy="274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95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06424" y="30647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4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16001" y="1957197"/>
            <a:ext cx="5986780" cy="3137535"/>
            <a:chOff x="16001" y="1957197"/>
            <a:chExt cx="5986780" cy="3137535"/>
          </a:xfrm>
        </p:grpSpPr>
        <p:sp>
          <p:nvSpPr>
            <p:cNvPr id="68" name="object 68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6799" y="4180332"/>
              <a:ext cx="1097280" cy="885825"/>
            </a:xfrm>
            <a:custGeom>
              <a:avLst/>
              <a:gdLst/>
              <a:ahLst/>
              <a:cxnLst/>
              <a:rect l="l" t="t" r="r" b="b"/>
              <a:pathLst>
                <a:path w="1097279" h="885825">
                  <a:moveTo>
                    <a:pt x="0" y="41389"/>
                  </a:moveTo>
                  <a:lnTo>
                    <a:pt x="3254" y="25278"/>
                  </a:lnTo>
                  <a:lnTo>
                    <a:pt x="12128" y="12122"/>
                  </a:lnTo>
                  <a:lnTo>
                    <a:pt x="25288" y="3252"/>
                  </a:lnTo>
                  <a:lnTo>
                    <a:pt x="41401" y="0"/>
                  </a:lnTo>
                  <a:lnTo>
                    <a:pt x="1055877" y="0"/>
                  </a:lnTo>
                  <a:lnTo>
                    <a:pt x="1071991" y="3252"/>
                  </a:lnTo>
                  <a:lnTo>
                    <a:pt x="1085151" y="12122"/>
                  </a:lnTo>
                  <a:lnTo>
                    <a:pt x="1094025" y="25278"/>
                  </a:lnTo>
                  <a:lnTo>
                    <a:pt x="1097279" y="41389"/>
                  </a:lnTo>
                  <a:lnTo>
                    <a:pt x="1097279" y="844049"/>
                  </a:lnTo>
                  <a:lnTo>
                    <a:pt x="1094025" y="860162"/>
                  </a:lnTo>
                  <a:lnTo>
                    <a:pt x="1085151" y="873319"/>
                  </a:lnTo>
                  <a:lnTo>
                    <a:pt x="1071991" y="882190"/>
                  </a:lnTo>
                  <a:lnTo>
                    <a:pt x="1055877" y="885444"/>
                  </a:lnTo>
                  <a:lnTo>
                    <a:pt x="41401" y="885444"/>
                  </a:lnTo>
                  <a:lnTo>
                    <a:pt x="25288" y="882190"/>
                  </a:lnTo>
                  <a:lnTo>
                    <a:pt x="12128" y="873319"/>
                  </a:lnTo>
                  <a:lnTo>
                    <a:pt x="3254" y="860162"/>
                  </a:lnTo>
                  <a:lnTo>
                    <a:pt x="0" y="844049"/>
                  </a:lnTo>
                  <a:lnTo>
                    <a:pt x="0" y="41389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1204" y="1616786"/>
            <a:ext cx="675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6350" y="1021270"/>
            <a:ext cx="1125855" cy="922019"/>
            <a:chOff x="3566350" y="1021270"/>
            <a:chExt cx="1125855" cy="922019"/>
          </a:xfrm>
        </p:grpSpPr>
        <p:sp>
          <p:nvSpPr>
            <p:cNvPr id="15" name="object 15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9" name="object 19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6350" y="3298316"/>
            <a:ext cx="1125855" cy="1549400"/>
            <a:chOff x="3566350" y="3298316"/>
            <a:chExt cx="1125855" cy="1549400"/>
          </a:xfrm>
        </p:grpSpPr>
        <p:sp>
          <p:nvSpPr>
            <p:cNvPr id="30" name="object 30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72078" y="4007358"/>
            <a:ext cx="9144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62553" y="4266057"/>
            <a:ext cx="933450" cy="247650"/>
            <a:chOff x="3662553" y="4266057"/>
            <a:chExt cx="933450" cy="247650"/>
          </a:xfrm>
        </p:grpSpPr>
        <p:sp>
          <p:nvSpPr>
            <p:cNvPr id="40" name="object 40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078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72078" y="4255770"/>
            <a:ext cx="914400" cy="268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2608" y="1586547"/>
            <a:ext cx="4303395" cy="3195955"/>
            <a:chOff x="292608" y="1586547"/>
            <a:chExt cx="4303395" cy="3195955"/>
          </a:xfrm>
        </p:grpSpPr>
        <p:sp>
          <p:nvSpPr>
            <p:cNvPr id="44" name="object 44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608" y="1914144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0179" y="3797604"/>
            <a:ext cx="235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1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51" name="object 51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object 54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863274" y="4166806"/>
            <a:ext cx="1125855" cy="920115"/>
            <a:chOff x="4863274" y="4166806"/>
            <a:chExt cx="1125855" cy="920115"/>
          </a:xfrm>
        </p:grpSpPr>
        <p:sp>
          <p:nvSpPr>
            <p:cNvPr id="60" name="object 60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841754" y="3164585"/>
            <a:ext cx="3035935" cy="1533525"/>
          </a:xfrm>
          <a:custGeom>
            <a:avLst/>
            <a:gdLst/>
            <a:ahLst/>
            <a:cxnLst/>
            <a:rect l="l" t="t" r="r" b="b"/>
            <a:pathLst>
              <a:path w="3035935" h="1533525">
                <a:moveTo>
                  <a:pt x="2886201" y="1380858"/>
                </a:moveTo>
                <a:lnTo>
                  <a:pt x="2884572" y="1430971"/>
                </a:lnTo>
                <a:lnTo>
                  <a:pt x="2910585" y="1432483"/>
                </a:lnTo>
                <a:lnTo>
                  <a:pt x="2907537" y="1483207"/>
                </a:lnTo>
                <a:lnTo>
                  <a:pt x="2882873" y="1483207"/>
                </a:lnTo>
                <a:lnTo>
                  <a:pt x="2881248" y="1533182"/>
                </a:lnTo>
                <a:lnTo>
                  <a:pt x="2989827" y="1483207"/>
                </a:lnTo>
                <a:lnTo>
                  <a:pt x="2907537" y="1483207"/>
                </a:lnTo>
                <a:lnTo>
                  <a:pt x="2882921" y="1481758"/>
                </a:lnTo>
                <a:lnTo>
                  <a:pt x="2992976" y="1481758"/>
                </a:lnTo>
                <a:lnTo>
                  <a:pt x="3035935" y="1461985"/>
                </a:lnTo>
                <a:lnTo>
                  <a:pt x="2886201" y="1380858"/>
                </a:lnTo>
                <a:close/>
              </a:path>
              <a:path w="3035935" h="1533525">
                <a:moveTo>
                  <a:pt x="2884572" y="1430971"/>
                </a:moveTo>
                <a:lnTo>
                  <a:pt x="2882921" y="1481758"/>
                </a:lnTo>
                <a:lnTo>
                  <a:pt x="2907537" y="1483207"/>
                </a:lnTo>
                <a:lnTo>
                  <a:pt x="2910585" y="1432483"/>
                </a:lnTo>
                <a:lnTo>
                  <a:pt x="2884572" y="1430971"/>
                </a:lnTo>
                <a:close/>
              </a:path>
              <a:path w="3035935" h="1533525">
                <a:moveTo>
                  <a:pt x="147876" y="52879"/>
                </a:moveTo>
                <a:lnTo>
                  <a:pt x="152400" y="77596"/>
                </a:lnTo>
                <a:lnTo>
                  <a:pt x="146656" y="103623"/>
                </a:lnTo>
                <a:lnTo>
                  <a:pt x="213994" y="105537"/>
                </a:lnTo>
                <a:lnTo>
                  <a:pt x="281939" y="110362"/>
                </a:lnTo>
                <a:lnTo>
                  <a:pt x="349757" y="116966"/>
                </a:lnTo>
                <a:lnTo>
                  <a:pt x="417068" y="125475"/>
                </a:lnTo>
                <a:lnTo>
                  <a:pt x="483743" y="135636"/>
                </a:lnTo>
                <a:lnTo>
                  <a:pt x="549656" y="147319"/>
                </a:lnTo>
                <a:lnTo>
                  <a:pt x="614552" y="160655"/>
                </a:lnTo>
                <a:lnTo>
                  <a:pt x="678307" y="175387"/>
                </a:lnTo>
                <a:lnTo>
                  <a:pt x="740918" y="191769"/>
                </a:lnTo>
                <a:lnTo>
                  <a:pt x="802258" y="209422"/>
                </a:lnTo>
                <a:lnTo>
                  <a:pt x="861948" y="228345"/>
                </a:lnTo>
                <a:lnTo>
                  <a:pt x="920241" y="248538"/>
                </a:lnTo>
                <a:lnTo>
                  <a:pt x="976502" y="269875"/>
                </a:lnTo>
                <a:lnTo>
                  <a:pt x="1030858" y="292353"/>
                </a:lnTo>
                <a:lnTo>
                  <a:pt x="1083183" y="315975"/>
                </a:lnTo>
                <a:lnTo>
                  <a:pt x="1133220" y="340359"/>
                </a:lnTo>
                <a:lnTo>
                  <a:pt x="1181100" y="365759"/>
                </a:lnTo>
                <a:lnTo>
                  <a:pt x="1226439" y="392048"/>
                </a:lnTo>
                <a:lnTo>
                  <a:pt x="1269238" y="418972"/>
                </a:lnTo>
                <a:lnTo>
                  <a:pt x="1309115" y="446658"/>
                </a:lnTo>
                <a:lnTo>
                  <a:pt x="1346327" y="474979"/>
                </a:lnTo>
                <a:lnTo>
                  <a:pt x="1380363" y="503681"/>
                </a:lnTo>
                <a:lnTo>
                  <a:pt x="1411350" y="533019"/>
                </a:lnTo>
                <a:lnTo>
                  <a:pt x="1438783" y="562355"/>
                </a:lnTo>
                <a:lnTo>
                  <a:pt x="1463040" y="592201"/>
                </a:lnTo>
                <a:lnTo>
                  <a:pt x="1492504" y="637032"/>
                </a:lnTo>
                <a:lnTo>
                  <a:pt x="1513712" y="681735"/>
                </a:lnTo>
                <a:lnTo>
                  <a:pt x="1526540" y="726058"/>
                </a:lnTo>
                <a:lnTo>
                  <a:pt x="1530731" y="769797"/>
                </a:lnTo>
                <a:lnTo>
                  <a:pt x="1531366" y="786371"/>
                </a:lnTo>
                <a:lnTo>
                  <a:pt x="1539874" y="839685"/>
                </a:lnTo>
                <a:lnTo>
                  <a:pt x="1558417" y="892238"/>
                </a:lnTo>
                <a:lnTo>
                  <a:pt x="1575688" y="926350"/>
                </a:lnTo>
                <a:lnTo>
                  <a:pt x="1596897" y="960056"/>
                </a:lnTo>
                <a:lnTo>
                  <a:pt x="1621662" y="993063"/>
                </a:lnTo>
                <a:lnTo>
                  <a:pt x="1649730" y="1025283"/>
                </a:lnTo>
                <a:lnTo>
                  <a:pt x="1681353" y="1056932"/>
                </a:lnTo>
                <a:lnTo>
                  <a:pt x="1715896" y="1087805"/>
                </a:lnTo>
                <a:lnTo>
                  <a:pt x="1753488" y="1117968"/>
                </a:lnTo>
                <a:lnTo>
                  <a:pt x="1793874" y="1147267"/>
                </a:lnTo>
                <a:lnTo>
                  <a:pt x="1837055" y="1175778"/>
                </a:lnTo>
                <a:lnTo>
                  <a:pt x="1882901" y="1203452"/>
                </a:lnTo>
                <a:lnTo>
                  <a:pt x="1930908" y="1230185"/>
                </a:lnTo>
                <a:lnTo>
                  <a:pt x="1981581" y="1255915"/>
                </a:lnTo>
                <a:lnTo>
                  <a:pt x="2061336" y="1292479"/>
                </a:lnTo>
                <a:lnTo>
                  <a:pt x="2117090" y="1315542"/>
                </a:lnTo>
                <a:lnTo>
                  <a:pt x="2174874" y="1337437"/>
                </a:lnTo>
                <a:lnTo>
                  <a:pt x="2234310" y="1358074"/>
                </a:lnTo>
                <a:lnTo>
                  <a:pt x="2295397" y="1377429"/>
                </a:lnTo>
                <a:lnTo>
                  <a:pt x="2357882" y="1395437"/>
                </a:lnTo>
                <a:lnTo>
                  <a:pt x="2421762" y="1412087"/>
                </a:lnTo>
                <a:lnTo>
                  <a:pt x="2486913" y="1427200"/>
                </a:lnTo>
                <a:lnTo>
                  <a:pt x="2553081" y="1440776"/>
                </a:lnTo>
                <a:lnTo>
                  <a:pt x="2620263" y="1452714"/>
                </a:lnTo>
                <a:lnTo>
                  <a:pt x="2688209" y="1463001"/>
                </a:lnTo>
                <a:lnTo>
                  <a:pt x="2756916" y="1471574"/>
                </a:lnTo>
                <a:lnTo>
                  <a:pt x="2826004" y="1478407"/>
                </a:lnTo>
                <a:lnTo>
                  <a:pt x="2882921" y="1481758"/>
                </a:lnTo>
                <a:lnTo>
                  <a:pt x="2884572" y="1430971"/>
                </a:lnTo>
                <a:lnTo>
                  <a:pt x="2831084" y="1427861"/>
                </a:lnTo>
                <a:lnTo>
                  <a:pt x="2763138" y="1421168"/>
                </a:lnTo>
                <a:lnTo>
                  <a:pt x="2695829" y="1412773"/>
                </a:lnTo>
                <a:lnTo>
                  <a:pt x="2629154" y="1402689"/>
                </a:lnTo>
                <a:lnTo>
                  <a:pt x="2563368" y="1391005"/>
                </a:lnTo>
                <a:lnTo>
                  <a:pt x="2498471" y="1377721"/>
                </a:lnTo>
                <a:lnTo>
                  <a:pt x="2434590" y="1362925"/>
                </a:lnTo>
                <a:lnTo>
                  <a:pt x="2371979" y="1346619"/>
                </a:lnTo>
                <a:lnTo>
                  <a:pt x="2310765" y="1329004"/>
                </a:lnTo>
                <a:lnTo>
                  <a:pt x="2250947" y="1310068"/>
                </a:lnTo>
                <a:lnTo>
                  <a:pt x="2192909" y="1289939"/>
                </a:lnTo>
                <a:lnTo>
                  <a:pt x="2136521" y="1268590"/>
                </a:lnTo>
                <a:lnTo>
                  <a:pt x="2082165" y="1246123"/>
                </a:lnTo>
                <a:lnTo>
                  <a:pt x="2029586" y="1222565"/>
                </a:lnTo>
                <a:lnTo>
                  <a:pt x="1979421" y="1198067"/>
                </a:lnTo>
                <a:lnTo>
                  <a:pt x="1931670" y="1172718"/>
                </a:lnTo>
                <a:lnTo>
                  <a:pt x="1886331" y="1146543"/>
                </a:lnTo>
                <a:lnTo>
                  <a:pt x="1843532" y="1119568"/>
                </a:lnTo>
                <a:lnTo>
                  <a:pt x="1803526" y="1091945"/>
                </a:lnTo>
                <a:lnTo>
                  <a:pt x="1766570" y="1063777"/>
                </a:lnTo>
                <a:lnTo>
                  <a:pt x="1732533" y="1035050"/>
                </a:lnTo>
                <a:lnTo>
                  <a:pt x="1701672" y="1005941"/>
                </a:lnTo>
                <a:lnTo>
                  <a:pt x="1674113" y="976541"/>
                </a:lnTo>
                <a:lnTo>
                  <a:pt x="1649983" y="946886"/>
                </a:lnTo>
                <a:lnTo>
                  <a:pt x="1620393" y="902258"/>
                </a:lnTo>
                <a:lnTo>
                  <a:pt x="1599057" y="857923"/>
                </a:lnTo>
                <a:lnTo>
                  <a:pt x="1586103" y="813828"/>
                </a:lnTo>
                <a:lnTo>
                  <a:pt x="1581531" y="768299"/>
                </a:lnTo>
                <a:lnTo>
                  <a:pt x="1580895" y="750341"/>
                </a:lnTo>
                <a:lnTo>
                  <a:pt x="1579118" y="732434"/>
                </a:lnTo>
                <a:lnTo>
                  <a:pt x="1566925" y="679576"/>
                </a:lnTo>
                <a:lnTo>
                  <a:pt x="1545335" y="627760"/>
                </a:lnTo>
                <a:lnTo>
                  <a:pt x="1526032" y="594105"/>
                </a:lnTo>
                <a:lnTo>
                  <a:pt x="1503045" y="560832"/>
                </a:lnTo>
                <a:lnTo>
                  <a:pt x="1476629" y="528447"/>
                </a:lnTo>
                <a:lnTo>
                  <a:pt x="1446657" y="496442"/>
                </a:lnTo>
                <a:lnTo>
                  <a:pt x="1413636" y="465327"/>
                </a:lnTo>
                <a:lnTo>
                  <a:pt x="1377569" y="434847"/>
                </a:lnTo>
                <a:lnTo>
                  <a:pt x="1338579" y="405256"/>
                </a:lnTo>
                <a:lnTo>
                  <a:pt x="1296796" y="376300"/>
                </a:lnTo>
                <a:lnTo>
                  <a:pt x="1252346" y="348233"/>
                </a:lnTo>
                <a:lnTo>
                  <a:pt x="1205357" y="321182"/>
                </a:lnTo>
                <a:lnTo>
                  <a:pt x="1155953" y="294894"/>
                </a:lnTo>
                <a:lnTo>
                  <a:pt x="1104138" y="269620"/>
                </a:lnTo>
                <a:lnTo>
                  <a:pt x="1050289" y="245363"/>
                </a:lnTo>
                <a:lnTo>
                  <a:pt x="994409" y="222376"/>
                </a:lnTo>
                <a:lnTo>
                  <a:pt x="936751" y="200532"/>
                </a:lnTo>
                <a:lnTo>
                  <a:pt x="877315" y="179958"/>
                </a:lnTo>
                <a:lnTo>
                  <a:pt x="816228" y="160527"/>
                </a:lnTo>
                <a:lnTo>
                  <a:pt x="753744" y="142620"/>
                </a:lnTo>
                <a:lnTo>
                  <a:pt x="689863" y="125983"/>
                </a:lnTo>
                <a:lnTo>
                  <a:pt x="624713" y="110870"/>
                </a:lnTo>
                <a:lnTo>
                  <a:pt x="558545" y="97281"/>
                </a:lnTo>
                <a:lnTo>
                  <a:pt x="491363" y="85343"/>
                </a:lnTo>
                <a:lnTo>
                  <a:pt x="423418" y="75056"/>
                </a:lnTo>
                <a:lnTo>
                  <a:pt x="354710" y="66420"/>
                </a:lnTo>
                <a:lnTo>
                  <a:pt x="285495" y="59689"/>
                </a:lnTo>
                <a:lnTo>
                  <a:pt x="215519" y="54863"/>
                </a:lnTo>
                <a:lnTo>
                  <a:pt x="147876" y="52879"/>
                </a:lnTo>
                <a:close/>
              </a:path>
              <a:path w="3035935" h="1533525">
                <a:moveTo>
                  <a:pt x="77596" y="0"/>
                </a:moveTo>
                <a:lnTo>
                  <a:pt x="47791" y="5455"/>
                </a:lnTo>
                <a:lnTo>
                  <a:pt x="23272" y="21351"/>
                </a:lnTo>
                <a:lnTo>
                  <a:pt x="6516" y="45273"/>
                </a:lnTo>
                <a:lnTo>
                  <a:pt x="0" y="74802"/>
                </a:lnTo>
                <a:lnTo>
                  <a:pt x="5455" y="104608"/>
                </a:lnTo>
                <a:lnTo>
                  <a:pt x="21351" y="129127"/>
                </a:lnTo>
                <a:lnTo>
                  <a:pt x="45273" y="145883"/>
                </a:lnTo>
                <a:lnTo>
                  <a:pt x="74802" y="152400"/>
                </a:lnTo>
                <a:lnTo>
                  <a:pt x="104608" y="146944"/>
                </a:lnTo>
                <a:lnTo>
                  <a:pt x="129127" y="131048"/>
                </a:lnTo>
                <a:lnTo>
                  <a:pt x="145883" y="107126"/>
                </a:lnTo>
                <a:lnTo>
                  <a:pt x="146656" y="103623"/>
                </a:lnTo>
                <a:lnTo>
                  <a:pt x="75437" y="101600"/>
                </a:lnTo>
                <a:lnTo>
                  <a:pt x="76962" y="50800"/>
                </a:lnTo>
                <a:lnTo>
                  <a:pt x="147495" y="50800"/>
                </a:lnTo>
                <a:lnTo>
                  <a:pt x="146944" y="47791"/>
                </a:lnTo>
                <a:lnTo>
                  <a:pt x="131048" y="23272"/>
                </a:lnTo>
                <a:lnTo>
                  <a:pt x="107126" y="6516"/>
                </a:lnTo>
                <a:lnTo>
                  <a:pt x="77596" y="0"/>
                </a:lnTo>
                <a:close/>
              </a:path>
              <a:path w="3035935" h="1533525">
                <a:moveTo>
                  <a:pt x="76962" y="50800"/>
                </a:moveTo>
                <a:lnTo>
                  <a:pt x="75437" y="101600"/>
                </a:lnTo>
                <a:lnTo>
                  <a:pt x="146656" y="103623"/>
                </a:lnTo>
                <a:lnTo>
                  <a:pt x="152400" y="77596"/>
                </a:lnTo>
                <a:lnTo>
                  <a:pt x="147876" y="52879"/>
                </a:lnTo>
                <a:lnTo>
                  <a:pt x="76962" y="50800"/>
                </a:lnTo>
                <a:close/>
              </a:path>
              <a:path w="3035935" h="1533525">
                <a:moveTo>
                  <a:pt x="147495" y="50800"/>
                </a:moveTo>
                <a:lnTo>
                  <a:pt x="76962" y="50800"/>
                </a:lnTo>
                <a:lnTo>
                  <a:pt x="147876" y="52879"/>
                </a:lnTo>
                <a:lnTo>
                  <a:pt x="147495" y="508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44779" y="3974388"/>
            <a:ext cx="256667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180">
              <a:lnSpc>
                <a:spcPts val="1889"/>
              </a:lnSpc>
              <a:spcBef>
                <a:spcPts val="95"/>
              </a:spcBef>
            </a:pPr>
            <a:r>
              <a:rPr sz="1600" b="1" spc="-265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85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6001" y="1957197"/>
            <a:ext cx="4690110" cy="959485"/>
            <a:chOff x="16001" y="1957197"/>
            <a:chExt cx="4690110" cy="959485"/>
          </a:xfrm>
        </p:grpSpPr>
        <p:sp>
          <p:nvSpPr>
            <p:cNvPr id="66" name="object 66"/>
            <p:cNvSpPr/>
            <p:nvPr/>
          </p:nvSpPr>
          <p:spPr>
            <a:xfrm>
              <a:off x="1112519" y="1982724"/>
              <a:ext cx="329565" cy="365760"/>
            </a:xfrm>
            <a:custGeom>
              <a:avLst/>
              <a:gdLst/>
              <a:ahLst/>
              <a:cxnLst/>
              <a:rect l="l" t="t" r="r" b="b"/>
              <a:pathLst>
                <a:path w="329565" h="365760">
                  <a:moveTo>
                    <a:pt x="164592" y="0"/>
                  </a:moveTo>
                  <a:lnTo>
                    <a:pt x="164592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164592" y="274319"/>
                  </a:lnTo>
                  <a:lnTo>
                    <a:pt x="164592" y="365759"/>
                  </a:lnTo>
                  <a:lnTo>
                    <a:pt x="329184" y="18288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79875" y="2002536"/>
              <a:ext cx="1097280" cy="885825"/>
            </a:xfrm>
            <a:custGeom>
              <a:avLst/>
              <a:gdLst/>
              <a:ahLst/>
              <a:cxnLst/>
              <a:rect l="l" t="t" r="r" b="b"/>
              <a:pathLst>
                <a:path w="1097279" h="885825">
                  <a:moveTo>
                    <a:pt x="0" y="41401"/>
                  </a:moveTo>
                  <a:lnTo>
                    <a:pt x="3254" y="25288"/>
                  </a:lnTo>
                  <a:lnTo>
                    <a:pt x="12128" y="12128"/>
                  </a:lnTo>
                  <a:lnTo>
                    <a:pt x="25288" y="3254"/>
                  </a:lnTo>
                  <a:lnTo>
                    <a:pt x="41401" y="0"/>
                  </a:lnTo>
                  <a:lnTo>
                    <a:pt x="1055877" y="0"/>
                  </a:lnTo>
                  <a:lnTo>
                    <a:pt x="1071991" y="3254"/>
                  </a:lnTo>
                  <a:lnTo>
                    <a:pt x="1085151" y="12128"/>
                  </a:lnTo>
                  <a:lnTo>
                    <a:pt x="1094025" y="25288"/>
                  </a:lnTo>
                  <a:lnTo>
                    <a:pt x="1097279" y="41401"/>
                  </a:lnTo>
                  <a:lnTo>
                    <a:pt x="1097279" y="844041"/>
                  </a:lnTo>
                  <a:lnTo>
                    <a:pt x="1094025" y="860155"/>
                  </a:lnTo>
                  <a:lnTo>
                    <a:pt x="1085151" y="873315"/>
                  </a:lnTo>
                  <a:lnTo>
                    <a:pt x="1071991" y="882189"/>
                  </a:lnTo>
                  <a:lnTo>
                    <a:pt x="1055877" y="885444"/>
                  </a:lnTo>
                  <a:lnTo>
                    <a:pt x="41401" y="885444"/>
                  </a:lnTo>
                  <a:lnTo>
                    <a:pt x="25288" y="882189"/>
                  </a:lnTo>
                  <a:lnTo>
                    <a:pt x="12128" y="873315"/>
                  </a:lnTo>
                  <a:lnTo>
                    <a:pt x="3254" y="860155"/>
                  </a:lnTo>
                  <a:lnTo>
                    <a:pt x="0" y="844041"/>
                  </a:lnTo>
                  <a:lnTo>
                    <a:pt x="0" y="41401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234048" y="1132078"/>
            <a:ext cx="2758440" cy="350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397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85" dirty="0">
                <a:solidFill>
                  <a:srgbClr val="EE3D42"/>
                </a:solidFill>
                <a:latin typeface="Cambria"/>
                <a:cs typeface="Cambria"/>
              </a:rPr>
              <a:t>(6)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2176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00" dirty="0">
                <a:solidFill>
                  <a:srgbClr val="EE3D42"/>
                </a:solidFill>
                <a:latin typeface="Cambria"/>
                <a:cs typeface="Cambria"/>
              </a:rPr>
              <a:t>(17)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17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695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710"/>
              </a:spcBef>
              <a:tabLst>
                <a:tab pos="647065" algn="l"/>
              </a:tabLst>
            </a:pP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Get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32524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(9)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9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487502"/>
            <a:ext cx="3271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40" dirty="0"/>
              <a:t> </a:t>
            </a:r>
            <a:r>
              <a:rPr spc="15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67055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64135">
              <a:lnSpc>
                <a:spcPts val="2590"/>
              </a:lnSpc>
              <a:spcBef>
                <a:spcPts val="425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Splitting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buckets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split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pointer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will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even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ually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et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overflowed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bu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ket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pointer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reaches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last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slot,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delete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first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hash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function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move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back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beginning.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7" name="object 17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6350" y="3298316"/>
            <a:ext cx="1125855" cy="1549400"/>
            <a:chOff x="3566350" y="3298316"/>
            <a:chExt cx="1125855" cy="1549400"/>
          </a:xfrm>
        </p:grpSpPr>
        <p:sp>
          <p:nvSpPr>
            <p:cNvPr id="28" name="object 28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2078" y="330784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8" y="357606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0638" y="3940301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2078" y="400735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8" y="427558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8" y="427558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078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7436" y="909065"/>
            <a:ext cx="1509395" cy="10394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775335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  <a:p>
            <a:pPr marR="53975" algn="r">
              <a:lnSpc>
                <a:spcPct val="100000"/>
              </a:lnSpc>
              <a:spcBef>
                <a:spcPts val="127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66279" y="1586547"/>
            <a:ext cx="5022850" cy="1863725"/>
            <a:chOff x="966279" y="1586547"/>
            <a:chExt cx="5022850" cy="1863725"/>
          </a:xfrm>
        </p:grpSpPr>
        <p:sp>
          <p:nvSpPr>
            <p:cNvPr id="42" name="object 42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863274" y="4166806"/>
            <a:ext cx="1125855" cy="920115"/>
            <a:chOff x="4863274" y="4166806"/>
            <a:chExt cx="1125855" cy="920115"/>
          </a:xfrm>
        </p:grpSpPr>
        <p:sp>
          <p:nvSpPr>
            <p:cNvPr id="52" name="object 52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16001" y="1947672"/>
            <a:ext cx="4862195" cy="2750185"/>
            <a:chOff x="16001" y="1947672"/>
            <a:chExt cx="4862195" cy="2750185"/>
          </a:xfrm>
        </p:grpSpPr>
        <p:sp>
          <p:nvSpPr>
            <p:cNvPr id="56" name="object 56"/>
            <p:cNvSpPr/>
            <p:nvPr/>
          </p:nvSpPr>
          <p:spPr>
            <a:xfrm>
              <a:off x="1841753" y="3164586"/>
              <a:ext cx="3035935" cy="1533525"/>
            </a:xfrm>
            <a:custGeom>
              <a:avLst/>
              <a:gdLst/>
              <a:ahLst/>
              <a:cxnLst/>
              <a:rect l="l" t="t" r="r" b="b"/>
              <a:pathLst>
                <a:path w="3035935" h="1533525">
                  <a:moveTo>
                    <a:pt x="2886201" y="1380858"/>
                  </a:moveTo>
                  <a:lnTo>
                    <a:pt x="2884572" y="1430971"/>
                  </a:lnTo>
                  <a:lnTo>
                    <a:pt x="2910585" y="1432483"/>
                  </a:lnTo>
                  <a:lnTo>
                    <a:pt x="2907537" y="1483207"/>
                  </a:lnTo>
                  <a:lnTo>
                    <a:pt x="2882873" y="1483207"/>
                  </a:lnTo>
                  <a:lnTo>
                    <a:pt x="2881248" y="1533182"/>
                  </a:lnTo>
                  <a:lnTo>
                    <a:pt x="2989827" y="1483207"/>
                  </a:lnTo>
                  <a:lnTo>
                    <a:pt x="2907537" y="1483207"/>
                  </a:lnTo>
                  <a:lnTo>
                    <a:pt x="2882921" y="1481758"/>
                  </a:lnTo>
                  <a:lnTo>
                    <a:pt x="2992976" y="1481758"/>
                  </a:lnTo>
                  <a:lnTo>
                    <a:pt x="3035935" y="1461985"/>
                  </a:lnTo>
                  <a:lnTo>
                    <a:pt x="2886201" y="1380858"/>
                  </a:lnTo>
                  <a:close/>
                </a:path>
                <a:path w="3035935" h="1533525">
                  <a:moveTo>
                    <a:pt x="2884572" y="1430971"/>
                  </a:moveTo>
                  <a:lnTo>
                    <a:pt x="2882921" y="1481758"/>
                  </a:lnTo>
                  <a:lnTo>
                    <a:pt x="2907537" y="1483207"/>
                  </a:lnTo>
                  <a:lnTo>
                    <a:pt x="2910585" y="1432483"/>
                  </a:lnTo>
                  <a:lnTo>
                    <a:pt x="2884572" y="1430971"/>
                  </a:lnTo>
                  <a:close/>
                </a:path>
                <a:path w="3035935" h="1533525">
                  <a:moveTo>
                    <a:pt x="147876" y="52879"/>
                  </a:moveTo>
                  <a:lnTo>
                    <a:pt x="152400" y="77596"/>
                  </a:lnTo>
                  <a:lnTo>
                    <a:pt x="146656" y="103623"/>
                  </a:lnTo>
                  <a:lnTo>
                    <a:pt x="213994" y="105537"/>
                  </a:lnTo>
                  <a:lnTo>
                    <a:pt x="281939" y="110362"/>
                  </a:lnTo>
                  <a:lnTo>
                    <a:pt x="349757" y="116966"/>
                  </a:lnTo>
                  <a:lnTo>
                    <a:pt x="417068" y="125475"/>
                  </a:lnTo>
                  <a:lnTo>
                    <a:pt x="483743" y="135636"/>
                  </a:lnTo>
                  <a:lnTo>
                    <a:pt x="549656" y="147319"/>
                  </a:lnTo>
                  <a:lnTo>
                    <a:pt x="614552" y="160655"/>
                  </a:lnTo>
                  <a:lnTo>
                    <a:pt x="678307" y="175387"/>
                  </a:lnTo>
                  <a:lnTo>
                    <a:pt x="740918" y="191769"/>
                  </a:lnTo>
                  <a:lnTo>
                    <a:pt x="802258" y="209422"/>
                  </a:lnTo>
                  <a:lnTo>
                    <a:pt x="861948" y="228345"/>
                  </a:lnTo>
                  <a:lnTo>
                    <a:pt x="920241" y="248538"/>
                  </a:lnTo>
                  <a:lnTo>
                    <a:pt x="976502" y="269875"/>
                  </a:lnTo>
                  <a:lnTo>
                    <a:pt x="1030858" y="292353"/>
                  </a:lnTo>
                  <a:lnTo>
                    <a:pt x="1083183" y="315975"/>
                  </a:lnTo>
                  <a:lnTo>
                    <a:pt x="1133220" y="340359"/>
                  </a:lnTo>
                  <a:lnTo>
                    <a:pt x="1181100" y="365759"/>
                  </a:lnTo>
                  <a:lnTo>
                    <a:pt x="1226439" y="392048"/>
                  </a:lnTo>
                  <a:lnTo>
                    <a:pt x="1269238" y="418972"/>
                  </a:lnTo>
                  <a:lnTo>
                    <a:pt x="1309115" y="446658"/>
                  </a:lnTo>
                  <a:lnTo>
                    <a:pt x="1346327" y="474979"/>
                  </a:lnTo>
                  <a:lnTo>
                    <a:pt x="1380363" y="503681"/>
                  </a:lnTo>
                  <a:lnTo>
                    <a:pt x="1411350" y="533019"/>
                  </a:lnTo>
                  <a:lnTo>
                    <a:pt x="1438783" y="562355"/>
                  </a:lnTo>
                  <a:lnTo>
                    <a:pt x="1463040" y="592201"/>
                  </a:lnTo>
                  <a:lnTo>
                    <a:pt x="1492504" y="637032"/>
                  </a:lnTo>
                  <a:lnTo>
                    <a:pt x="1513712" y="681735"/>
                  </a:lnTo>
                  <a:lnTo>
                    <a:pt x="1526540" y="726058"/>
                  </a:lnTo>
                  <a:lnTo>
                    <a:pt x="1530731" y="769797"/>
                  </a:lnTo>
                  <a:lnTo>
                    <a:pt x="1531366" y="786371"/>
                  </a:lnTo>
                  <a:lnTo>
                    <a:pt x="1539874" y="839685"/>
                  </a:lnTo>
                  <a:lnTo>
                    <a:pt x="1558417" y="892238"/>
                  </a:lnTo>
                  <a:lnTo>
                    <a:pt x="1575688" y="926350"/>
                  </a:lnTo>
                  <a:lnTo>
                    <a:pt x="1596897" y="960056"/>
                  </a:lnTo>
                  <a:lnTo>
                    <a:pt x="1621662" y="993063"/>
                  </a:lnTo>
                  <a:lnTo>
                    <a:pt x="1649730" y="1025283"/>
                  </a:lnTo>
                  <a:lnTo>
                    <a:pt x="1681353" y="1056932"/>
                  </a:lnTo>
                  <a:lnTo>
                    <a:pt x="1715896" y="1087805"/>
                  </a:lnTo>
                  <a:lnTo>
                    <a:pt x="1753488" y="1117968"/>
                  </a:lnTo>
                  <a:lnTo>
                    <a:pt x="1793874" y="1147267"/>
                  </a:lnTo>
                  <a:lnTo>
                    <a:pt x="1837055" y="1175778"/>
                  </a:lnTo>
                  <a:lnTo>
                    <a:pt x="1882901" y="1203452"/>
                  </a:lnTo>
                  <a:lnTo>
                    <a:pt x="1930908" y="1230185"/>
                  </a:lnTo>
                  <a:lnTo>
                    <a:pt x="1981581" y="1255915"/>
                  </a:lnTo>
                  <a:lnTo>
                    <a:pt x="2061336" y="1292479"/>
                  </a:lnTo>
                  <a:lnTo>
                    <a:pt x="2117090" y="1315542"/>
                  </a:lnTo>
                  <a:lnTo>
                    <a:pt x="2174874" y="1337437"/>
                  </a:lnTo>
                  <a:lnTo>
                    <a:pt x="2234310" y="1358074"/>
                  </a:lnTo>
                  <a:lnTo>
                    <a:pt x="2295397" y="1377429"/>
                  </a:lnTo>
                  <a:lnTo>
                    <a:pt x="2357882" y="1395437"/>
                  </a:lnTo>
                  <a:lnTo>
                    <a:pt x="2421762" y="1412087"/>
                  </a:lnTo>
                  <a:lnTo>
                    <a:pt x="2486913" y="1427200"/>
                  </a:lnTo>
                  <a:lnTo>
                    <a:pt x="2553081" y="1440776"/>
                  </a:lnTo>
                  <a:lnTo>
                    <a:pt x="2620263" y="1452714"/>
                  </a:lnTo>
                  <a:lnTo>
                    <a:pt x="2688209" y="1463001"/>
                  </a:lnTo>
                  <a:lnTo>
                    <a:pt x="2756916" y="1471574"/>
                  </a:lnTo>
                  <a:lnTo>
                    <a:pt x="2826004" y="1478407"/>
                  </a:lnTo>
                  <a:lnTo>
                    <a:pt x="2882921" y="1481758"/>
                  </a:lnTo>
                  <a:lnTo>
                    <a:pt x="2884572" y="1430971"/>
                  </a:lnTo>
                  <a:lnTo>
                    <a:pt x="2831084" y="1427861"/>
                  </a:lnTo>
                  <a:lnTo>
                    <a:pt x="2763138" y="1421168"/>
                  </a:lnTo>
                  <a:lnTo>
                    <a:pt x="2695829" y="1412773"/>
                  </a:lnTo>
                  <a:lnTo>
                    <a:pt x="2629154" y="1402689"/>
                  </a:lnTo>
                  <a:lnTo>
                    <a:pt x="2563368" y="1391005"/>
                  </a:lnTo>
                  <a:lnTo>
                    <a:pt x="2498471" y="1377721"/>
                  </a:lnTo>
                  <a:lnTo>
                    <a:pt x="2434590" y="1362925"/>
                  </a:lnTo>
                  <a:lnTo>
                    <a:pt x="2371979" y="1346619"/>
                  </a:lnTo>
                  <a:lnTo>
                    <a:pt x="2310765" y="1329004"/>
                  </a:lnTo>
                  <a:lnTo>
                    <a:pt x="2250947" y="1310068"/>
                  </a:lnTo>
                  <a:lnTo>
                    <a:pt x="2192909" y="1289939"/>
                  </a:lnTo>
                  <a:lnTo>
                    <a:pt x="2136521" y="1268590"/>
                  </a:lnTo>
                  <a:lnTo>
                    <a:pt x="2082165" y="1246123"/>
                  </a:lnTo>
                  <a:lnTo>
                    <a:pt x="2029586" y="1222565"/>
                  </a:lnTo>
                  <a:lnTo>
                    <a:pt x="1979421" y="1198067"/>
                  </a:lnTo>
                  <a:lnTo>
                    <a:pt x="1931670" y="1172718"/>
                  </a:lnTo>
                  <a:lnTo>
                    <a:pt x="1886331" y="1146543"/>
                  </a:lnTo>
                  <a:lnTo>
                    <a:pt x="1843532" y="1119568"/>
                  </a:lnTo>
                  <a:lnTo>
                    <a:pt x="1803526" y="1091945"/>
                  </a:lnTo>
                  <a:lnTo>
                    <a:pt x="1766570" y="1063777"/>
                  </a:lnTo>
                  <a:lnTo>
                    <a:pt x="1732533" y="1035050"/>
                  </a:lnTo>
                  <a:lnTo>
                    <a:pt x="1701672" y="1005941"/>
                  </a:lnTo>
                  <a:lnTo>
                    <a:pt x="1674113" y="976541"/>
                  </a:lnTo>
                  <a:lnTo>
                    <a:pt x="1649983" y="946886"/>
                  </a:lnTo>
                  <a:lnTo>
                    <a:pt x="1620393" y="902258"/>
                  </a:lnTo>
                  <a:lnTo>
                    <a:pt x="1599057" y="857923"/>
                  </a:lnTo>
                  <a:lnTo>
                    <a:pt x="1586103" y="813828"/>
                  </a:lnTo>
                  <a:lnTo>
                    <a:pt x="1581531" y="768299"/>
                  </a:lnTo>
                  <a:lnTo>
                    <a:pt x="1580895" y="750341"/>
                  </a:lnTo>
                  <a:lnTo>
                    <a:pt x="1579118" y="732434"/>
                  </a:lnTo>
                  <a:lnTo>
                    <a:pt x="1566925" y="679576"/>
                  </a:lnTo>
                  <a:lnTo>
                    <a:pt x="1545335" y="627760"/>
                  </a:lnTo>
                  <a:lnTo>
                    <a:pt x="1526032" y="594105"/>
                  </a:lnTo>
                  <a:lnTo>
                    <a:pt x="1503045" y="560832"/>
                  </a:lnTo>
                  <a:lnTo>
                    <a:pt x="1476629" y="528447"/>
                  </a:lnTo>
                  <a:lnTo>
                    <a:pt x="1446657" y="496442"/>
                  </a:lnTo>
                  <a:lnTo>
                    <a:pt x="1413636" y="465327"/>
                  </a:lnTo>
                  <a:lnTo>
                    <a:pt x="1377569" y="434847"/>
                  </a:lnTo>
                  <a:lnTo>
                    <a:pt x="1338579" y="405256"/>
                  </a:lnTo>
                  <a:lnTo>
                    <a:pt x="1296796" y="376300"/>
                  </a:lnTo>
                  <a:lnTo>
                    <a:pt x="1252346" y="348233"/>
                  </a:lnTo>
                  <a:lnTo>
                    <a:pt x="1205357" y="321182"/>
                  </a:lnTo>
                  <a:lnTo>
                    <a:pt x="1155953" y="294894"/>
                  </a:lnTo>
                  <a:lnTo>
                    <a:pt x="1104138" y="269620"/>
                  </a:lnTo>
                  <a:lnTo>
                    <a:pt x="1050289" y="245363"/>
                  </a:lnTo>
                  <a:lnTo>
                    <a:pt x="994409" y="222376"/>
                  </a:lnTo>
                  <a:lnTo>
                    <a:pt x="936751" y="200532"/>
                  </a:lnTo>
                  <a:lnTo>
                    <a:pt x="877315" y="179958"/>
                  </a:lnTo>
                  <a:lnTo>
                    <a:pt x="816228" y="160527"/>
                  </a:lnTo>
                  <a:lnTo>
                    <a:pt x="753744" y="142620"/>
                  </a:lnTo>
                  <a:lnTo>
                    <a:pt x="689863" y="125983"/>
                  </a:lnTo>
                  <a:lnTo>
                    <a:pt x="624713" y="110870"/>
                  </a:lnTo>
                  <a:lnTo>
                    <a:pt x="558545" y="97281"/>
                  </a:lnTo>
                  <a:lnTo>
                    <a:pt x="491363" y="85343"/>
                  </a:lnTo>
                  <a:lnTo>
                    <a:pt x="423418" y="75056"/>
                  </a:lnTo>
                  <a:lnTo>
                    <a:pt x="354710" y="66420"/>
                  </a:lnTo>
                  <a:lnTo>
                    <a:pt x="285495" y="59689"/>
                  </a:lnTo>
                  <a:lnTo>
                    <a:pt x="215519" y="54863"/>
                  </a:lnTo>
                  <a:lnTo>
                    <a:pt x="147876" y="52879"/>
                  </a:lnTo>
                  <a:close/>
                </a:path>
                <a:path w="3035935" h="1533525">
                  <a:moveTo>
                    <a:pt x="77596" y="0"/>
                  </a:moveTo>
                  <a:lnTo>
                    <a:pt x="47791" y="5455"/>
                  </a:lnTo>
                  <a:lnTo>
                    <a:pt x="23272" y="21351"/>
                  </a:lnTo>
                  <a:lnTo>
                    <a:pt x="6516" y="45273"/>
                  </a:lnTo>
                  <a:lnTo>
                    <a:pt x="0" y="74802"/>
                  </a:lnTo>
                  <a:lnTo>
                    <a:pt x="5455" y="104608"/>
                  </a:lnTo>
                  <a:lnTo>
                    <a:pt x="21351" y="129127"/>
                  </a:lnTo>
                  <a:lnTo>
                    <a:pt x="45273" y="145883"/>
                  </a:lnTo>
                  <a:lnTo>
                    <a:pt x="74802" y="152400"/>
                  </a:lnTo>
                  <a:lnTo>
                    <a:pt x="104608" y="146944"/>
                  </a:lnTo>
                  <a:lnTo>
                    <a:pt x="129127" y="131048"/>
                  </a:lnTo>
                  <a:lnTo>
                    <a:pt x="145883" y="107126"/>
                  </a:lnTo>
                  <a:lnTo>
                    <a:pt x="146656" y="103623"/>
                  </a:lnTo>
                  <a:lnTo>
                    <a:pt x="75437" y="101600"/>
                  </a:lnTo>
                  <a:lnTo>
                    <a:pt x="76962" y="50800"/>
                  </a:lnTo>
                  <a:lnTo>
                    <a:pt x="147495" y="50800"/>
                  </a:lnTo>
                  <a:lnTo>
                    <a:pt x="146944" y="47791"/>
                  </a:lnTo>
                  <a:lnTo>
                    <a:pt x="131048" y="23272"/>
                  </a:lnTo>
                  <a:lnTo>
                    <a:pt x="107126" y="6516"/>
                  </a:lnTo>
                  <a:lnTo>
                    <a:pt x="77596" y="0"/>
                  </a:lnTo>
                  <a:close/>
                </a:path>
                <a:path w="3035935" h="1533525">
                  <a:moveTo>
                    <a:pt x="76962" y="50800"/>
                  </a:moveTo>
                  <a:lnTo>
                    <a:pt x="75437" y="101600"/>
                  </a:lnTo>
                  <a:lnTo>
                    <a:pt x="146656" y="103623"/>
                  </a:lnTo>
                  <a:lnTo>
                    <a:pt x="152400" y="77596"/>
                  </a:lnTo>
                  <a:lnTo>
                    <a:pt x="147876" y="52879"/>
                  </a:lnTo>
                  <a:lnTo>
                    <a:pt x="76962" y="50800"/>
                  </a:lnTo>
                  <a:close/>
                </a:path>
                <a:path w="3035935" h="1533525">
                  <a:moveTo>
                    <a:pt x="147495" y="50800"/>
                  </a:moveTo>
                  <a:lnTo>
                    <a:pt x="76962" y="50800"/>
                  </a:lnTo>
                  <a:lnTo>
                    <a:pt x="147876" y="52879"/>
                  </a:lnTo>
                  <a:lnTo>
                    <a:pt x="147495" y="5080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2608" y="1947672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581" y="3822905"/>
            <a:ext cx="2655570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151765">
              <a:lnSpc>
                <a:spcPct val="100000"/>
              </a:lnSpc>
              <a:spcBef>
                <a:spcPts val="37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15232" y="4013026"/>
            <a:ext cx="22669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789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1204" y="1616786"/>
            <a:ext cx="675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6350" y="1021270"/>
            <a:ext cx="1125855" cy="922019"/>
            <a:chOff x="3566350" y="1021270"/>
            <a:chExt cx="1125855" cy="922019"/>
          </a:xfrm>
        </p:grpSpPr>
        <p:sp>
          <p:nvSpPr>
            <p:cNvPr id="15" name="object 15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9" name="object 19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66279" y="1586547"/>
            <a:ext cx="5022850" cy="3261360"/>
            <a:chOff x="966279" y="1586547"/>
            <a:chExt cx="5022850" cy="3261360"/>
          </a:xfrm>
        </p:grpSpPr>
        <p:sp>
          <p:nvSpPr>
            <p:cNvPr id="30" name="object 30"/>
            <p:cNvSpPr/>
            <p:nvPr/>
          </p:nvSpPr>
          <p:spPr>
            <a:xfrm>
              <a:off x="3672077" y="330784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7" y="330784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7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2077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7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0637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7" y="4007358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7" y="4007358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2077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077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2077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077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63274" y="4166806"/>
            <a:ext cx="1125855" cy="920115"/>
            <a:chOff x="4863274" y="4166806"/>
            <a:chExt cx="1125855" cy="920115"/>
          </a:xfrm>
        </p:grpSpPr>
        <p:sp>
          <p:nvSpPr>
            <p:cNvPr id="53" name="object 53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16001" y="1623060"/>
            <a:ext cx="4862195" cy="3075305"/>
            <a:chOff x="16001" y="1623060"/>
            <a:chExt cx="4862195" cy="3075305"/>
          </a:xfrm>
        </p:grpSpPr>
        <p:sp>
          <p:nvSpPr>
            <p:cNvPr id="57" name="object 57"/>
            <p:cNvSpPr/>
            <p:nvPr/>
          </p:nvSpPr>
          <p:spPr>
            <a:xfrm>
              <a:off x="1106424" y="1623059"/>
              <a:ext cx="3771265" cy="3075305"/>
            </a:xfrm>
            <a:custGeom>
              <a:avLst/>
              <a:gdLst/>
              <a:ahLst/>
              <a:cxnLst/>
              <a:rect l="l" t="t" r="r" b="b"/>
              <a:pathLst>
                <a:path w="3771265" h="3075304">
                  <a:moveTo>
                    <a:pt x="329184" y="182880"/>
                  </a:moveTo>
                  <a:lnTo>
                    <a:pt x="164592" y="0"/>
                  </a:lnTo>
                  <a:lnTo>
                    <a:pt x="164592" y="91440"/>
                  </a:lnTo>
                  <a:lnTo>
                    <a:pt x="0" y="9144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65760"/>
                  </a:lnTo>
                  <a:lnTo>
                    <a:pt x="329184" y="182880"/>
                  </a:lnTo>
                  <a:close/>
                </a:path>
                <a:path w="3771265" h="3075304">
                  <a:moveTo>
                    <a:pt x="3725151" y="3024733"/>
                  </a:moveTo>
                  <a:lnTo>
                    <a:pt x="3642868" y="3024733"/>
                  </a:lnTo>
                  <a:lnTo>
                    <a:pt x="3618192" y="3024733"/>
                  </a:lnTo>
                  <a:lnTo>
                    <a:pt x="3616579" y="3074708"/>
                  </a:lnTo>
                  <a:lnTo>
                    <a:pt x="3725151" y="3024733"/>
                  </a:lnTo>
                  <a:close/>
                </a:path>
                <a:path w="3771265" h="3075304">
                  <a:moveTo>
                    <a:pt x="3771265" y="3003512"/>
                  </a:moveTo>
                  <a:lnTo>
                    <a:pt x="3621532" y="2922384"/>
                  </a:lnTo>
                  <a:lnTo>
                    <a:pt x="3619893" y="2972498"/>
                  </a:lnTo>
                  <a:lnTo>
                    <a:pt x="3566414" y="2969387"/>
                  </a:lnTo>
                  <a:lnTo>
                    <a:pt x="3498469" y="2962694"/>
                  </a:lnTo>
                  <a:lnTo>
                    <a:pt x="3431159" y="2954299"/>
                  </a:lnTo>
                  <a:lnTo>
                    <a:pt x="3364484" y="2944215"/>
                  </a:lnTo>
                  <a:lnTo>
                    <a:pt x="3298698" y="2932531"/>
                  </a:lnTo>
                  <a:lnTo>
                    <a:pt x="3233801" y="2919247"/>
                  </a:lnTo>
                  <a:lnTo>
                    <a:pt x="3169920" y="2904452"/>
                  </a:lnTo>
                  <a:lnTo>
                    <a:pt x="3107309" y="2888145"/>
                  </a:lnTo>
                  <a:lnTo>
                    <a:pt x="3046095" y="2870530"/>
                  </a:lnTo>
                  <a:lnTo>
                    <a:pt x="2986278" y="2851594"/>
                  </a:lnTo>
                  <a:lnTo>
                    <a:pt x="2928239" y="2831465"/>
                  </a:lnTo>
                  <a:lnTo>
                    <a:pt x="2871851" y="2810116"/>
                  </a:lnTo>
                  <a:lnTo>
                    <a:pt x="2817495" y="2787650"/>
                  </a:lnTo>
                  <a:lnTo>
                    <a:pt x="2764917" y="2764091"/>
                  </a:lnTo>
                  <a:lnTo>
                    <a:pt x="2714752" y="2739593"/>
                  </a:lnTo>
                  <a:lnTo>
                    <a:pt x="2667000" y="2714244"/>
                  </a:lnTo>
                  <a:lnTo>
                    <a:pt x="2621661" y="2688069"/>
                  </a:lnTo>
                  <a:lnTo>
                    <a:pt x="2578862" y="2661094"/>
                  </a:lnTo>
                  <a:lnTo>
                    <a:pt x="2538857" y="2633472"/>
                  </a:lnTo>
                  <a:lnTo>
                    <a:pt x="2501900" y="2605303"/>
                  </a:lnTo>
                  <a:lnTo>
                    <a:pt x="2467864" y="2576576"/>
                  </a:lnTo>
                  <a:lnTo>
                    <a:pt x="2437003" y="2547467"/>
                  </a:lnTo>
                  <a:lnTo>
                    <a:pt x="2409444" y="2518067"/>
                  </a:lnTo>
                  <a:lnTo>
                    <a:pt x="2385314" y="2488412"/>
                  </a:lnTo>
                  <a:lnTo>
                    <a:pt x="2355723" y="2443784"/>
                  </a:lnTo>
                  <a:lnTo>
                    <a:pt x="2334387" y="2399449"/>
                  </a:lnTo>
                  <a:lnTo>
                    <a:pt x="2321433" y="2355354"/>
                  </a:lnTo>
                  <a:lnTo>
                    <a:pt x="2316861" y="2309825"/>
                  </a:lnTo>
                  <a:lnTo>
                    <a:pt x="2316226" y="2291867"/>
                  </a:lnTo>
                  <a:lnTo>
                    <a:pt x="2314448" y="2273960"/>
                  </a:lnTo>
                  <a:lnTo>
                    <a:pt x="2302256" y="2221103"/>
                  </a:lnTo>
                  <a:lnTo>
                    <a:pt x="2280666" y="2169287"/>
                  </a:lnTo>
                  <a:lnTo>
                    <a:pt x="2261362" y="2135632"/>
                  </a:lnTo>
                  <a:lnTo>
                    <a:pt x="2238375" y="2102358"/>
                  </a:lnTo>
                  <a:lnTo>
                    <a:pt x="2211959" y="2069973"/>
                  </a:lnTo>
                  <a:lnTo>
                    <a:pt x="2181987" y="2037969"/>
                  </a:lnTo>
                  <a:lnTo>
                    <a:pt x="2148954" y="2006854"/>
                  </a:lnTo>
                  <a:lnTo>
                    <a:pt x="2112899" y="1976374"/>
                  </a:lnTo>
                  <a:lnTo>
                    <a:pt x="2073910" y="1946783"/>
                  </a:lnTo>
                  <a:lnTo>
                    <a:pt x="2032127" y="1917827"/>
                  </a:lnTo>
                  <a:lnTo>
                    <a:pt x="1987677" y="1889760"/>
                  </a:lnTo>
                  <a:lnTo>
                    <a:pt x="1940687" y="1862709"/>
                  </a:lnTo>
                  <a:lnTo>
                    <a:pt x="1891284" y="1836420"/>
                  </a:lnTo>
                  <a:lnTo>
                    <a:pt x="1839468" y="1811147"/>
                  </a:lnTo>
                  <a:lnTo>
                    <a:pt x="1785620" y="1786890"/>
                  </a:lnTo>
                  <a:lnTo>
                    <a:pt x="1729740" y="1763903"/>
                  </a:lnTo>
                  <a:lnTo>
                    <a:pt x="1672082" y="1742059"/>
                  </a:lnTo>
                  <a:lnTo>
                    <a:pt x="1612646" y="1721485"/>
                  </a:lnTo>
                  <a:lnTo>
                    <a:pt x="1551559" y="1702054"/>
                  </a:lnTo>
                  <a:lnTo>
                    <a:pt x="1489075" y="1684147"/>
                  </a:lnTo>
                  <a:lnTo>
                    <a:pt x="1425194" y="1667510"/>
                  </a:lnTo>
                  <a:lnTo>
                    <a:pt x="1360043" y="1652397"/>
                  </a:lnTo>
                  <a:lnTo>
                    <a:pt x="1293876" y="1638808"/>
                  </a:lnTo>
                  <a:lnTo>
                    <a:pt x="1226693" y="1626870"/>
                  </a:lnTo>
                  <a:lnTo>
                    <a:pt x="1158748" y="1616583"/>
                  </a:lnTo>
                  <a:lnTo>
                    <a:pt x="1090041" y="1607947"/>
                  </a:lnTo>
                  <a:lnTo>
                    <a:pt x="1020826" y="1601216"/>
                  </a:lnTo>
                  <a:lnTo>
                    <a:pt x="950849" y="1596390"/>
                  </a:lnTo>
                  <a:lnTo>
                    <a:pt x="883196" y="1594408"/>
                  </a:lnTo>
                  <a:lnTo>
                    <a:pt x="882815" y="1592326"/>
                  </a:lnTo>
                  <a:lnTo>
                    <a:pt x="882269" y="1589328"/>
                  </a:lnTo>
                  <a:lnTo>
                    <a:pt x="866368" y="1564805"/>
                  </a:lnTo>
                  <a:lnTo>
                    <a:pt x="842454" y="1548053"/>
                  </a:lnTo>
                  <a:lnTo>
                    <a:pt x="812927" y="1541526"/>
                  </a:lnTo>
                  <a:lnTo>
                    <a:pt x="783120" y="1546987"/>
                  </a:lnTo>
                  <a:lnTo>
                    <a:pt x="758596" y="1562887"/>
                  </a:lnTo>
                  <a:lnTo>
                    <a:pt x="741845" y="1586801"/>
                  </a:lnTo>
                  <a:lnTo>
                    <a:pt x="735330" y="1616329"/>
                  </a:lnTo>
                  <a:lnTo>
                    <a:pt x="740778" y="1646135"/>
                  </a:lnTo>
                  <a:lnTo>
                    <a:pt x="756678" y="1670659"/>
                  </a:lnTo>
                  <a:lnTo>
                    <a:pt x="780592" y="1687410"/>
                  </a:lnTo>
                  <a:lnTo>
                    <a:pt x="810133" y="1693926"/>
                  </a:lnTo>
                  <a:lnTo>
                    <a:pt x="839927" y="1688477"/>
                  </a:lnTo>
                  <a:lnTo>
                    <a:pt x="864450" y="1672577"/>
                  </a:lnTo>
                  <a:lnTo>
                    <a:pt x="881202" y="1648663"/>
                  </a:lnTo>
                  <a:lnTo>
                    <a:pt x="881976" y="1645158"/>
                  </a:lnTo>
                  <a:lnTo>
                    <a:pt x="949325" y="1647063"/>
                  </a:lnTo>
                  <a:lnTo>
                    <a:pt x="1017270" y="1651889"/>
                  </a:lnTo>
                  <a:lnTo>
                    <a:pt x="1085088" y="1658493"/>
                  </a:lnTo>
                  <a:lnTo>
                    <a:pt x="1152398" y="1667002"/>
                  </a:lnTo>
                  <a:lnTo>
                    <a:pt x="1219073" y="1677162"/>
                  </a:lnTo>
                  <a:lnTo>
                    <a:pt x="1284986" y="1688846"/>
                  </a:lnTo>
                  <a:lnTo>
                    <a:pt x="1349883" y="1702181"/>
                  </a:lnTo>
                  <a:lnTo>
                    <a:pt x="1413637" y="1716913"/>
                  </a:lnTo>
                  <a:lnTo>
                    <a:pt x="1476248" y="1733296"/>
                  </a:lnTo>
                  <a:lnTo>
                    <a:pt x="1537589" y="1750949"/>
                  </a:lnTo>
                  <a:lnTo>
                    <a:pt x="1597279" y="1769872"/>
                  </a:lnTo>
                  <a:lnTo>
                    <a:pt x="1655572" y="1790065"/>
                  </a:lnTo>
                  <a:lnTo>
                    <a:pt x="1711833" y="1811401"/>
                  </a:lnTo>
                  <a:lnTo>
                    <a:pt x="1766189" y="1833880"/>
                  </a:lnTo>
                  <a:lnTo>
                    <a:pt x="1818513" y="1857502"/>
                  </a:lnTo>
                  <a:lnTo>
                    <a:pt x="1868551" y="1881886"/>
                  </a:lnTo>
                  <a:lnTo>
                    <a:pt x="1916430" y="1907286"/>
                  </a:lnTo>
                  <a:lnTo>
                    <a:pt x="1961769" y="1933575"/>
                  </a:lnTo>
                  <a:lnTo>
                    <a:pt x="2004568" y="1960499"/>
                  </a:lnTo>
                  <a:lnTo>
                    <a:pt x="2044446" y="1988185"/>
                  </a:lnTo>
                  <a:lnTo>
                    <a:pt x="2081657" y="2016506"/>
                  </a:lnTo>
                  <a:lnTo>
                    <a:pt x="2115693" y="2045208"/>
                  </a:lnTo>
                  <a:lnTo>
                    <a:pt x="2146668" y="2074545"/>
                  </a:lnTo>
                  <a:lnTo>
                    <a:pt x="2174113" y="2103882"/>
                  </a:lnTo>
                  <a:lnTo>
                    <a:pt x="2198370" y="2133727"/>
                  </a:lnTo>
                  <a:lnTo>
                    <a:pt x="2227834" y="2178558"/>
                  </a:lnTo>
                  <a:lnTo>
                    <a:pt x="2249043" y="2223262"/>
                  </a:lnTo>
                  <a:lnTo>
                    <a:pt x="2261870" y="2267585"/>
                  </a:lnTo>
                  <a:lnTo>
                    <a:pt x="2266061" y="2311323"/>
                  </a:lnTo>
                  <a:lnTo>
                    <a:pt x="2266696" y="2327897"/>
                  </a:lnTo>
                  <a:lnTo>
                    <a:pt x="2275205" y="2381212"/>
                  </a:lnTo>
                  <a:lnTo>
                    <a:pt x="2293747" y="2433764"/>
                  </a:lnTo>
                  <a:lnTo>
                    <a:pt x="2311019" y="2467876"/>
                  </a:lnTo>
                  <a:lnTo>
                    <a:pt x="2332228" y="2501582"/>
                  </a:lnTo>
                  <a:lnTo>
                    <a:pt x="2356993" y="2534589"/>
                  </a:lnTo>
                  <a:lnTo>
                    <a:pt x="2385060" y="2566809"/>
                  </a:lnTo>
                  <a:lnTo>
                    <a:pt x="2416683" y="2598458"/>
                  </a:lnTo>
                  <a:lnTo>
                    <a:pt x="2451227" y="2629331"/>
                  </a:lnTo>
                  <a:lnTo>
                    <a:pt x="2488819" y="2659494"/>
                  </a:lnTo>
                  <a:lnTo>
                    <a:pt x="2529205" y="2688806"/>
                  </a:lnTo>
                  <a:lnTo>
                    <a:pt x="2572385" y="2717304"/>
                  </a:lnTo>
                  <a:lnTo>
                    <a:pt x="2618232" y="2744978"/>
                  </a:lnTo>
                  <a:lnTo>
                    <a:pt x="2666238" y="2771711"/>
                  </a:lnTo>
                  <a:lnTo>
                    <a:pt x="2716911" y="2797441"/>
                  </a:lnTo>
                  <a:lnTo>
                    <a:pt x="2796667" y="2834005"/>
                  </a:lnTo>
                  <a:lnTo>
                    <a:pt x="2852420" y="2857068"/>
                  </a:lnTo>
                  <a:lnTo>
                    <a:pt x="2910205" y="2878963"/>
                  </a:lnTo>
                  <a:lnTo>
                    <a:pt x="2969641" y="2899600"/>
                  </a:lnTo>
                  <a:lnTo>
                    <a:pt x="3030728" y="2918955"/>
                  </a:lnTo>
                  <a:lnTo>
                    <a:pt x="3093212" y="2936964"/>
                  </a:lnTo>
                  <a:lnTo>
                    <a:pt x="3157093" y="2953613"/>
                  </a:lnTo>
                  <a:lnTo>
                    <a:pt x="3222244" y="2968726"/>
                  </a:lnTo>
                  <a:lnTo>
                    <a:pt x="3288411" y="2982303"/>
                  </a:lnTo>
                  <a:lnTo>
                    <a:pt x="3355594" y="2994241"/>
                  </a:lnTo>
                  <a:lnTo>
                    <a:pt x="3423539" y="3004528"/>
                  </a:lnTo>
                  <a:lnTo>
                    <a:pt x="3492246" y="3013100"/>
                  </a:lnTo>
                  <a:lnTo>
                    <a:pt x="3561334" y="3019933"/>
                  </a:lnTo>
                  <a:lnTo>
                    <a:pt x="3618242" y="3023285"/>
                  </a:lnTo>
                  <a:lnTo>
                    <a:pt x="3642944" y="3023285"/>
                  </a:lnTo>
                  <a:lnTo>
                    <a:pt x="3728301" y="3023285"/>
                  </a:lnTo>
                  <a:lnTo>
                    <a:pt x="3771265" y="3003512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2608" y="1947672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234048" y="1132078"/>
            <a:ext cx="2726690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581" y="3822905"/>
            <a:ext cx="2655570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151765">
              <a:lnSpc>
                <a:spcPct val="100000"/>
              </a:lnSpc>
              <a:spcBef>
                <a:spcPts val="37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15232" y="4013026"/>
            <a:ext cx="22669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789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1204" y="1616786"/>
            <a:ext cx="675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6350" y="1021270"/>
            <a:ext cx="1125855" cy="922019"/>
            <a:chOff x="3566350" y="1021270"/>
            <a:chExt cx="1125855" cy="922019"/>
          </a:xfrm>
        </p:grpSpPr>
        <p:sp>
          <p:nvSpPr>
            <p:cNvPr id="15" name="object 15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9" name="object 19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2078" y="303961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1603" y="3015741"/>
            <a:ext cx="89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6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66279" y="1586547"/>
            <a:ext cx="5022850" cy="3261360"/>
            <a:chOff x="966279" y="1586547"/>
            <a:chExt cx="5022850" cy="3261360"/>
          </a:xfrm>
        </p:grpSpPr>
        <p:sp>
          <p:nvSpPr>
            <p:cNvPr id="30" name="object 30"/>
            <p:cNvSpPr/>
            <p:nvPr/>
          </p:nvSpPr>
          <p:spPr>
            <a:xfrm>
              <a:off x="3672077" y="330784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077" y="330784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077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2077" y="3576066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0637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0637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2077" y="4007358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914400" y="2285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2077" y="4007358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400" y="2285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2077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077" y="427558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2077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077" y="454380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63274" y="4166806"/>
            <a:ext cx="1125855" cy="920115"/>
            <a:chOff x="4863274" y="4166806"/>
            <a:chExt cx="1125855" cy="920115"/>
          </a:xfrm>
        </p:grpSpPr>
        <p:sp>
          <p:nvSpPr>
            <p:cNvPr id="53" name="object 53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77561" y="4181094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4959477" y="4237101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20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16001" y="1947672"/>
            <a:ext cx="5986780" cy="3147060"/>
            <a:chOff x="16001" y="1947672"/>
            <a:chExt cx="5986780" cy="3147060"/>
          </a:xfrm>
        </p:grpSpPr>
        <p:sp>
          <p:nvSpPr>
            <p:cNvPr id="57" name="object 57"/>
            <p:cNvSpPr/>
            <p:nvPr/>
          </p:nvSpPr>
          <p:spPr>
            <a:xfrm>
              <a:off x="1841753" y="3164586"/>
              <a:ext cx="3035935" cy="1533525"/>
            </a:xfrm>
            <a:custGeom>
              <a:avLst/>
              <a:gdLst/>
              <a:ahLst/>
              <a:cxnLst/>
              <a:rect l="l" t="t" r="r" b="b"/>
              <a:pathLst>
                <a:path w="3035935" h="1533525">
                  <a:moveTo>
                    <a:pt x="2886201" y="1380858"/>
                  </a:moveTo>
                  <a:lnTo>
                    <a:pt x="2884572" y="1430971"/>
                  </a:lnTo>
                  <a:lnTo>
                    <a:pt x="2910585" y="1432483"/>
                  </a:lnTo>
                  <a:lnTo>
                    <a:pt x="2907537" y="1483207"/>
                  </a:lnTo>
                  <a:lnTo>
                    <a:pt x="2882873" y="1483207"/>
                  </a:lnTo>
                  <a:lnTo>
                    <a:pt x="2881248" y="1533182"/>
                  </a:lnTo>
                  <a:lnTo>
                    <a:pt x="2989827" y="1483207"/>
                  </a:lnTo>
                  <a:lnTo>
                    <a:pt x="2907537" y="1483207"/>
                  </a:lnTo>
                  <a:lnTo>
                    <a:pt x="2882921" y="1481758"/>
                  </a:lnTo>
                  <a:lnTo>
                    <a:pt x="2992976" y="1481758"/>
                  </a:lnTo>
                  <a:lnTo>
                    <a:pt x="3035935" y="1461985"/>
                  </a:lnTo>
                  <a:lnTo>
                    <a:pt x="2886201" y="1380858"/>
                  </a:lnTo>
                  <a:close/>
                </a:path>
                <a:path w="3035935" h="1533525">
                  <a:moveTo>
                    <a:pt x="2884572" y="1430971"/>
                  </a:moveTo>
                  <a:lnTo>
                    <a:pt x="2882921" y="1481758"/>
                  </a:lnTo>
                  <a:lnTo>
                    <a:pt x="2907537" y="1483207"/>
                  </a:lnTo>
                  <a:lnTo>
                    <a:pt x="2910585" y="1432483"/>
                  </a:lnTo>
                  <a:lnTo>
                    <a:pt x="2884572" y="1430971"/>
                  </a:lnTo>
                  <a:close/>
                </a:path>
                <a:path w="3035935" h="1533525">
                  <a:moveTo>
                    <a:pt x="147876" y="52879"/>
                  </a:moveTo>
                  <a:lnTo>
                    <a:pt x="152400" y="77596"/>
                  </a:lnTo>
                  <a:lnTo>
                    <a:pt x="146656" y="103623"/>
                  </a:lnTo>
                  <a:lnTo>
                    <a:pt x="213994" y="105537"/>
                  </a:lnTo>
                  <a:lnTo>
                    <a:pt x="281939" y="110362"/>
                  </a:lnTo>
                  <a:lnTo>
                    <a:pt x="349757" y="116966"/>
                  </a:lnTo>
                  <a:lnTo>
                    <a:pt x="417068" y="125475"/>
                  </a:lnTo>
                  <a:lnTo>
                    <a:pt x="483743" y="135636"/>
                  </a:lnTo>
                  <a:lnTo>
                    <a:pt x="549656" y="147319"/>
                  </a:lnTo>
                  <a:lnTo>
                    <a:pt x="614552" y="160655"/>
                  </a:lnTo>
                  <a:lnTo>
                    <a:pt x="678307" y="175387"/>
                  </a:lnTo>
                  <a:lnTo>
                    <a:pt x="740918" y="191769"/>
                  </a:lnTo>
                  <a:lnTo>
                    <a:pt x="802258" y="209422"/>
                  </a:lnTo>
                  <a:lnTo>
                    <a:pt x="861948" y="228345"/>
                  </a:lnTo>
                  <a:lnTo>
                    <a:pt x="920241" y="248538"/>
                  </a:lnTo>
                  <a:lnTo>
                    <a:pt x="976502" y="269875"/>
                  </a:lnTo>
                  <a:lnTo>
                    <a:pt x="1030858" y="292353"/>
                  </a:lnTo>
                  <a:lnTo>
                    <a:pt x="1083183" y="315975"/>
                  </a:lnTo>
                  <a:lnTo>
                    <a:pt x="1133220" y="340359"/>
                  </a:lnTo>
                  <a:lnTo>
                    <a:pt x="1181100" y="365759"/>
                  </a:lnTo>
                  <a:lnTo>
                    <a:pt x="1226439" y="392048"/>
                  </a:lnTo>
                  <a:lnTo>
                    <a:pt x="1269238" y="418972"/>
                  </a:lnTo>
                  <a:lnTo>
                    <a:pt x="1309115" y="446658"/>
                  </a:lnTo>
                  <a:lnTo>
                    <a:pt x="1346327" y="474979"/>
                  </a:lnTo>
                  <a:lnTo>
                    <a:pt x="1380363" y="503681"/>
                  </a:lnTo>
                  <a:lnTo>
                    <a:pt x="1411350" y="533019"/>
                  </a:lnTo>
                  <a:lnTo>
                    <a:pt x="1438783" y="562355"/>
                  </a:lnTo>
                  <a:lnTo>
                    <a:pt x="1463040" y="592201"/>
                  </a:lnTo>
                  <a:lnTo>
                    <a:pt x="1492504" y="637032"/>
                  </a:lnTo>
                  <a:lnTo>
                    <a:pt x="1513712" y="681735"/>
                  </a:lnTo>
                  <a:lnTo>
                    <a:pt x="1526540" y="726058"/>
                  </a:lnTo>
                  <a:lnTo>
                    <a:pt x="1530731" y="769797"/>
                  </a:lnTo>
                  <a:lnTo>
                    <a:pt x="1531366" y="786371"/>
                  </a:lnTo>
                  <a:lnTo>
                    <a:pt x="1539874" y="839685"/>
                  </a:lnTo>
                  <a:lnTo>
                    <a:pt x="1558417" y="892238"/>
                  </a:lnTo>
                  <a:lnTo>
                    <a:pt x="1575688" y="926350"/>
                  </a:lnTo>
                  <a:lnTo>
                    <a:pt x="1596897" y="960056"/>
                  </a:lnTo>
                  <a:lnTo>
                    <a:pt x="1621662" y="993063"/>
                  </a:lnTo>
                  <a:lnTo>
                    <a:pt x="1649730" y="1025283"/>
                  </a:lnTo>
                  <a:lnTo>
                    <a:pt x="1681353" y="1056932"/>
                  </a:lnTo>
                  <a:lnTo>
                    <a:pt x="1715896" y="1087805"/>
                  </a:lnTo>
                  <a:lnTo>
                    <a:pt x="1753488" y="1117968"/>
                  </a:lnTo>
                  <a:lnTo>
                    <a:pt x="1793874" y="1147267"/>
                  </a:lnTo>
                  <a:lnTo>
                    <a:pt x="1837055" y="1175778"/>
                  </a:lnTo>
                  <a:lnTo>
                    <a:pt x="1882901" y="1203452"/>
                  </a:lnTo>
                  <a:lnTo>
                    <a:pt x="1930908" y="1230185"/>
                  </a:lnTo>
                  <a:lnTo>
                    <a:pt x="1981581" y="1255915"/>
                  </a:lnTo>
                  <a:lnTo>
                    <a:pt x="2061336" y="1292479"/>
                  </a:lnTo>
                  <a:lnTo>
                    <a:pt x="2117090" y="1315542"/>
                  </a:lnTo>
                  <a:lnTo>
                    <a:pt x="2174874" y="1337437"/>
                  </a:lnTo>
                  <a:lnTo>
                    <a:pt x="2234310" y="1358074"/>
                  </a:lnTo>
                  <a:lnTo>
                    <a:pt x="2295397" y="1377429"/>
                  </a:lnTo>
                  <a:lnTo>
                    <a:pt x="2357882" y="1395437"/>
                  </a:lnTo>
                  <a:lnTo>
                    <a:pt x="2421762" y="1412087"/>
                  </a:lnTo>
                  <a:lnTo>
                    <a:pt x="2486913" y="1427200"/>
                  </a:lnTo>
                  <a:lnTo>
                    <a:pt x="2553081" y="1440776"/>
                  </a:lnTo>
                  <a:lnTo>
                    <a:pt x="2620263" y="1452714"/>
                  </a:lnTo>
                  <a:lnTo>
                    <a:pt x="2688209" y="1463001"/>
                  </a:lnTo>
                  <a:lnTo>
                    <a:pt x="2756916" y="1471574"/>
                  </a:lnTo>
                  <a:lnTo>
                    <a:pt x="2826004" y="1478407"/>
                  </a:lnTo>
                  <a:lnTo>
                    <a:pt x="2882921" y="1481758"/>
                  </a:lnTo>
                  <a:lnTo>
                    <a:pt x="2884572" y="1430971"/>
                  </a:lnTo>
                  <a:lnTo>
                    <a:pt x="2831084" y="1427861"/>
                  </a:lnTo>
                  <a:lnTo>
                    <a:pt x="2763138" y="1421168"/>
                  </a:lnTo>
                  <a:lnTo>
                    <a:pt x="2695829" y="1412773"/>
                  </a:lnTo>
                  <a:lnTo>
                    <a:pt x="2629154" y="1402689"/>
                  </a:lnTo>
                  <a:lnTo>
                    <a:pt x="2563368" y="1391005"/>
                  </a:lnTo>
                  <a:lnTo>
                    <a:pt x="2498471" y="1377721"/>
                  </a:lnTo>
                  <a:lnTo>
                    <a:pt x="2434590" y="1362925"/>
                  </a:lnTo>
                  <a:lnTo>
                    <a:pt x="2371979" y="1346619"/>
                  </a:lnTo>
                  <a:lnTo>
                    <a:pt x="2310765" y="1329004"/>
                  </a:lnTo>
                  <a:lnTo>
                    <a:pt x="2250947" y="1310068"/>
                  </a:lnTo>
                  <a:lnTo>
                    <a:pt x="2192909" y="1289939"/>
                  </a:lnTo>
                  <a:lnTo>
                    <a:pt x="2136521" y="1268590"/>
                  </a:lnTo>
                  <a:lnTo>
                    <a:pt x="2082165" y="1246123"/>
                  </a:lnTo>
                  <a:lnTo>
                    <a:pt x="2029586" y="1222565"/>
                  </a:lnTo>
                  <a:lnTo>
                    <a:pt x="1979421" y="1198067"/>
                  </a:lnTo>
                  <a:lnTo>
                    <a:pt x="1931670" y="1172718"/>
                  </a:lnTo>
                  <a:lnTo>
                    <a:pt x="1886331" y="1146543"/>
                  </a:lnTo>
                  <a:lnTo>
                    <a:pt x="1843532" y="1119568"/>
                  </a:lnTo>
                  <a:lnTo>
                    <a:pt x="1803526" y="1091945"/>
                  </a:lnTo>
                  <a:lnTo>
                    <a:pt x="1766570" y="1063777"/>
                  </a:lnTo>
                  <a:lnTo>
                    <a:pt x="1732533" y="1035050"/>
                  </a:lnTo>
                  <a:lnTo>
                    <a:pt x="1701672" y="1005941"/>
                  </a:lnTo>
                  <a:lnTo>
                    <a:pt x="1674113" y="976541"/>
                  </a:lnTo>
                  <a:lnTo>
                    <a:pt x="1649983" y="946886"/>
                  </a:lnTo>
                  <a:lnTo>
                    <a:pt x="1620393" y="902258"/>
                  </a:lnTo>
                  <a:lnTo>
                    <a:pt x="1599057" y="857923"/>
                  </a:lnTo>
                  <a:lnTo>
                    <a:pt x="1586103" y="813828"/>
                  </a:lnTo>
                  <a:lnTo>
                    <a:pt x="1581531" y="768299"/>
                  </a:lnTo>
                  <a:lnTo>
                    <a:pt x="1580895" y="750341"/>
                  </a:lnTo>
                  <a:lnTo>
                    <a:pt x="1579118" y="732434"/>
                  </a:lnTo>
                  <a:lnTo>
                    <a:pt x="1566925" y="679576"/>
                  </a:lnTo>
                  <a:lnTo>
                    <a:pt x="1545335" y="627760"/>
                  </a:lnTo>
                  <a:lnTo>
                    <a:pt x="1526032" y="594105"/>
                  </a:lnTo>
                  <a:lnTo>
                    <a:pt x="1503045" y="560832"/>
                  </a:lnTo>
                  <a:lnTo>
                    <a:pt x="1476629" y="528447"/>
                  </a:lnTo>
                  <a:lnTo>
                    <a:pt x="1446657" y="496442"/>
                  </a:lnTo>
                  <a:lnTo>
                    <a:pt x="1413636" y="465327"/>
                  </a:lnTo>
                  <a:lnTo>
                    <a:pt x="1377569" y="434847"/>
                  </a:lnTo>
                  <a:lnTo>
                    <a:pt x="1338579" y="405256"/>
                  </a:lnTo>
                  <a:lnTo>
                    <a:pt x="1296796" y="376300"/>
                  </a:lnTo>
                  <a:lnTo>
                    <a:pt x="1252346" y="348233"/>
                  </a:lnTo>
                  <a:lnTo>
                    <a:pt x="1205357" y="321182"/>
                  </a:lnTo>
                  <a:lnTo>
                    <a:pt x="1155953" y="294894"/>
                  </a:lnTo>
                  <a:lnTo>
                    <a:pt x="1104138" y="269620"/>
                  </a:lnTo>
                  <a:lnTo>
                    <a:pt x="1050289" y="245363"/>
                  </a:lnTo>
                  <a:lnTo>
                    <a:pt x="994409" y="222376"/>
                  </a:lnTo>
                  <a:lnTo>
                    <a:pt x="936751" y="200532"/>
                  </a:lnTo>
                  <a:lnTo>
                    <a:pt x="877315" y="179958"/>
                  </a:lnTo>
                  <a:lnTo>
                    <a:pt x="816228" y="160527"/>
                  </a:lnTo>
                  <a:lnTo>
                    <a:pt x="753744" y="142620"/>
                  </a:lnTo>
                  <a:lnTo>
                    <a:pt x="689863" y="125983"/>
                  </a:lnTo>
                  <a:lnTo>
                    <a:pt x="624713" y="110870"/>
                  </a:lnTo>
                  <a:lnTo>
                    <a:pt x="558545" y="97281"/>
                  </a:lnTo>
                  <a:lnTo>
                    <a:pt x="491363" y="85343"/>
                  </a:lnTo>
                  <a:lnTo>
                    <a:pt x="423418" y="75056"/>
                  </a:lnTo>
                  <a:lnTo>
                    <a:pt x="354710" y="66420"/>
                  </a:lnTo>
                  <a:lnTo>
                    <a:pt x="285495" y="59689"/>
                  </a:lnTo>
                  <a:lnTo>
                    <a:pt x="215519" y="54863"/>
                  </a:lnTo>
                  <a:lnTo>
                    <a:pt x="147876" y="52879"/>
                  </a:lnTo>
                  <a:close/>
                </a:path>
                <a:path w="3035935" h="1533525">
                  <a:moveTo>
                    <a:pt x="77596" y="0"/>
                  </a:moveTo>
                  <a:lnTo>
                    <a:pt x="47791" y="5455"/>
                  </a:lnTo>
                  <a:lnTo>
                    <a:pt x="23272" y="21351"/>
                  </a:lnTo>
                  <a:lnTo>
                    <a:pt x="6516" y="45273"/>
                  </a:lnTo>
                  <a:lnTo>
                    <a:pt x="0" y="74802"/>
                  </a:lnTo>
                  <a:lnTo>
                    <a:pt x="5455" y="104608"/>
                  </a:lnTo>
                  <a:lnTo>
                    <a:pt x="21351" y="129127"/>
                  </a:lnTo>
                  <a:lnTo>
                    <a:pt x="45273" y="145883"/>
                  </a:lnTo>
                  <a:lnTo>
                    <a:pt x="74802" y="152400"/>
                  </a:lnTo>
                  <a:lnTo>
                    <a:pt x="104608" y="146944"/>
                  </a:lnTo>
                  <a:lnTo>
                    <a:pt x="129127" y="131048"/>
                  </a:lnTo>
                  <a:lnTo>
                    <a:pt x="145883" y="107126"/>
                  </a:lnTo>
                  <a:lnTo>
                    <a:pt x="146656" y="103623"/>
                  </a:lnTo>
                  <a:lnTo>
                    <a:pt x="75437" y="101600"/>
                  </a:lnTo>
                  <a:lnTo>
                    <a:pt x="76962" y="50800"/>
                  </a:lnTo>
                  <a:lnTo>
                    <a:pt x="147495" y="50800"/>
                  </a:lnTo>
                  <a:lnTo>
                    <a:pt x="146944" y="47791"/>
                  </a:lnTo>
                  <a:lnTo>
                    <a:pt x="131048" y="23272"/>
                  </a:lnTo>
                  <a:lnTo>
                    <a:pt x="107126" y="6516"/>
                  </a:lnTo>
                  <a:lnTo>
                    <a:pt x="77596" y="0"/>
                  </a:lnTo>
                  <a:close/>
                </a:path>
                <a:path w="3035935" h="1533525">
                  <a:moveTo>
                    <a:pt x="76962" y="50800"/>
                  </a:moveTo>
                  <a:lnTo>
                    <a:pt x="75437" y="101600"/>
                  </a:lnTo>
                  <a:lnTo>
                    <a:pt x="146656" y="103623"/>
                  </a:lnTo>
                  <a:lnTo>
                    <a:pt x="152400" y="77596"/>
                  </a:lnTo>
                  <a:lnTo>
                    <a:pt x="147876" y="52879"/>
                  </a:lnTo>
                  <a:lnTo>
                    <a:pt x="76962" y="50800"/>
                  </a:lnTo>
                  <a:close/>
                </a:path>
                <a:path w="3035935" h="1533525">
                  <a:moveTo>
                    <a:pt x="147495" y="50800"/>
                  </a:moveTo>
                  <a:lnTo>
                    <a:pt x="76962" y="50800"/>
                  </a:lnTo>
                  <a:lnTo>
                    <a:pt x="147876" y="52879"/>
                  </a:lnTo>
                  <a:lnTo>
                    <a:pt x="147495" y="5080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76799" y="4180332"/>
              <a:ext cx="1097280" cy="885825"/>
            </a:xfrm>
            <a:custGeom>
              <a:avLst/>
              <a:gdLst/>
              <a:ahLst/>
              <a:cxnLst/>
              <a:rect l="l" t="t" r="r" b="b"/>
              <a:pathLst>
                <a:path w="1097279" h="885825">
                  <a:moveTo>
                    <a:pt x="0" y="41389"/>
                  </a:moveTo>
                  <a:lnTo>
                    <a:pt x="3254" y="25278"/>
                  </a:lnTo>
                  <a:lnTo>
                    <a:pt x="12128" y="12122"/>
                  </a:lnTo>
                  <a:lnTo>
                    <a:pt x="25288" y="3252"/>
                  </a:lnTo>
                  <a:lnTo>
                    <a:pt x="41401" y="0"/>
                  </a:lnTo>
                  <a:lnTo>
                    <a:pt x="1055877" y="0"/>
                  </a:lnTo>
                  <a:lnTo>
                    <a:pt x="1071991" y="3252"/>
                  </a:lnTo>
                  <a:lnTo>
                    <a:pt x="1085151" y="12122"/>
                  </a:lnTo>
                  <a:lnTo>
                    <a:pt x="1094025" y="25278"/>
                  </a:lnTo>
                  <a:lnTo>
                    <a:pt x="1097279" y="41389"/>
                  </a:lnTo>
                  <a:lnTo>
                    <a:pt x="1097279" y="844049"/>
                  </a:lnTo>
                  <a:lnTo>
                    <a:pt x="1094025" y="860162"/>
                  </a:lnTo>
                  <a:lnTo>
                    <a:pt x="1085151" y="873319"/>
                  </a:lnTo>
                  <a:lnTo>
                    <a:pt x="1071991" y="882190"/>
                  </a:lnTo>
                  <a:lnTo>
                    <a:pt x="1055877" y="885444"/>
                  </a:lnTo>
                  <a:lnTo>
                    <a:pt x="41401" y="885444"/>
                  </a:lnTo>
                  <a:lnTo>
                    <a:pt x="25288" y="882190"/>
                  </a:lnTo>
                  <a:lnTo>
                    <a:pt x="12128" y="873319"/>
                  </a:lnTo>
                  <a:lnTo>
                    <a:pt x="3254" y="860162"/>
                  </a:lnTo>
                  <a:lnTo>
                    <a:pt x="0" y="844049"/>
                  </a:lnTo>
                  <a:lnTo>
                    <a:pt x="0" y="41389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608" y="1947672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234048" y="1132078"/>
            <a:ext cx="275844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06424" y="30647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4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015232" y="4013026"/>
            <a:ext cx="22669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789"/>
              </a:lnSpc>
            </a:pPr>
            <a:r>
              <a:rPr sz="1600" spc="-5" dirty="0">
                <a:solidFill>
                  <a:srgbClr val="636363"/>
                </a:solidFill>
                <a:latin typeface="SimSun"/>
                <a:cs typeface="SimSun"/>
              </a:rPr>
              <a:t>7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636363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487502"/>
            <a:ext cx="33540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T</a:t>
            </a:r>
            <a:r>
              <a:rPr spc="375" dirty="0"/>
              <a:t>O</a:t>
            </a:r>
            <a:r>
              <a:rPr spc="180" dirty="0"/>
              <a:t>D</a:t>
            </a:r>
            <a:r>
              <a:rPr spc="170" dirty="0"/>
              <a:t>A</a:t>
            </a:r>
            <a:r>
              <a:rPr spc="20" dirty="0"/>
              <a:t>Y</a:t>
            </a:r>
            <a:r>
              <a:rPr spc="-420" dirty="0"/>
              <a:t> </a:t>
            </a:r>
            <a:r>
              <a:rPr spc="-80" dirty="0"/>
              <a:t>'</a:t>
            </a:r>
            <a:r>
              <a:rPr spc="-470" dirty="0"/>
              <a:t> </a:t>
            </a:r>
            <a:r>
              <a:rPr spc="-235" dirty="0"/>
              <a:t>S</a:t>
            </a:r>
            <a:r>
              <a:rPr spc="300" dirty="0"/>
              <a:t> </a:t>
            </a:r>
            <a:r>
              <a:rPr spc="360" dirty="0"/>
              <a:t>A</a:t>
            </a:r>
            <a:r>
              <a:rPr spc="215" dirty="0"/>
              <a:t>G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170" dirty="0"/>
              <a:t>D</a:t>
            </a:r>
            <a:r>
              <a:rPr spc="14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3242945" cy="12420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Functi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Stati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Dyn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mi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ing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1204" y="1616786"/>
            <a:ext cx="675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6350" y="1021270"/>
            <a:ext cx="1125855" cy="922019"/>
            <a:chOff x="3566350" y="1021270"/>
            <a:chExt cx="1125855" cy="922019"/>
          </a:xfrm>
        </p:grpSpPr>
        <p:sp>
          <p:nvSpPr>
            <p:cNvPr id="15" name="object 15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0638" y="1035558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9" name="object 19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8" name="object 28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66279" y="1586547"/>
            <a:ext cx="5022850" cy="1863725"/>
            <a:chOff x="966279" y="1586547"/>
            <a:chExt cx="5022850" cy="1863725"/>
          </a:xfrm>
        </p:grpSpPr>
        <p:sp>
          <p:nvSpPr>
            <p:cNvPr id="33" name="object 33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7562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3741" y="160401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6363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1204" y="1922754"/>
            <a:ext cx="675005" cy="1479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R="50165" algn="r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34048" y="1132078"/>
            <a:ext cx="275844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06424" y="30647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4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6001" y="1947672"/>
            <a:ext cx="2651760" cy="457200"/>
            <a:chOff x="16001" y="1947672"/>
            <a:chExt cx="2651760" cy="457200"/>
          </a:xfrm>
        </p:grpSpPr>
        <p:sp>
          <p:nvSpPr>
            <p:cNvPr id="45" name="object 45"/>
            <p:cNvSpPr/>
            <p:nvPr/>
          </p:nvSpPr>
          <p:spPr>
            <a:xfrm>
              <a:off x="16001" y="1966722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E3D4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608" y="1947672"/>
              <a:ext cx="411480" cy="457200"/>
            </a:xfrm>
            <a:custGeom>
              <a:avLst/>
              <a:gdLst/>
              <a:ahLst/>
              <a:cxnLst/>
              <a:rect l="l" t="t" r="r" b="b"/>
              <a:pathLst>
                <a:path w="411480" h="457200">
                  <a:moveTo>
                    <a:pt x="205663" y="0"/>
                  </a:moveTo>
                  <a:lnTo>
                    <a:pt x="205663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05663" y="342900"/>
                  </a:lnTo>
                  <a:lnTo>
                    <a:pt x="205663" y="457200"/>
                  </a:lnTo>
                  <a:lnTo>
                    <a:pt x="411480" y="228600"/>
                  </a:lnTo>
                  <a:lnTo>
                    <a:pt x="20566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0581" y="3822905"/>
            <a:ext cx="2655570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 dirty="0">
              <a:latin typeface="Cambria"/>
              <a:cs typeface="Cambria"/>
            </a:endParaRPr>
          </a:p>
          <a:p>
            <a:pPr marL="151765">
              <a:lnSpc>
                <a:spcPct val="100000"/>
              </a:lnSpc>
              <a:spcBef>
                <a:spcPts val="370"/>
              </a:spcBef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65" dirty="0">
                <a:solidFill>
                  <a:srgbClr val="EE3D42"/>
                </a:solidFill>
                <a:latin typeface="Cambria"/>
                <a:cs typeface="Cambria"/>
              </a:rPr>
              <a:t>2n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7" name="object 17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2" name="object 22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6" name="object 26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32" name="object 32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1678177" y="2409698"/>
            <a:ext cx="3198495" cy="1026794"/>
            <a:chOff x="1678177" y="2409698"/>
            <a:chExt cx="3198495" cy="1026794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10" y="2409698"/>
              <a:ext cx="199136" cy="857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0877" y="3057906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74724" y="1556170"/>
            <a:ext cx="15621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34048" y="1132078"/>
            <a:ext cx="275844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06424" y="3064764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5" h="365760">
                <a:moveTo>
                  <a:pt x="164591" y="0"/>
                </a:moveTo>
                <a:lnTo>
                  <a:pt x="164591" y="91440"/>
                </a:lnTo>
                <a:lnTo>
                  <a:pt x="0" y="91440"/>
                </a:lnTo>
                <a:lnTo>
                  <a:pt x="0" y="274319"/>
                </a:lnTo>
                <a:lnTo>
                  <a:pt x="164591" y="274319"/>
                </a:lnTo>
                <a:lnTo>
                  <a:pt x="164591" y="365760"/>
                </a:lnTo>
                <a:lnTo>
                  <a:pt x="329184" y="182880"/>
                </a:lnTo>
                <a:lnTo>
                  <a:pt x="16459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608" y="1577339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8" name="object 18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7" name="object 27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863274" y="1990534"/>
            <a:ext cx="1125855" cy="920115"/>
            <a:chOff x="4863274" y="1990534"/>
            <a:chExt cx="1125855" cy="920115"/>
          </a:xfrm>
        </p:grpSpPr>
        <p:sp>
          <p:nvSpPr>
            <p:cNvPr id="33" name="object 33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7561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09" y="2409698"/>
            <a:ext cx="199136" cy="8572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234048" y="1132078"/>
            <a:ext cx="275844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2608" y="1577339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654" y="972311"/>
            <a:ext cx="5638800" cy="2107565"/>
            <a:chOff x="1676654" y="972311"/>
            <a:chExt cx="5638800" cy="2107565"/>
          </a:xfrm>
        </p:grpSpPr>
        <p:sp>
          <p:nvSpPr>
            <p:cNvPr id="3" name="object 3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109728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097280" y="89306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0638" y="1035557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4">
                  <a:moveTo>
                    <a:pt x="0" y="893063"/>
                  </a:moveTo>
                  <a:lnTo>
                    <a:pt x="1097280" y="893063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354" y="160400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9354" y="196976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354" y="233552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57200" y="3657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27012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87092" y="487502"/>
            <a:ext cx="5328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LINEAR</a:t>
            </a:r>
            <a:r>
              <a:rPr spc="290" dirty="0"/>
              <a:t> </a:t>
            </a:r>
            <a:r>
              <a:rPr spc="155" dirty="0"/>
              <a:t>HASHING</a:t>
            </a:r>
            <a:r>
              <a:rPr spc="325" dirty="0"/>
              <a:t> </a:t>
            </a:r>
            <a:r>
              <a:rPr spc="-145" dirty="0"/>
              <a:t>–</a:t>
            </a:r>
            <a:r>
              <a:rPr spc="315" dirty="0"/>
              <a:t> </a:t>
            </a:r>
            <a:r>
              <a:rPr spc="135" dirty="0"/>
              <a:t>DELETES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74724" y="1556170"/>
            <a:ext cx="15303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62553" y="1093088"/>
          <a:ext cx="914400" cy="76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840229" y="1409191"/>
            <a:ext cx="2852420" cy="3037205"/>
            <a:chOff x="1840229" y="1409191"/>
            <a:chExt cx="2852420" cy="3037205"/>
          </a:xfrm>
        </p:grpSpPr>
        <p:sp>
          <p:nvSpPr>
            <p:cNvPr id="18" name="object 18"/>
            <p:cNvSpPr/>
            <p:nvPr/>
          </p:nvSpPr>
          <p:spPr>
            <a:xfrm>
              <a:off x="1840230" y="1409191"/>
              <a:ext cx="1741170" cy="3037205"/>
            </a:xfrm>
            <a:custGeom>
              <a:avLst/>
              <a:gdLst/>
              <a:ahLst/>
              <a:cxnLst/>
              <a:rect l="l" t="t" r="r" b="b"/>
              <a:pathLst>
                <a:path w="1741170" h="3037204">
                  <a:moveTo>
                    <a:pt x="1692986" y="1063498"/>
                  </a:moveTo>
                  <a:lnTo>
                    <a:pt x="1613408" y="1063498"/>
                  </a:lnTo>
                  <a:lnTo>
                    <a:pt x="1588033" y="1063498"/>
                  </a:lnTo>
                  <a:lnTo>
                    <a:pt x="1586992" y="1113790"/>
                  </a:lnTo>
                  <a:lnTo>
                    <a:pt x="1692986" y="1063498"/>
                  </a:lnTo>
                  <a:close/>
                </a:path>
                <a:path w="1741170" h="3037204">
                  <a:moveTo>
                    <a:pt x="1700123" y="2026285"/>
                  </a:moveTo>
                  <a:lnTo>
                    <a:pt x="1612519" y="2026285"/>
                  </a:lnTo>
                  <a:lnTo>
                    <a:pt x="1587182" y="2026285"/>
                  </a:lnTo>
                  <a:lnTo>
                    <a:pt x="1584071" y="2075434"/>
                  </a:lnTo>
                  <a:lnTo>
                    <a:pt x="1700123" y="2026285"/>
                  </a:lnTo>
                  <a:close/>
                </a:path>
                <a:path w="1741170" h="3037204">
                  <a:moveTo>
                    <a:pt x="1740916" y="2977451"/>
                  </a:moveTo>
                  <a:lnTo>
                    <a:pt x="1597533" y="2885592"/>
                  </a:lnTo>
                  <a:lnTo>
                    <a:pt x="1592160" y="2936049"/>
                  </a:lnTo>
                  <a:lnTo>
                    <a:pt x="1591691" y="2935986"/>
                  </a:lnTo>
                  <a:lnTo>
                    <a:pt x="1554607" y="2927159"/>
                  </a:lnTo>
                  <a:lnTo>
                    <a:pt x="1517904" y="2916466"/>
                  </a:lnTo>
                  <a:lnTo>
                    <a:pt x="1481582" y="2904032"/>
                  </a:lnTo>
                  <a:lnTo>
                    <a:pt x="1445768" y="2889872"/>
                  </a:lnTo>
                  <a:lnTo>
                    <a:pt x="1410589" y="2874149"/>
                  </a:lnTo>
                  <a:lnTo>
                    <a:pt x="1375918" y="2856865"/>
                  </a:lnTo>
                  <a:lnTo>
                    <a:pt x="1342009" y="2838043"/>
                  </a:lnTo>
                  <a:lnTo>
                    <a:pt x="1308989" y="2817838"/>
                  </a:lnTo>
                  <a:lnTo>
                    <a:pt x="1276731" y="2796362"/>
                  </a:lnTo>
                  <a:lnTo>
                    <a:pt x="1245616" y="2773540"/>
                  </a:lnTo>
                  <a:lnTo>
                    <a:pt x="1215390" y="2749550"/>
                  </a:lnTo>
                  <a:lnTo>
                    <a:pt x="1186307" y="2724442"/>
                  </a:lnTo>
                  <a:lnTo>
                    <a:pt x="1158367" y="2698242"/>
                  </a:lnTo>
                  <a:lnTo>
                    <a:pt x="1106551" y="2642908"/>
                  </a:lnTo>
                  <a:lnTo>
                    <a:pt x="1060450" y="2584234"/>
                  </a:lnTo>
                  <a:lnTo>
                    <a:pt x="1020572" y="2522778"/>
                  </a:lnTo>
                  <a:lnTo>
                    <a:pt x="987552" y="2459101"/>
                  </a:lnTo>
                  <a:lnTo>
                    <a:pt x="962025" y="2393950"/>
                  </a:lnTo>
                  <a:lnTo>
                    <a:pt x="944372" y="2327148"/>
                  </a:lnTo>
                  <a:lnTo>
                    <a:pt x="936752" y="2277110"/>
                  </a:lnTo>
                  <a:lnTo>
                    <a:pt x="934212" y="2226056"/>
                  </a:lnTo>
                  <a:lnTo>
                    <a:pt x="933831" y="2207387"/>
                  </a:lnTo>
                  <a:lnTo>
                    <a:pt x="929132" y="2152142"/>
                  </a:lnTo>
                  <a:lnTo>
                    <a:pt x="914400" y="2079117"/>
                  </a:lnTo>
                  <a:lnTo>
                    <a:pt x="891032" y="2007616"/>
                  </a:lnTo>
                  <a:lnTo>
                    <a:pt x="859536" y="1938147"/>
                  </a:lnTo>
                  <a:lnTo>
                    <a:pt x="840867" y="1904492"/>
                  </a:lnTo>
                  <a:lnTo>
                    <a:pt x="820547" y="1871345"/>
                  </a:lnTo>
                  <a:lnTo>
                    <a:pt x="798449" y="1839087"/>
                  </a:lnTo>
                  <a:lnTo>
                    <a:pt x="774827" y="1807464"/>
                  </a:lnTo>
                  <a:lnTo>
                    <a:pt x="749427" y="1776730"/>
                  </a:lnTo>
                  <a:lnTo>
                    <a:pt x="722757" y="1747012"/>
                  </a:lnTo>
                  <a:lnTo>
                    <a:pt x="694690" y="1718437"/>
                  </a:lnTo>
                  <a:lnTo>
                    <a:pt x="665226" y="1690497"/>
                  </a:lnTo>
                  <a:lnTo>
                    <a:pt x="634492" y="1664081"/>
                  </a:lnTo>
                  <a:lnTo>
                    <a:pt x="602742" y="1638808"/>
                  </a:lnTo>
                  <a:lnTo>
                    <a:pt x="569849" y="1614805"/>
                  </a:lnTo>
                  <a:lnTo>
                    <a:pt x="535813" y="1591945"/>
                  </a:lnTo>
                  <a:lnTo>
                    <a:pt x="501015" y="1570736"/>
                  </a:lnTo>
                  <a:lnTo>
                    <a:pt x="465201" y="1550797"/>
                  </a:lnTo>
                  <a:lnTo>
                    <a:pt x="428625" y="1532509"/>
                  </a:lnTo>
                  <a:lnTo>
                    <a:pt x="391287" y="1515999"/>
                  </a:lnTo>
                  <a:lnTo>
                    <a:pt x="353314" y="1501013"/>
                  </a:lnTo>
                  <a:lnTo>
                    <a:pt x="314706" y="1487678"/>
                  </a:lnTo>
                  <a:lnTo>
                    <a:pt x="275717" y="1476375"/>
                  </a:lnTo>
                  <a:lnTo>
                    <a:pt x="236220" y="1466850"/>
                  </a:lnTo>
                  <a:lnTo>
                    <a:pt x="196469" y="1459484"/>
                  </a:lnTo>
                  <a:lnTo>
                    <a:pt x="155448" y="1453896"/>
                  </a:lnTo>
                  <a:lnTo>
                    <a:pt x="148526" y="1453515"/>
                  </a:lnTo>
                  <a:lnTo>
                    <a:pt x="147942" y="1449578"/>
                  </a:lnTo>
                  <a:lnTo>
                    <a:pt x="147891" y="1449222"/>
                  </a:lnTo>
                  <a:lnTo>
                    <a:pt x="132892" y="1424139"/>
                  </a:lnTo>
                  <a:lnTo>
                    <a:pt x="109613" y="1406499"/>
                  </a:lnTo>
                  <a:lnTo>
                    <a:pt x="80391" y="1398905"/>
                  </a:lnTo>
                  <a:lnTo>
                    <a:pt x="50431" y="1403286"/>
                  </a:lnTo>
                  <a:lnTo>
                    <a:pt x="25349" y="1418285"/>
                  </a:lnTo>
                  <a:lnTo>
                    <a:pt x="7708" y="1441564"/>
                  </a:lnTo>
                  <a:lnTo>
                    <a:pt x="127" y="1470787"/>
                  </a:lnTo>
                  <a:lnTo>
                    <a:pt x="4495" y="1500746"/>
                  </a:lnTo>
                  <a:lnTo>
                    <a:pt x="19494" y="1525828"/>
                  </a:lnTo>
                  <a:lnTo>
                    <a:pt x="42773" y="1543469"/>
                  </a:lnTo>
                  <a:lnTo>
                    <a:pt x="72009" y="1551051"/>
                  </a:lnTo>
                  <a:lnTo>
                    <a:pt x="101955" y="1546682"/>
                  </a:lnTo>
                  <a:lnTo>
                    <a:pt x="127038" y="1531683"/>
                  </a:lnTo>
                  <a:lnTo>
                    <a:pt x="144678" y="1508404"/>
                  </a:lnTo>
                  <a:lnTo>
                    <a:pt x="145770" y="1504200"/>
                  </a:lnTo>
                  <a:lnTo>
                    <a:pt x="152781" y="1504569"/>
                  </a:lnTo>
                  <a:lnTo>
                    <a:pt x="226822" y="1516761"/>
                  </a:lnTo>
                  <a:lnTo>
                    <a:pt x="300609" y="1536573"/>
                  </a:lnTo>
                  <a:lnTo>
                    <a:pt x="336804" y="1549019"/>
                  </a:lnTo>
                  <a:lnTo>
                    <a:pt x="372618" y="1563116"/>
                  </a:lnTo>
                  <a:lnTo>
                    <a:pt x="407924" y="1578991"/>
                  </a:lnTo>
                  <a:lnTo>
                    <a:pt x="442341" y="1596263"/>
                  </a:lnTo>
                  <a:lnTo>
                    <a:pt x="476250" y="1615059"/>
                  </a:lnTo>
                  <a:lnTo>
                    <a:pt x="509397" y="1635379"/>
                  </a:lnTo>
                  <a:lnTo>
                    <a:pt x="541528" y="1656969"/>
                  </a:lnTo>
                  <a:lnTo>
                    <a:pt x="572643" y="1679829"/>
                  </a:lnTo>
                  <a:lnTo>
                    <a:pt x="602996" y="1703832"/>
                  </a:lnTo>
                  <a:lnTo>
                    <a:pt x="632079" y="1728978"/>
                  </a:lnTo>
                  <a:lnTo>
                    <a:pt x="659765" y="1755267"/>
                  </a:lnTo>
                  <a:lnTo>
                    <a:pt x="711708" y="1810639"/>
                  </a:lnTo>
                  <a:lnTo>
                    <a:pt x="757809" y="1869440"/>
                  </a:lnTo>
                  <a:lnTo>
                    <a:pt x="797560" y="1931035"/>
                  </a:lnTo>
                  <a:lnTo>
                    <a:pt x="830453" y="1994789"/>
                  </a:lnTo>
                  <a:lnTo>
                    <a:pt x="855853" y="2060194"/>
                  </a:lnTo>
                  <a:lnTo>
                    <a:pt x="873379" y="2126869"/>
                  </a:lnTo>
                  <a:lnTo>
                    <a:pt x="880745" y="2176526"/>
                  </a:lnTo>
                  <a:lnTo>
                    <a:pt x="883666" y="2244471"/>
                  </a:lnTo>
                  <a:lnTo>
                    <a:pt x="884682" y="2263013"/>
                  </a:lnTo>
                  <a:lnTo>
                    <a:pt x="891159" y="2318004"/>
                  </a:lnTo>
                  <a:lnTo>
                    <a:pt x="902716" y="2372233"/>
                  </a:lnTo>
                  <a:lnTo>
                    <a:pt x="926084" y="2443861"/>
                  </a:lnTo>
                  <a:lnTo>
                    <a:pt x="957453" y="2513317"/>
                  </a:lnTo>
                  <a:lnTo>
                    <a:pt x="975995" y="2547239"/>
                  </a:lnTo>
                  <a:lnTo>
                    <a:pt x="996442" y="2580411"/>
                  </a:lnTo>
                  <a:lnTo>
                    <a:pt x="1018540" y="2612860"/>
                  </a:lnTo>
                  <a:lnTo>
                    <a:pt x="1042035" y="2644432"/>
                  </a:lnTo>
                  <a:lnTo>
                    <a:pt x="1067308" y="2675153"/>
                  </a:lnTo>
                  <a:lnTo>
                    <a:pt x="1093978" y="2704960"/>
                  </a:lnTo>
                  <a:lnTo>
                    <a:pt x="1122045" y="2733738"/>
                  </a:lnTo>
                  <a:lnTo>
                    <a:pt x="1151509" y="2761450"/>
                  </a:lnTo>
                  <a:lnTo>
                    <a:pt x="1182116" y="2787954"/>
                  </a:lnTo>
                  <a:lnTo>
                    <a:pt x="1213993" y="2813316"/>
                  </a:lnTo>
                  <a:lnTo>
                    <a:pt x="1246759" y="2837357"/>
                  </a:lnTo>
                  <a:lnTo>
                    <a:pt x="1280668" y="2860078"/>
                  </a:lnTo>
                  <a:lnTo>
                    <a:pt x="1315593" y="2881401"/>
                  </a:lnTo>
                  <a:lnTo>
                    <a:pt x="1351280" y="2901251"/>
                  </a:lnTo>
                  <a:lnTo>
                    <a:pt x="1387856" y="2919603"/>
                  </a:lnTo>
                  <a:lnTo>
                    <a:pt x="1425067" y="2936252"/>
                  </a:lnTo>
                  <a:lnTo>
                    <a:pt x="1462900" y="2951251"/>
                  </a:lnTo>
                  <a:lnTo>
                    <a:pt x="1501521" y="2964510"/>
                  </a:lnTo>
                  <a:lnTo>
                    <a:pt x="1540383" y="2975927"/>
                  </a:lnTo>
                  <a:lnTo>
                    <a:pt x="1579880" y="2985389"/>
                  </a:lnTo>
                  <a:lnTo>
                    <a:pt x="1586814" y="2986240"/>
                  </a:lnTo>
                  <a:lnTo>
                    <a:pt x="1581404" y="3037141"/>
                  </a:lnTo>
                  <a:lnTo>
                    <a:pt x="1709318" y="2989275"/>
                  </a:lnTo>
                  <a:lnTo>
                    <a:pt x="1740916" y="2977451"/>
                  </a:lnTo>
                  <a:close/>
                </a:path>
                <a:path w="1741170" h="3037204">
                  <a:moveTo>
                    <a:pt x="1740916" y="2009013"/>
                  </a:moveTo>
                  <a:lnTo>
                    <a:pt x="1593723" y="1923288"/>
                  </a:lnTo>
                  <a:lnTo>
                    <a:pt x="1590509" y="1973910"/>
                  </a:lnTo>
                  <a:lnTo>
                    <a:pt x="1589405" y="1973834"/>
                  </a:lnTo>
                  <a:lnTo>
                    <a:pt x="1514729" y="1962023"/>
                  </a:lnTo>
                  <a:lnTo>
                    <a:pt x="1441958" y="1946021"/>
                  </a:lnTo>
                  <a:lnTo>
                    <a:pt x="1371600" y="1926209"/>
                  </a:lnTo>
                  <a:lnTo>
                    <a:pt x="1304290" y="1902714"/>
                  </a:lnTo>
                  <a:lnTo>
                    <a:pt x="1240663" y="1876044"/>
                  </a:lnTo>
                  <a:lnTo>
                    <a:pt x="1181354" y="1846580"/>
                  </a:lnTo>
                  <a:lnTo>
                    <a:pt x="1126998" y="1814703"/>
                  </a:lnTo>
                  <a:lnTo>
                    <a:pt x="1078357" y="1780794"/>
                  </a:lnTo>
                  <a:lnTo>
                    <a:pt x="1035812" y="1745234"/>
                  </a:lnTo>
                  <a:lnTo>
                    <a:pt x="1000125" y="1708658"/>
                  </a:lnTo>
                  <a:lnTo>
                    <a:pt x="971677" y="1671320"/>
                  </a:lnTo>
                  <a:lnTo>
                    <a:pt x="951103" y="1634236"/>
                  </a:lnTo>
                  <a:lnTo>
                    <a:pt x="938403" y="1596517"/>
                  </a:lnTo>
                  <a:lnTo>
                    <a:pt x="934212" y="1558671"/>
                  </a:lnTo>
                  <a:lnTo>
                    <a:pt x="933831" y="1546479"/>
                  </a:lnTo>
                  <a:lnTo>
                    <a:pt x="925576" y="1499235"/>
                  </a:lnTo>
                  <a:lnTo>
                    <a:pt x="901700" y="1441704"/>
                  </a:lnTo>
                  <a:lnTo>
                    <a:pt x="873125" y="1398016"/>
                  </a:lnTo>
                  <a:lnTo>
                    <a:pt x="836930" y="1356360"/>
                  </a:lnTo>
                  <a:lnTo>
                    <a:pt x="794004" y="1316609"/>
                  </a:lnTo>
                  <a:lnTo>
                    <a:pt x="744601" y="1279017"/>
                  </a:lnTo>
                  <a:lnTo>
                    <a:pt x="689737" y="1243838"/>
                  </a:lnTo>
                  <a:lnTo>
                    <a:pt x="629666" y="1211453"/>
                  </a:lnTo>
                  <a:lnTo>
                    <a:pt x="565150" y="1182116"/>
                  </a:lnTo>
                  <a:lnTo>
                    <a:pt x="496697" y="1155827"/>
                  </a:lnTo>
                  <a:lnTo>
                    <a:pt x="424815" y="1133094"/>
                  </a:lnTo>
                  <a:lnTo>
                    <a:pt x="387858" y="1123188"/>
                  </a:lnTo>
                  <a:lnTo>
                    <a:pt x="350139" y="1114298"/>
                  </a:lnTo>
                  <a:lnTo>
                    <a:pt x="312039" y="1106551"/>
                  </a:lnTo>
                  <a:lnTo>
                    <a:pt x="273431" y="1099693"/>
                  </a:lnTo>
                  <a:lnTo>
                    <a:pt x="234442" y="1094105"/>
                  </a:lnTo>
                  <a:lnTo>
                    <a:pt x="195072" y="1089660"/>
                  </a:lnTo>
                  <a:lnTo>
                    <a:pt x="154940" y="1086358"/>
                  </a:lnTo>
                  <a:lnTo>
                    <a:pt x="148056" y="1086142"/>
                  </a:lnTo>
                  <a:lnTo>
                    <a:pt x="147662" y="1083818"/>
                  </a:lnTo>
                  <a:lnTo>
                    <a:pt x="147332" y="1081874"/>
                  </a:lnTo>
                  <a:lnTo>
                    <a:pt x="131800" y="1057109"/>
                  </a:lnTo>
                  <a:lnTo>
                    <a:pt x="108153" y="1039990"/>
                  </a:lnTo>
                  <a:lnTo>
                    <a:pt x="78740" y="1033018"/>
                  </a:lnTo>
                  <a:lnTo>
                    <a:pt x="48844" y="1038085"/>
                  </a:lnTo>
                  <a:lnTo>
                    <a:pt x="24079" y="1053617"/>
                  </a:lnTo>
                  <a:lnTo>
                    <a:pt x="6959" y="1077264"/>
                  </a:lnTo>
                  <a:lnTo>
                    <a:pt x="0" y="1106678"/>
                  </a:lnTo>
                  <a:lnTo>
                    <a:pt x="5054" y="1136573"/>
                  </a:lnTo>
                  <a:lnTo>
                    <a:pt x="20586" y="1161338"/>
                  </a:lnTo>
                  <a:lnTo>
                    <a:pt x="44234" y="1178458"/>
                  </a:lnTo>
                  <a:lnTo>
                    <a:pt x="73660" y="1185418"/>
                  </a:lnTo>
                  <a:lnTo>
                    <a:pt x="103543" y="1180363"/>
                  </a:lnTo>
                  <a:lnTo>
                    <a:pt x="128308" y="1164831"/>
                  </a:lnTo>
                  <a:lnTo>
                    <a:pt x="145427" y="1141183"/>
                  </a:lnTo>
                  <a:lnTo>
                    <a:pt x="146431" y="1136942"/>
                  </a:lnTo>
                  <a:lnTo>
                    <a:pt x="153289" y="1137158"/>
                  </a:lnTo>
                  <a:lnTo>
                    <a:pt x="228727" y="1144524"/>
                  </a:lnTo>
                  <a:lnTo>
                    <a:pt x="303276" y="1156462"/>
                  </a:lnTo>
                  <a:lnTo>
                    <a:pt x="376047" y="1172591"/>
                  </a:lnTo>
                  <a:lnTo>
                    <a:pt x="446405" y="1192657"/>
                  </a:lnTo>
                  <a:lnTo>
                    <a:pt x="513969" y="1216152"/>
                  </a:lnTo>
                  <a:lnTo>
                    <a:pt x="577469" y="1242822"/>
                  </a:lnTo>
                  <a:lnTo>
                    <a:pt x="636905" y="1272413"/>
                  </a:lnTo>
                  <a:lnTo>
                    <a:pt x="691261" y="1304417"/>
                  </a:lnTo>
                  <a:lnTo>
                    <a:pt x="740156" y="1338580"/>
                  </a:lnTo>
                  <a:lnTo>
                    <a:pt x="782701" y="1374267"/>
                  </a:lnTo>
                  <a:lnTo>
                    <a:pt x="818515" y="1411224"/>
                  </a:lnTo>
                  <a:lnTo>
                    <a:pt x="846836" y="1448943"/>
                  </a:lnTo>
                  <a:lnTo>
                    <a:pt x="867283" y="1486535"/>
                  </a:lnTo>
                  <a:lnTo>
                    <a:pt x="879348" y="1523492"/>
                  </a:lnTo>
                  <a:lnTo>
                    <a:pt x="883666" y="1570609"/>
                  </a:lnTo>
                  <a:lnTo>
                    <a:pt x="884682" y="1582674"/>
                  </a:lnTo>
                  <a:lnTo>
                    <a:pt x="895223" y="1629918"/>
                  </a:lnTo>
                  <a:lnTo>
                    <a:pt x="914908" y="1675130"/>
                  </a:lnTo>
                  <a:lnTo>
                    <a:pt x="943483" y="1719326"/>
                  </a:lnTo>
                  <a:lnTo>
                    <a:pt x="979678" y="1761363"/>
                  </a:lnTo>
                  <a:lnTo>
                    <a:pt x="1022731" y="1801368"/>
                  </a:lnTo>
                  <a:lnTo>
                    <a:pt x="1072007" y="1838960"/>
                  </a:lnTo>
                  <a:lnTo>
                    <a:pt x="1126998" y="1874139"/>
                  </a:lnTo>
                  <a:lnTo>
                    <a:pt x="1187069" y="1906778"/>
                  </a:lnTo>
                  <a:lnTo>
                    <a:pt x="1251585" y="1936242"/>
                  </a:lnTo>
                  <a:lnTo>
                    <a:pt x="1320165" y="1962531"/>
                  </a:lnTo>
                  <a:lnTo>
                    <a:pt x="1392047" y="1985137"/>
                  </a:lnTo>
                  <a:lnTo>
                    <a:pt x="1428877" y="1995043"/>
                  </a:lnTo>
                  <a:lnTo>
                    <a:pt x="1466342" y="2004060"/>
                  </a:lnTo>
                  <a:lnTo>
                    <a:pt x="1504696" y="2011807"/>
                  </a:lnTo>
                  <a:lnTo>
                    <a:pt x="1543177" y="2018665"/>
                  </a:lnTo>
                  <a:lnTo>
                    <a:pt x="1582293" y="2024253"/>
                  </a:lnTo>
                  <a:lnTo>
                    <a:pt x="1587284" y="2024595"/>
                  </a:lnTo>
                  <a:lnTo>
                    <a:pt x="1612633" y="2024595"/>
                  </a:lnTo>
                  <a:lnTo>
                    <a:pt x="1704124" y="2024595"/>
                  </a:lnTo>
                  <a:lnTo>
                    <a:pt x="1740916" y="2009013"/>
                  </a:lnTo>
                  <a:close/>
                </a:path>
                <a:path w="1741170" h="3037204">
                  <a:moveTo>
                    <a:pt x="1740916" y="1040765"/>
                  </a:moveTo>
                  <a:lnTo>
                    <a:pt x="1590167" y="961390"/>
                  </a:lnTo>
                  <a:lnTo>
                    <a:pt x="1589100" y="1012228"/>
                  </a:lnTo>
                  <a:lnTo>
                    <a:pt x="1587119" y="1012190"/>
                  </a:lnTo>
                  <a:lnTo>
                    <a:pt x="1511427" y="1008126"/>
                  </a:lnTo>
                  <a:lnTo>
                    <a:pt x="1437640" y="1002919"/>
                  </a:lnTo>
                  <a:lnTo>
                    <a:pt x="1366393" y="996188"/>
                  </a:lnTo>
                  <a:lnTo>
                    <a:pt x="1298194" y="988314"/>
                  </a:lnTo>
                  <a:lnTo>
                    <a:pt x="1202944" y="974598"/>
                  </a:lnTo>
                  <a:lnTo>
                    <a:pt x="1145413" y="964311"/>
                  </a:lnTo>
                  <a:lnTo>
                    <a:pt x="1092835" y="953135"/>
                  </a:lnTo>
                  <a:lnTo>
                    <a:pt x="1046607" y="941578"/>
                  </a:lnTo>
                  <a:lnTo>
                    <a:pt x="1006856" y="929513"/>
                  </a:lnTo>
                  <a:lnTo>
                    <a:pt x="962152" y="911352"/>
                  </a:lnTo>
                  <a:lnTo>
                    <a:pt x="935456" y="893191"/>
                  </a:lnTo>
                  <a:lnTo>
                    <a:pt x="935228" y="892937"/>
                  </a:lnTo>
                  <a:lnTo>
                    <a:pt x="934974" y="892543"/>
                  </a:lnTo>
                  <a:lnTo>
                    <a:pt x="934974" y="893191"/>
                  </a:lnTo>
                  <a:lnTo>
                    <a:pt x="934466" y="892429"/>
                  </a:lnTo>
                  <a:lnTo>
                    <a:pt x="934339" y="891997"/>
                  </a:lnTo>
                  <a:lnTo>
                    <a:pt x="934974" y="893191"/>
                  </a:lnTo>
                  <a:lnTo>
                    <a:pt x="934974" y="892543"/>
                  </a:lnTo>
                  <a:lnTo>
                    <a:pt x="934148" y="891247"/>
                  </a:lnTo>
                  <a:lnTo>
                    <a:pt x="934186" y="891679"/>
                  </a:lnTo>
                  <a:lnTo>
                    <a:pt x="934110" y="891184"/>
                  </a:lnTo>
                  <a:lnTo>
                    <a:pt x="932942" y="881888"/>
                  </a:lnTo>
                  <a:lnTo>
                    <a:pt x="930910" y="875157"/>
                  </a:lnTo>
                  <a:lnTo>
                    <a:pt x="904240" y="843407"/>
                  </a:lnTo>
                  <a:lnTo>
                    <a:pt x="884174" y="831075"/>
                  </a:lnTo>
                  <a:lnTo>
                    <a:pt x="884174" y="895350"/>
                  </a:lnTo>
                  <a:lnTo>
                    <a:pt x="884047" y="895477"/>
                  </a:lnTo>
                  <a:lnTo>
                    <a:pt x="883666" y="893521"/>
                  </a:lnTo>
                  <a:lnTo>
                    <a:pt x="883793" y="893699"/>
                  </a:lnTo>
                  <a:lnTo>
                    <a:pt x="884047" y="894588"/>
                  </a:lnTo>
                  <a:lnTo>
                    <a:pt x="884174" y="895350"/>
                  </a:lnTo>
                  <a:lnTo>
                    <a:pt x="884174" y="831075"/>
                  </a:lnTo>
                  <a:lnTo>
                    <a:pt x="845820" y="813689"/>
                  </a:lnTo>
                  <a:lnTo>
                    <a:pt x="806704" y="800481"/>
                  </a:lnTo>
                  <a:lnTo>
                    <a:pt x="761111" y="787781"/>
                  </a:lnTo>
                  <a:lnTo>
                    <a:pt x="709676" y="775843"/>
                  </a:lnTo>
                  <a:lnTo>
                    <a:pt x="652907" y="764921"/>
                  </a:lnTo>
                  <a:lnTo>
                    <a:pt x="591312" y="754761"/>
                  </a:lnTo>
                  <a:lnTo>
                    <a:pt x="525653" y="745617"/>
                  </a:lnTo>
                  <a:lnTo>
                    <a:pt x="456311" y="737743"/>
                  </a:lnTo>
                  <a:lnTo>
                    <a:pt x="383921" y="730885"/>
                  </a:lnTo>
                  <a:lnTo>
                    <a:pt x="308991" y="725424"/>
                  </a:lnTo>
                  <a:lnTo>
                    <a:pt x="232410" y="721360"/>
                  </a:lnTo>
                  <a:lnTo>
                    <a:pt x="154432" y="718947"/>
                  </a:lnTo>
                  <a:lnTo>
                    <a:pt x="147561" y="718870"/>
                  </a:lnTo>
                  <a:lnTo>
                    <a:pt x="147408" y="718058"/>
                  </a:lnTo>
                  <a:lnTo>
                    <a:pt x="146748" y="714590"/>
                  </a:lnTo>
                  <a:lnTo>
                    <a:pt x="130695" y="690181"/>
                  </a:lnTo>
                  <a:lnTo>
                    <a:pt x="106654" y="673595"/>
                  </a:lnTo>
                  <a:lnTo>
                    <a:pt x="77089" y="667258"/>
                  </a:lnTo>
                  <a:lnTo>
                    <a:pt x="47320" y="672909"/>
                  </a:lnTo>
                  <a:lnTo>
                    <a:pt x="22923" y="688962"/>
                  </a:lnTo>
                  <a:lnTo>
                    <a:pt x="6324" y="713003"/>
                  </a:lnTo>
                  <a:lnTo>
                    <a:pt x="0" y="742569"/>
                  </a:lnTo>
                  <a:lnTo>
                    <a:pt x="5638" y="772337"/>
                  </a:lnTo>
                  <a:lnTo>
                    <a:pt x="21691" y="796734"/>
                  </a:lnTo>
                  <a:lnTo>
                    <a:pt x="45732" y="813333"/>
                  </a:lnTo>
                  <a:lnTo>
                    <a:pt x="75311" y="819658"/>
                  </a:lnTo>
                  <a:lnTo>
                    <a:pt x="105067" y="814019"/>
                  </a:lnTo>
                  <a:lnTo>
                    <a:pt x="129476" y="797966"/>
                  </a:lnTo>
                  <a:lnTo>
                    <a:pt x="146062" y="773925"/>
                  </a:lnTo>
                  <a:lnTo>
                    <a:pt x="146977" y="769670"/>
                  </a:lnTo>
                  <a:lnTo>
                    <a:pt x="153797" y="769747"/>
                  </a:lnTo>
                  <a:lnTo>
                    <a:pt x="230759" y="772160"/>
                  </a:lnTo>
                  <a:lnTo>
                    <a:pt x="306324" y="776097"/>
                  </a:lnTo>
                  <a:lnTo>
                    <a:pt x="379984" y="781558"/>
                  </a:lnTo>
                  <a:lnTo>
                    <a:pt x="485902" y="792099"/>
                  </a:lnTo>
                  <a:lnTo>
                    <a:pt x="552323" y="800481"/>
                  </a:lnTo>
                  <a:lnTo>
                    <a:pt x="614807" y="809879"/>
                  </a:lnTo>
                  <a:lnTo>
                    <a:pt x="672592" y="820293"/>
                  </a:lnTo>
                  <a:lnTo>
                    <a:pt x="725043" y="831342"/>
                  </a:lnTo>
                  <a:lnTo>
                    <a:pt x="771652" y="843026"/>
                  </a:lnTo>
                  <a:lnTo>
                    <a:pt x="811530" y="855345"/>
                  </a:lnTo>
                  <a:lnTo>
                    <a:pt x="856869" y="873887"/>
                  </a:lnTo>
                  <a:lnTo>
                    <a:pt x="883437" y="894588"/>
                  </a:lnTo>
                  <a:lnTo>
                    <a:pt x="883793" y="897763"/>
                  </a:lnTo>
                  <a:lnTo>
                    <a:pt x="889762" y="915924"/>
                  </a:lnTo>
                  <a:lnTo>
                    <a:pt x="891921" y="919353"/>
                  </a:lnTo>
                  <a:lnTo>
                    <a:pt x="923417" y="947928"/>
                  </a:lnTo>
                  <a:lnTo>
                    <a:pt x="970534" y="970407"/>
                  </a:lnTo>
                  <a:lnTo>
                    <a:pt x="1010285" y="983869"/>
                  </a:lnTo>
                  <a:lnTo>
                    <a:pt x="1056005" y="996569"/>
                  </a:lnTo>
                  <a:lnTo>
                    <a:pt x="1107440" y="1008380"/>
                  </a:lnTo>
                  <a:lnTo>
                    <a:pt x="1164209" y="1019556"/>
                  </a:lnTo>
                  <a:lnTo>
                    <a:pt x="1225804" y="1029589"/>
                  </a:lnTo>
                  <a:lnTo>
                    <a:pt x="1291463" y="1038733"/>
                  </a:lnTo>
                  <a:lnTo>
                    <a:pt x="1360805" y="1046607"/>
                  </a:lnTo>
                  <a:lnTo>
                    <a:pt x="1433195" y="1053465"/>
                  </a:lnTo>
                  <a:lnTo>
                    <a:pt x="1507998" y="1058799"/>
                  </a:lnTo>
                  <a:lnTo>
                    <a:pt x="1584452" y="1062863"/>
                  </a:lnTo>
                  <a:lnTo>
                    <a:pt x="1588046" y="1062951"/>
                  </a:lnTo>
                  <a:lnTo>
                    <a:pt x="1613408" y="1062951"/>
                  </a:lnTo>
                  <a:lnTo>
                    <a:pt x="1694167" y="1062951"/>
                  </a:lnTo>
                  <a:lnTo>
                    <a:pt x="1740916" y="1040765"/>
                  </a:lnTo>
                  <a:close/>
                </a:path>
                <a:path w="1741170" h="3037204">
                  <a:moveTo>
                    <a:pt x="1740916" y="72771"/>
                  </a:moveTo>
                  <a:lnTo>
                    <a:pt x="1693087" y="50165"/>
                  </a:lnTo>
                  <a:lnTo>
                    <a:pt x="1586992" y="0"/>
                  </a:lnTo>
                  <a:lnTo>
                    <a:pt x="1588084" y="50838"/>
                  </a:lnTo>
                  <a:lnTo>
                    <a:pt x="1507998" y="55118"/>
                  </a:lnTo>
                  <a:lnTo>
                    <a:pt x="1396619" y="64008"/>
                  </a:lnTo>
                  <a:lnTo>
                    <a:pt x="1291336" y="75819"/>
                  </a:lnTo>
                  <a:lnTo>
                    <a:pt x="1225804" y="85217"/>
                  </a:lnTo>
                  <a:lnTo>
                    <a:pt x="1164082" y="95631"/>
                  </a:lnTo>
                  <a:lnTo>
                    <a:pt x="1107313" y="106934"/>
                  </a:lnTo>
                  <a:lnTo>
                    <a:pt x="1055751" y="119126"/>
                  </a:lnTo>
                  <a:lnTo>
                    <a:pt x="1010031" y="132207"/>
                  </a:lnTo>
                  <a:lnTo>
                    <a:pt x="970534" y="146050"/>
                  </a:lnTo>
                  <a:lnTo>
                    <a:pt x="935101" y="162344"/>
                  </a:lnTo>
                  <a:lnTo>
                    <a:pt x="935101" y="224028"/>
                  </a:lnTo>
                  <a:lnTo>
                    <a:pt x="934567" y="225120"/>
                  </a:lnTo>
                  <a:lnTo>
                    <a:pt x="934478" y="225323"/>
                  </a:lnTo>
                  <a:lnTo>
                    <a:pt x="934643" y="224815"/>
                  </a:lnTo>
                  <a:lnTo>
                    <a:pt x="935101" y="224028"/>
                  </a:lnTo>
                  <a:lnTo>
                    <a:pt x="935101" y="162344"/>
                  </a:lnTo>
                  <a:lnTo>
                    <a:pt x="934237" y="162826"/>
                  </a:lnTo>
                  <a:lnTo>
                    <a:pt x="934237" y="225323"/>
                  </a:lnTo>
                  <a:lnTo>
                    <a:pt x="934199" y="225894"/>
                  </a:lnTo>
                  <a:lnTo>
                    <a:pt x="934110" y="226060"/>
                  </a:lnTo>
                  <a:lnTo>
                    <a:pt x="934237" y="225323"/>
                  </a:lnTo>
                  <a:lnTo>
                    <a:pt x="934237" y="162826"/>
                  </a:lnTo>
                  <a:lnTo>
                    <a:pt x="933945" y="162991"/>
                  </a:lnTo>
                  <a:lnTo>
                    <a:pt x="933945" y="226415"/>
                  </a:lnTo>
                  <a:lnTo>
                    <a:pt x="933856" y="226771"/>
                  </a:lnTo>
                  <a:lnTo>
                    <a:pt x="933894" y="226517"/>
                  </a:lnTo>
                  <a:lnTo>
                    <a:pt x="933945" y="162991"/>
                  </a:lnTo>
                  <a:lnTo>
                    <a:pt x="900557" y="187071"/>
                  </a:lnTo>
                  <a:lnTo>
                    <a:pt x="889635" y="201803"/>
                  </a:lnTo>
                  <a:lnTo>
                    <a:pt x="888873" y="202946"/>
                  </a:lnTo>
                  <a:lnTo>
                    <a:pt x="888365" y="204089"/>
                  </a:lnTo>
                  <a:lnTo>
                    <a:pt x="887857" y="205359"/>
                  </a:lnTo>
                  <a:lnTo>
                    <a:pt x="885444" y="211709"/>
                  </a:lnTo>
                  <a:lnTo>
                    <a:pt x="884174" y="216789"/>
                  </a:lnTo>
                  <a:lnTo>
                    <a:pt x="884174" y="222504"/>
                  </a:lnTo>
                  <a:lnTo>
                    <a:pt x="883793" y="223901"/>
                  </a:lnTo>
                  <a:lnTo>
                    <a:pt x="883640" y="224193"/>
                  </a:lnTo>
                  <a:lnTo>
                    <a:pt x="883602" y="224332"/>
                  </a:lnTo>
                  <a:lnTo>
                    <a:pt x="883627" y="224193"/>
                  </a:lnTo>
                  <a:lnTo>
                    <a:pt x="883539" y="224332"/>
                  </a:lnTo>
                  <a:lnTo>
                    <a:pt x="883653" y="224028"/>
                  </a:lnTo>
                  <a:lnTo>
                    <a:pt x="883627" y="224193"/>
                  </a:lnTo>
                  <a:lnTo>
                    <a:pt x="883729" y="223901"/>
                  </a:lnTo>
                  <a:lnTo>
                    <a:pt x="884174" y="222504"/>
                  </a:lnTo>
                  <a:lnTo>
                    <a:pt x="884174" y="216789"/>
                  </a:lnTo>
                  <a:lnTo>
                    <a:pt x="883920" y="218313"/>
                  </a:lnTo>
                  <a:lnTo>
                    <a:pt x="883793" y="219837"/>
                  </a:lnTo>
                  <a:lnTo>
                    <a:pt x="883526" y="222326"/>
                  </a:lnTo>
                  <a:lnTo>
                    <a:pt x="883526" y="224739"/>
                  </a:lnTo>
                  <a:lnTo>
                    <a:pt x="883462" y="225171"/>
                  </a:lnTo>
                  <a:lnTo>
                    <a:pt x="883158" y="226949"/>
                  </a:lnTo>
                  <a:lnTo>
                    <a:pt x="883513" y="224815"/>
                  </a:lnTo>
                  <a:lnTo>
                    <a:pt x="883412" y="224967"/>
                  </a:lnTo>
                  <a:lnTo>
                    <a:pt x="883310" y="225120"/>
                  </a:lnTo>
                  <a:lnTo>
                    <a:pt x="883259" y="225437"/>
                  </a:lnTo>
                  <a:lnTo>
                    <a:pt x="883285" y="225171"/>
                  </a:lnTo>
                  <a:lnTo>
                    <a:pt x="883031" y="226187"/>
                  </a:lnTo>
                  <a:lnTo>
                    <a:pt x="883259" y="225196"/>
                  </a:lnTo>
                  <a:lnTo>
                    <a:pt x="883094" y="225399"/>
                  </a:lnTo>
                  <a:lnTo>
                    <a:pt x="883285" y="225120"/>
                  </a:lnTo>
                  <a:lnTo>
                    <a:pt x="883412" y="224967"/>
                  </a:lnTo>
                  <a:lnTo>
                    <a:pt x="883526" y="224739"/>
                  </a:lnTo>
                  <a:lnTo>
                    <a:pt x="883526" y="222326"/>
                  </a:lnTo>
                  <a:lnTo>
                    <a:pt x="883500" y="222567"/>
                  </a:lnTo>
                  <a:lnTo>
                    <a:pt x="883500" y="224409"/>
                  </a:lnTo>
                  <a:lnTo>
                    <a:pt x="883386" y="224663"/>
                  </a:lnTo>
                  <a:lnTo>
                    <a:pt x="883500" y="224409"/>
                  </a:lnTo>
                  <a:lnTo>
                    <a:pt x="883500" y="222567"/>
                  </a:lnTo>
                  <a:lnTo>
                    <a:pt x="883412" y="223393"/>
                  </a:lnTo>
                  <a:lnTo>
                    <a:pt x="883310" y="224739"/>
                  </a:lnTo>
                  <a:lnTo>
                    <a:pt x="882307" y="226491"/>
                  </a:lnTo>
                  <a:lnTo>
                    <a:pt x="881253" y="227838"/>
                  </a:lnTo>
                  <a:lnTo>
                    <a:pt x="843534" y="251333"/>
                  </a:lnTo>
                  <a:lnTo>
                    <a:pt x="792226" y="270256"/>
                  </a:lnTo>
                  <a:lnTo>
                    <a:pt x="749173" y="282575"/>
                  </a:lnTo>
                  <a:lnTo>
                    <a:pt x="699516" y="294386"/>
                  </a:lnTo>
                  <a:lnTo>
                    <a:pt x="644271" y="305308"/>
                  </a:lnTo>
                  <a:lnTo>
                    <a:pt x="552323" y="320294"/>
                  </a:lnTo>
                  <a:lnTo>
                    <a:pt x="485775" y="328930"/>
                  </a:lnTo>
                  <a:lnTo>
                    <a:pt x="415925" y="336423"/>
                  </a:lnTo>
                  <a:lnTo>
                    <a:pt x="306324" y="345186"/>
                  </a:lnTo>
                  <a:lnTo>
                    <a:pt x="230759" y="349250"/>
                  </a:lnTo>
                  <a:lnTo>
                    <a:pt x="153797" y="351790"/>
                  </a:lnTo>
                  <a:lnTo>
                    <a:pt x="146977" y="351878"/>
                  </a:lnTo>
                  <a:lnTo>
                    <a:pt x="146062" y="347624"/>
                  </a:lnTo>
                  <a:lnTo>
                    <a:pt x="129476" y="323583"/>
                  </a:lnTo>
                  <a:lnTo>
                    <a:pt x="105067" y="307530"/>
                  </a:lnTo>
                  <a:lnTo>
                    <a:pt x="75311" y="301879"/>
                  </a:lnTo>
                  <a:lnTo>
                    <a:pt x="45732" y="308216"/>
                  </a:lnTo>
                  <a:lnTo>
                    <a:pt x="21691" y="324802"/>
                  </a:lnTo>
                  <a:lnTo>
                    <a:pt x="5638" y="349211"/>
                  </a:lnTo>
                  <a:lnTo>
                    <a:pt x="0" y="378968"/>
                  </a:lnTo>
                  <a:lnTo>
                    <a:pt x="6324" y="408546"/>
                  </a:lnTo>
                  <a:lnTo>
                    <a:pt x="22923" y="432587"/>
                  </a:lnTo>
                  <a:lnTo>
                    <a:pt x="47320" y="448640"/>
                  </a:lnTo>
                  <a:lnTo>
                    <a:pt x="77089" y="454291"/>
                  </a:lnTo>
                  <a:lnTo>
                    <a:pt x="106654" y="447954"/>
                  </a:lnTo>
                  <a:lnTo>
                    <a:pt x="130695" y="431355"/>
                  </a:lnTo>
                  <a:lnTo>
                    <a:pt x="146748" y="406958"/>
                  </a:lnTo>
                  <a:lnTo>
                    <a:pt x="147408" y="403479"/>
                  </a:lnTo>
                  <a:lnTo>
                    <a:pt x="147561" y="402678"/>
                  </a:lnTo>
                  <a:lnTo>
                    <a:pt x="232410" y="400050"/>
                  </a:lnTo>
                  <a:lnTo>
                    <a:pt x="308991" y="395859"/>
                  </a:lnTo>
                  <a:lnTo>
                    <a:pt x="383921" y="390271"/>
                  </a:lnTo>
                  <a:lnTo>
                    <a:pt x="491490" y="379476"/>
                  </a:lnTo>
                  <a:lnTo>
                    <a:pt x="559054" y="370586"/>
                  </a:lnTo>
                  <a:lnTo>
                    <a:pt x="622808" y="360680"/>
                  </a:lnTo>
                  <a:lnTo>
                    <a:pt x="681990" y="349885"/>
                  </a:lnTo>
                  <a:lnTo>
                    <a:pt x="736219" y="338074"/>
                  </a:lnTo>
                  <a:lnTo>
                    <a:pt x="784860" y="325501"/>
                  </a:lnTo>
                  <a:lnTo>
                    <a:pt x="827151" y="312293"/>
                  </a:lnTo>
                  <a:lnTo>
                    <a:pt x="863219" y="298196"/>
                  </a:lnTo>
                  <a:lnTo>
                    <a:pt x="904367" y="274955"/>
                  </a:lnTo>
                  <a:lnTo>
                    <a:pt x="924941" y="254127"/>
                  </a:lnTo>
                  <a:lnTo>
                    <a:pt x="925703" y="253111"/>
                  </a:lnTo>
                  <a:lnTo>
                    <a:pt x="926211" y="252095"/>
                  </a:lnTo>
                  <a:lnTo>
                    <a:pt x="928243" y="248412"/>
                  </a:lnTo>
                  <a:lnTo>
                    <a:pt x="930910" y="242697"/>
                  </a:lnTo>
                  <a:lnTo>
                    <a:pt x="931418" y="241554"/>
                  </a:lnTo>
                  <a:lnTo>
                    <a:pt x="931799" y="240284"/>
                  </a:lnTo>
                  <a:lnTo>
                    <a:pt x="932053" y="239141"/>
                  </a:lnTo>
                  <a:lnTo>
                    <a:pt x="933450" y="234061"/>
                  </a:lnTo>
                  <a:lnTo>
                    <a:pt x="933704" y="232537"/>
                  </a:lnTo>
                  <a:lnTo>
                    <a:pt x="934008" y="228473"/>
                  </a:lnTo>
                  <a:lnTo>
                    <a:pt x="934161" y="226415"/>
                  </a:lnTo>
                  <a:lnTo>
                    <a:pt x="934173" y="226212"/>
                  </a:lnTo>
                  <a:lnTo>
                    <a:pt x="934059" y="226415"/>
                  </a:lnTo>
                  <a:lnTo>
                    <a:pt x="934173" y="226098"/>
                  </a:lnTo>
                  <a:lnTo>
                    <a:pt x="935355" y="224155"/>
                  </a:lnTo>
                  <a:lnTo>
                    <a:pt x="935482" y="224028"/>
                  </a:lnTo>
                  <a:lnTo>
                    <a:pt x="935609" y="223901"/>
                  </a:lnTo>
                  <a:lnTo>
                    <a:pt x="936498" y="223012"/>
                  </a:lnTo>
                  <a:lnTo>
                    <a:pt x="936967" y="222504"/>
                  </a:lnTo>
                  <a:lnTo>
                    <a:pt x="938403" y="220980"/>
                  </a:lnTo>
                  <a:lnTo>
                    <a:pt x="975233" y="199136"/>
                  </a:lnTo>
                  <a:lnTo>
                    <a:pt x="1026033" y="180340"/>
                  </a:lnTo>
                  <a:lnTo>
                    <a:pt x="1069086" y="168148"/>
                  </a:lnTo>
                  <a:lnTo>
                    <a:pt x="1145413" y="150876"/>
                  </a:lnTo>
                  <a:lnTo>
                    <a:pt x="1203071" y="140335"/>
                  </a:lnTo>
                  <a:lnTo>
                    <a:pt x="1298321" y="126111"/>
                  </a:lnTo>
                  <a:lnTo>
                    <a:pt x="1366393" y="118110"/>
                  </a:lnTo>
                  <a:lnTo>
                    <a:pt x="1437767" y="111252"/>
                  </a:lnTo>
                  <a:lnTo>
                    <a:pt x="1511427" y="105791"/>
                  </a:lnTo>
                  <a:lnTo>
                    <a:pt x="1587246" y="101600"/>
                  </a:lnTo>
                  <a:lnTo>
                    <a:pt x="1589189" y="101561"/>
                  </a:lnTo>
                  <a:lnTo>
                    <a:pt x="1590294" y="152273"/>
                  </a:lnTo>
                  <a:lnTo>
                    <a:pt x="1740916" y="7277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637" y="2004822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662553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5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13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3566350" y="2958274"/>
            <a:ext cx="1125855" cy="920115"/>
            <a:chOff x="3566350" y="2958274"/>
            <a:chExt cx="1125855" cy="920115"/>
          </a:xfrm>
        </p:grpSpPr>
        <p:sp>
          <p:nvSpPr>
            <p:cNvPr id="23" name="object 23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097280" y="89154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0638" y="297256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40"/>
                  </a:moveTo>
                  <a:lnTo>
                    <a:pt x="1097280" y="891540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62553" y="3030092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3566350" y="3926014"/>
            <a:ext cx="1125855" cy="922019"/>
            <a:chOff x="3566350" y="3926014"/>
            <a:chExt cx="1125855" cy="922019"/>
          </a:xfrm>
        </p:grpSpPr>
        <p:sp>
          <p:nvSpPr>
            <p:cNvPr id="27" name="object 27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1097280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097280" y="89306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0638" y="3940302"/>
              <a:ext cx="1097280" cy="893444"/>
            </a:xfrm>
            <a:custGeom>
              <a:avLst/>
              <a:gdLst/>
              <a:ahLst/>
              <a:cxnLst/>
              <a:rect l="l" t="t" r="r" b="b"/>
              <a:pathLst>
                <a:path w="1097279" h="893445">
                  <a:moveTo>
                    <a:pt x="0" y="893064"/>
                  </a:moveTo>
                  <a:lnTo>
                    <a:pt x="1097280" y="893064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662553" y="3997833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67436" y="909065"/>
            <a:ext cx="73914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39700">
              <a:lnSpc>
                <a:spcPts val="1920"/>
              </a:lnSpc>
              <a:spcBef>
                <a:spcPts val="565"/>
              </a:spcBef>
            </a:pPr>
            <a:r>
              <a:rPr sz="2000" b="1" i="1" spc="-140" dirty="0">
                <a:solidFill>
                  <a:srgbClr val="EE3D42"/>
                </a:solidFill>
                <a:latin typeface="Cambria"/>
                <a:cs typeface="Cambria"/>
              </a:rPr>
              <a:t>Split </a:t>
            </a:r>
            <a:r>
              <a:rPr sz="2000" b="1" i="1" spc="-13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spc="-160" dirty="0">
                <a:solidFill>
                  <a:srgbClr val="EE3D42"/>
                </a:solidFill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3741" y="160401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34925">
            <a:solidFill>
              <a:srgbClr val="6363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608" y="1577339"/>
            <a:ext cx="411480" cy="457200"/>
          </a:xfrm>
          <a:custGeom>
            <a:avLst/>
            <a:gdLst/>
            <a:ahLst/>
            <a:cxnLst/>
            <a:rect l="l" t="t" r="r" b="b"/>
            <a:pathLst>
              <a:path w="411480" h="457200">
                <a:moveTo>
                  <a:pt x="205663" y="0"/>
                </a:moveTo>
                <a:lnTo>
                  <a:pt x="20566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05663" y="342900"/>
                </a:lnTo>
                <a:lnTo>
                  <a:pt x="205663" y="457200"/>
                </a:lnTo>
                <a:lnTo>
                  <a:pt x="411480" y="228600"/>
                </a:lnTo>
                <a:lnTo>
                  <a:pt x="205663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677409" y="1973960"/>
            <a:ext cx="1325245" cy="942975"/>
            <a:chOff x="4677409" y="1973960"/>
            <a:chExt cx="1325245" cy="942975"/>
          </a:xfrm>
        </p:grpSpPr>
        <p:sp>
          <p:nvSpPr>
            <p:cNvPr id="34" name="object 34"/>
            <p:cNvSpPr/>
            <p:nvPr/>
          </p:nvSpPr>
          <p:spPr>
            <a:xfrm>
              <a:off x="4877561" y="200482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1097280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1097280" y="89153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7561" y="2004821"/>
              <a:ext cx="1097280" cy="891540"/>
            </a:xfrm>
            <a:custGeom>
              <a:avLst/>
              <a:gdLst/>
              <a:ahLst/>
              <a:cxnLst/>
              <a:rect l="l" t="t" r="r" b="b"/>
              <a:pathLst>
                <a:path w="1097279" h="891539">
                  <a:moveTo>
                    <a:pt x="0" y="891539"/>
                  </a:moveTo>
                  <a:lnTo>
                    <a:pt x="1097280" y="891539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409" y="2409697"/>
              <a:ext cx="199136" cy="857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876799" y="2002535"/>
              <a:ext cx="1097280" cy="885825"/>
            </a:xfrm>
            <a:custGeom>
              <a:avLst/>
              <a:gdLst/>
              <a:ahLst/>
              <a:cxnLst/>
              <a:rect l="l" t="t" r="r" b="b"/>
              <a:pathLst>
                <a:path w="1097279" h="885825">
                  <a:moveTo>
                    <a:pt x="0" y="41401"/>
                  </a:moveTo>
                  <a:lnTo>
                    <a:pt x="3254" y="25288"/>
                  </a:lnTo>
                  <a:lnTo>
                    <a:pt x="12128" y="12128"/>
                  </a:lnTo>
                  <a:lnTo>
                    <a:pt x="25288" y="3254"/>
                  </a:lnTo>
                  <a:lnTo>
                    <a:pt x="41401" y="0"/>
                  </a:lnTo>
                  <a:lnTo>
                    <a:pt x="1055877" y="0"/>
                  </a:lnTo>
                  <a:lnTo>
                    <a:pt x="1071991" y="3254"/>
                  </a:lnTo>
                  <a:lnTo>
                    <a:pt x="1085151" y="12128"/>
                  </a:lnTo>
                  <a:lnTo>
                    <a:pt x="1094025" y="25288"/>
                  </a:lnTo>
                  <a:lnTo>
                    <a:pt x="1097279" y="41401"/>
                  </a:lnTo>
                  <a:lnTo>
                    <a:pt x="1097279" y="844041"/>
                  </a:lnTo>
                  <a:lnTo>
                    <a:pt x="1094025" y="860155"/>
                  </a:lnTo>
                  <a:lnTo>
                    <a:pt x="1085151" y="873315"/>
                  </a:lnTo>
                  <a:lnTo>
                    <a:pt x="1071991" y="882189"/>
                  </a:lnTo>
                  <a:lnTo>
                    <a:pt x="1055877" y="885444"/>
                  </a:lnTo>
                  <a:lnTo>
                    <a:pt x="41401" y="885444"/>
                  </a:lnTo>
                  <a:lnTo>
                    <a:pt x="25288" y="882189"/>
                  </a:lnTo>
                  <a:lnTo>
                    <a:pt x="12128" y="873315"/>
                  </a:lnTo>
                  <a:lnTo>
                    <a:pt x="3254" y="860155"/>
                  </a:lnTo>
                  <a:lnTo>
                    <a:pt x="0" y="844041"/>
                  </a:lnTo>
                  <a:lnTo>
                    <a:pt x="0" y="41401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34048" y="1132078"/>
            <a:ext cx="275844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2400" b="1" spc="-25" dirty="0">
                <a:solidFill>
                  <a:srgbClr val="585858"/>
                </a:solidFill>
                <a:latin typeface="Trebuchet MS"/>
                <a:cs typeface="Trebuchet MS"/>
              </a:rPr>
              <a:t>Delete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320"/>
              </a:lnSpc>
              <a:tabLst>
                <a:tab pos="146875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i="1" spc="-660" baseline="-20833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6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570"/>
              </a:lnSpc>
              <a:tabLst>
                <a:tab pos="149923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89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2</a:t>
            </a:r>
            <a:r>
              <a:rPr sz="2400" b="1" i="1" spc="-200" dirty="0">
                <a:solidFill>
                  <a:srgbClr val="EE3D42"/>
                </a:solidFill>
                <a:latin typeface="Cambria"/>
                <a:cs typeface="Cambria"/>
              </a:rPr>
              <a:t>(20)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8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spcBef>
                <a:spcPts val="1789"/>
              </a:spcBef>
              <a:tabLst>
                <a:tab pos="647065" algn="l"/>
              </a:tabLst>
            </a:pPr>
            <a:r>
              <a:rPr sz="2400" b="1" spc="-60" dirty="0">
                <a:solidFill>
                  <a:srgbClr val="585858"/>
                </a:solidFill>
                <a:latin typeface="Trebuchet MS"/>
                <a:cs typeface="Trebuchet MS"/>
              </a:rPr>
              <a:t>Put	</a:t>
            </a:r>
            <a:r>
              <a:rPr sz="2400" b="1" spc="-210" dirty="0">
                <a:solidFill>
                  <a:srgbClr val="585858"/>
                </a:solidFill>
                <a:latin typeface="Trebuchet MS"/>
                <a:cs typeface="Trebuchet MS"/>
              </a:rPr>
              <a:t>21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630"/>
              </a:lnSpc>
              <a:tabLst>
                <a:tab pos="1416685" algn="l"/>
              </a:tabLst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345" dirty="0">
                <a:solidFill>
                  <a:srgbClr val="EE3D42"/>
                </a:solidFill>
                <a:latin typeface="Cambria"/>
                <a:cs typeface="Cambria"/>
              </a:rPr>
              <a:t>(2</a:t>
            </a:r>
            <a:r>
              <a:rPr sz="2400" b="1" i="1" spc="-415" dirty="0">
                <a:solidFill>
                  <a:srgbClr val="EE3D42"/>
                </a:solidFill>
                <a:latin typeface="Cambria"/>
                <a:cs typeface="Cambria"/>
              </a:rPr>
              <a:t>1</a:t>
            </a:r>
            <a:r>
              <a:rPr sz="2400" b="1" i="1" spc="-150" dirty="0">
                <a:solidFill>
                  <a:srgbClr val="EE3D42"/>
                </a:solidFill>
                <a:latin typeface="Cambria"/>
                <a:cs typeface="Cambria"/>
              </a:rPr>
              <a:t>)</a:t>
            </a:r>
            <a:r>
              <a:rPr sz="24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dirty="0">
                <a:solidFill>
                  <a:srgbClr val="EE3D42"/>
                </a:solidFill>
                <a:latin typeface="Trebuchet MS"/>
                <a:cs typeface="Trebuchet MS"/>
              </a:rPr>
              <a:t>	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21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445" dirty="0">
                <a:solidFill>
                  <a:srgbClr val="EE3D42"/>
                </a:solidFill>
                <a:latin typeface="Trebuchet MS"/>
                <a:cs typeface="Trebuchet MS"/>
              </a:rPr>
              <a:t>%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4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2400" b="1" spc="-12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179" y="3822905"/>
            <a:ext cx="23552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b="1" i="1" spc="-295" dirty="0">
                <a:solidFill>
                  <a:srgbClr val="EE3D42"/>
                </a:solidFill>
                <a:latin typeface="Cambria"/>
                <a:cs typeface="Cambria"/>
              </a:rPr>
              <a:t>hash</a:t>
            </a:r>
            <a:r>
              <a:rPr sz="2400" b="1" spc="-397" baseline="-20833" dirty="0">
                <a:solidFill>
                  <a:srgbClr val="EE3D42"/>
                </a:solidFill>
                <a:latin typeface="Times New Roman"/>
                <a:cs typeface="Times New Roman"/>
              </a:rPr>
              <a:t>1</a:t>
            </a:r>
            <a:r>
              <a:rPr sz="2400" b="1" i="1" spc="-155" dirty="0">
                <a:solidFill>
                  <a:srgbClr val="EE3D42"/>
                </a:solidFill>
                <a:latin typeface="Cambria"/>
                <a:cs typeface="Cambria"/>
              </a:rPr>
              <a:t>(key)</a:t>
            </a:r>
            <a:r>
              <a:rPr sz="24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35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24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175" dirty="0">
                <a:solidFill>
                  <a:srgbClr val="EE3D42"/>
                </a:solidFill>
                <a:latin typeface="Cambria"/>
                <a:cs typeface="Cambria"/>
              </a:rPr>
              <a:t>ke</a:t>
            </a:r>
            <a:r>
              <a:rPr sz="2400" b="1" i="1" spc="-160" dirty="0">
                <a:solidFill>
                  <a:srgbClr val="EE3D42"/>
                </a:solidFill>
                <a:latin typeface="Cambria"/>
                <a:cs typeface="Cambria"/>
              </a:rPr>
              <a:t>y</a:t>
            </a:r>
            <a:r>
              <a:rPr sz="24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865" dirty="0">
                <a:solidFill>
                  <a:srgbClr val="EE3D42"/>
                </a:solidFill>
                <a:latin typeface="Cambria"/>
                <a:cs typeface="Cambria"/>
              </a:rPr>
              <a:t>%</a:t>
            </a:r>
            <a:r>
              <a:rPr sz="24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400" b="1" i="1" spc="-204" dirty="0">
                <a:solidFill>
                  <a:srgbClr val="EE3D42"/>
                </a:solidFill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0505" y="2887802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4" dirty="0">
                <a:solidFill>
                  <a:srgbClr val="EE3D42"/>
                </a:solidFill>
                <a:latin typeface="Trebuchet MS"/>
                <a:cs typeface="Trebuchet MS"/>
              </a:rPr>
              <a:t>Overflow!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959477" y="2060829"/>
          <a:ext cx="914400" cy="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17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214" y="487502"/>
            <a:ext cx="33915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HASH</a:t>
            </a:r>
            <a:r>
              <a:rPr spc="260" dirty="0"/>
              <a:t> </a:t>
            </a:r>
            <a:r>
              <a:rPr spc="17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067935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2400" b="1" u="heavy" spc="-19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CR</a:t>
            </a:r>
            <a:r>
              <a:rPr sz="2400" b="1" u="heavy" spc="-18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sz="2400" b="1" u="heavy" spc="-5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-</a:t>
            </a:r>
            <a:r>
              <a:rPr sz="2400" b="1" u="heavy" spc="-8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64</a:t>
            </a:r>
            <a:r>
              <a:rPr sz="2400" b="1" spc="-114" dirty="0">
                <a:solidFill>
                  <a:srgbClr val="E43C4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b="1" spc="-155" dirty="0">
                <a:solidFill>
                  <a:srgbClr val="585858"/>
                </a:solidFill>
                <a:latin typeface="Times New Roman"/>
                <a:cs typeface="Times New Roman"/>
              </a:rPr>
              <a:t>(1975)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900" spc="3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5" dirty="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sz="19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networking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30" dirty="0">
                <a:solidFill>
                  <a:srgbClr val="585858"/>
                </a:solidFill>
                <a:latin typeface="Times New Roman"/>
                <a:cs typeface="Times New Roman"/>
              </a:rPr>
              <a:t>error</a:t>
            </a:r>
            <a:r>
              <a:rPr sz="19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Times New Roman"/>
                <a:cs typeface="Times New Roman"/>
              </a:rPr>
              <a:t>detection.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  <a:spcBef>
                <a:spcPts val="210"/>
              </a:spcBef>
            </a:pPr>
            <a:r>
              <a:rPr sz="2400" b="1" u="heavy" spc="-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3"/>
              </a:rPr>
              <a:t>MurmurHash</a:t>
            </a:r>
            <a:r>
              <a:rPr sz="2400" b="1" spc="-135" dirty="0">
                <a:solidFill>
                  <a:srgbClr val="E43C4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(2008)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9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Designed</a:t>
            </a:r>
            <a:r>
              <a:rPr sz="19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7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6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fast,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general-purpose</a:t>
            </a:r>
            <a:r>
              <a:rPr sz="1900" spc="-25" dirty="0">
                <a:solidFill>
                  <a:srgbClr val="585858"/>
                </a:solidFill>
                <a:latin typeface="Times New Roman"/>
                <a:cs typeface="Times New Roman"/>
              </a:rPr>
              <a:t> hash</a:t>
            </a:r>
            <a:r>
              <a:rPr sz="19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function.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  <a:spcBef>
                <a:spcPts val="204"/>
              </a:spcBef>
            </a:pPr>
            <a:r>
              <a:rPr sz="2400" b="1" u="heavy" spc="-2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Google</a:t>
            </a:r>
            <a:r>
              <a:rPr sz="2400" b="1" u="heavy" spc="-13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b="1" u="heavy" spc="-2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CityHash</a:t>
            </a:r>
            <a:r>
              <a:rPr sz="2400" b="1" spc="-125" dirty="0">
                <a:solidFill>
                  <a:srgbClr val="E43C41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(2011)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900" spc="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Designed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9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19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Times New Roman"/>
                <a:cs typeface="Times New Roman"/>
              </a:rPr>
              <a:t>faster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585858"/>
                </a:solidFill>
                <a:latin typeface="Times New Roman"/>
                <a:cs typeface="Times New Roman"/>
              </a:rPr>
              <a:t>short</a:t>
            </a:r>
            <a:r>
              <a:rPr sz="19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70" dirty="0">
                <a:solidFill>
                  <a:srgbClr val="585858"/>
                </a:solidFill>
                <a:latin typeface="Times New Roman"/>
                <a:cs typeface="Times New Roman"/>
              </a:rPr>
              <a:t>keys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60" dirty="0">
                <a:solidFill>
                  <a:srgbClr val="585858"/>
                </a:solidFill>
                <a:latin typeface="Times New Roman"/>
                <a:cs typeface="Times New Roman"/>
              </a:rPr>
              <a:t>(&lt;64 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bytes).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3317494"/>
            <a:ext cx="324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Facebook</a:t>
            </a:r>
            <a:r>
              <a:rPr sz="2400" b="1" u="heavy" spc="-10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b="1" u="heavy" spc="-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XXHash</a:t>
            </a:r>
            <a:r>
              <a:rPr sz="2400" b="1" spc="-120" dirty="0">
                <a:solidFill>
                  <a:srgbClr val="E43C4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400" b="1" spc="-120" dirty="0">
                <a:solidFill>
                  <a:srgbClr val="585858"/>
                </a:solidFill>
                <a:latin typeface="Times New Roman"/>
                <a:cs typeface="Times New Roman"/>
              </a:rPr>
              <a:t>(2012)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3668064"/>
            <a:ext cx="39509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900" spc="3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19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creator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zstd 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compression.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983228"/>
            <a:ext cx="5441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2400" b="1" u="heavy" spc="-3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Googl</a:t>
            </a:r>
            <a:r>
              <a:rPr sz="2400" b="1" u="heavy" spc="1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e</a:t>
            </a:r>
            <a:r>
              <a:rPr sz="2400" b="1" u="heavy" spc="-114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b="1" u="heavy" spc="-3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Far</a:t>
            </a:r>
            <a:r>
              <a:rPr sz="2400" b="1" u="heavy" spc="-5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m</a:t>
            </a:r>
            <a:r>
              <a:rPr sz="2400" b="1" u="heavy" spc="-3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Hash</a:t>
            </a:r>
            <a:r>
              <a:rPr sz="2400" b="1" spc="-105" dirty="0">
                <a:solidFill>
                  <a:srgbClr val="E43C41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(2014)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1900" spc="3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Times New Roman"/>
                <a:cs typeface="Times New Roman"/>
              </a:rPr>
              <a:t>Newer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version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9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CityHash</a:t>
            </a:r>
            <a:r>
              <a:rPr sz="19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19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better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Times New Roman"/>
                <a:cs typeface="Times New Roman"/>
              </a:rPr>
              <a:t>collision</a:t>
            </a:r>
            <a:r>
              <a:rPr sz="19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Times New Roman"/>
                <a:cs typeface="Times New Roman"/>
              </a:rPr>
              <a:t>rates.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3368802"/>
            <a:ext cx="4343400" cy="640080"/>
          </a:xfrm>
          <a:custGeom>
            <a:avLst/>
            <a:gdLst/>
            <a:ahLst/>
            <a:cxnLst/>
            <a:rect l="l" t="t" r="r" b="b"/>
            <a:pathLst>
              <a:path w="4343400" h="640079">
                <a:moveTo>
                  <a:pt x="0" y="640080"/>
                </a:moveTo>
                <a:lnTo>
                  <a:pt x="4343400" y="640080"/>
                </a:lnTo>
                <a:lnTo>
                  <a:pt x="43434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ln w="508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4628" y="3421126"/>
            <a:ext cx="292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E3D42"/>
                </a:solidFill>
                <a:latin typeface="Microsoft Sans Serif"/>
                <a:cs typeface="Microsoft Sans Serif"/>
              </a:rPr>
              <a:t>←</a:t>
            </a:r>
            <a:r>
              <a:rPr sz="2800" spc="-204" dirty="0">
                <a:solidFill>
                  <a:srgbClr val="EE3D42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EE3D42"/>
                </a:solidFill>
                <a:latin typeface="Tahoma"/>
                <a:cs typeface="Tahoma"/>
              </a:rPr>
              <a:t>State</a:t>
            </a:r>
            <a:r>
              <a:rPr sz="2800" spc="-50" dirty="0">
                <a:solidFill>
                  <a:srgbClr val="EE3D42"/>
                </a:solidFill>
                <a:latin typeface="Tahoma"/>
                <a:cs typeface="Tahoma"/>
              </a:rPr>
              <a:t>-</a:t>
            </a:r>
            <a:r>
              <a:rPr sz="2800" spc="45" dirty="0">
                <a:solidFill>
                  <a:srgbClr val="EE3D42"/>
                </a:solidFill>
                <a:latin typeface="Tahoma"/>
                <a:cs typeface="Tahoma"/>
              </a:rPr>
              <a:t>of</a:t>
            </a:r>
            <a:r>
              <a:rPr sz="2800" spc="-50" dirty="0">
                <a:solidFill>
                  <a:srgbClr val="EE3D42"/>
                </a:solidFill>
                <a:latin typeface="Tahoma"/>
                <a:cs typeface="Tahoma"/>
              </a:rPr>
              <a:t>-</a:t>
            </a:r>
            <a:r>
              <a:rPr sz="2800" spc="25" dirty="0">
                <a:solidFill>
                  <a:srgbClr val="EE3D42"/>
                </a:solidFill>
                <a:latin typeface="Tahoma"/>
                <a:cs typeface="Tahoma"/>
              </a:rPr>
              <a:t>th</a:t>
            </a:r>
            <a:r>
              <a:rPr sz="2800" spc="35" dirty="0">
                <a:solidFill>
                  <a:srgbClr val="EE3D42"/>
                </a:solidFill>
                <a:latin typeface="Tahoma"/>
                <a:cs typeface="Tahoma"/>
              </a:rPr>
              <a:t>e</a:t>
            </a:r>
            <a:r>
              <a:rPr sz="2800" spc="-50" dirty="0">
                <a:solidFill>
                  <a:srgbClr val="EE3D42"/>
                </a:solidFill>
                <a:latin typeface="Tahoma"/>
                <a:cs typeface="Tahoma"/>
              </a:rPr>
              <a:t>-</a:t>
            </a:r>
            <a:r>
              <a:rPr sz="2800" spc="55" dirty="0">
                <a:solidFill>
                  <a:srgbClr val="EE3D42"/>
                </a:solidFill>
                <a:latin typeface="Tahoma"/>
                <a:cs typeface="Tahoma"/>
              </a:rPr>
              <a:t>art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4184</Words>
  <Application>Microsoft Macintosh PowerPoint</Application>
  <PresentationFormat>On-screen Show (16:9)</PresentationFormat>
  <Paragraphs>1123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SimSun</vt:lpstr>
      <vt:lpstr>Arial</vt:lpstr>
      <vt:lpstr>Calibri</vt:lpstr>
      <vt:lpstr>Calibri Light</vt:lpstr>
      <vt:lpstr>Cambria</vt:lpstr>
      <vt:lpstr>Cambria Math</vt:lpstr>
      <vt:lpstr>Microsoft Sans Serif</vt:lpstr>
      <vt:lpstr>Tahoma</vt:lpstr>
      <vt:lpstr>Times New Roman</vt:lpstr>
      <vt:lpstr>Trebuchet MS</vt:lpstr>
      <vt:lpstr>Office Theme</vt:lpstr>
      <vt:lpstr>Advanced Topics in Database Systems (IS0621)</vt:lpstr>
      <vt:lpstr>COURSE STATUS</vt:lpstr>
      <vt:lpstr>HASH TABLES</vt:lpstr>
      <vt:lpstr>STATIC HASH TABLE</vt:lpstr>
      <vt:lpstr>STATIC HASH TABLE</vt:lpstr>
      <vt:lpstr>ASSUMPTIONS</vt:lpstr>
      <vt:lpstr>HASH TABLE</vt:lpstr>
      <vt:lpstr>TODAY ' S AGENDA</vt:lpstr>
      <vt:lpstr>HASH FUNCTIONS</vt:lpstr>
      <vt:lpstr>PowerPoint Presentation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 – DELETES</vt:lpstr>
      <vt:lpstr>LINEAR PROBE HASHING – DELETES</vt:lpstr>
      <vt:lpstr>LINEAR PROBE HASHING – DELETES</vt:lpstr>
      <vt:lpstr>LINEAR PROBE HASHING – DELETES</vt:lpstr>
      <vt:lpstr>LINEAR PROBE HASHING – DELETES</vt:lpstr>
      <vt:lpstr>LINEAR PROBE HASHING – DELETES</vt:lpstr>
      <vt:lpstr>LINEAR PROBE HASHING – DELETES</vt:lpstr>
      <vt:lpstr>Assignment Write a report about non-unique keys in hash tables</vt:lpstr>
      <vt:lpstr>ROBIN HOOD HASHING</vt:lpstr>
      <vt:lpstr>ROBIN HOOD HASHING</vt:lpstr>
      <vt:lpstr>ROBIN HOOD HASHING</vt:lpstr>
      <vt:lpstr>ROBIN HOOD HASHING</vt:lpstr>
      <vt:lpstr>ROBIN HOOD HASHING</vt:lpstr>
      <vt:lpstr>ROBIN HOOD HASHING</vt:lpstr>
      <vt:lpstr>ROBIN HOOD HASHING</vt:lpstr>
      <vt:lpstr>ROBIN HOOD HASHING</vt:lpstr>
      <vt:lpstr>ROBIN HOOD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OBSERVATION</vt:lpstr>
      <vt:lpstr>CHAINED HASHING</vt:lpstr>
      <vt:lpstr>CHAINED HASHING</vt:lpstr>
      <vt:lpstr>CHAINED HASHING</vt:lpstr>
      <vt:lpstr>CHAINED HASHING</vt:lpstr>
      <vt:lpstr>CHAINED HASHING</vt:lpstr>
      <vt:lpstr>CHAINED HASHING</vt:lpstr>
      <vt:lpstr>CHAINED HASHING</vt:lpstr>
      <vt:lpstr>EXTENDIBLE HASHING</vt:lpstr>
      <vt:lpstr>EXTENDIBLE HASHING</vt:lpstr>
      <vt:lpstr>EXTENDIBLE HASHING</vt:lpstr>
      <vt:lpstr>EXTENDIBLE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 – DELETES</vt:lpstr>
      <vt:lpstr>LINEAR HASHING – DELETES</vt:lpstr>
      <vt:lpstr>LINEAR HASHING – DELETES</vt:lpstr>
      <vt:lpstr>LINEAR HASHING – DELETES</vt:lpstr>
      <vt:lpstr>LINEAR HASHING – DELETES</vt:lpstr>
      <vt:lpstr>LINEAR HASHING – DELETES</vt:lpstr>
      <vt:lpstr>LINEAR HASHING – DELETES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2022) :: Hash Tables</dc:title>
  <dc:creator>Andy Pavlo</dc:creator>
  <cp:keywords>Databases, Carnegie Mellon University</cp:keywords>
  <cp:lastModifiedBy>Youssef Altherwy</cp:lastModifiedBy>
  <cp:revision>103</cp:revision>
  <dcterms:created xsi:type="dcterms:W3CDTF">2023-10-07T10:59:56Z</dcterms:created>
  <dcterms:modified xsi:type="dcterms:W3CDTF">2023-10-07T18:15:24Z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2023-10-07T00:00:00Z</vt:filetime>
  </property>
</Properties>
</file>