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48"/>
  </p:notesMasterIdLst>
  <p:sldIdLst>
    <p:sldId id="313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6" r:id="rId41"/>
    <p:sldId id="307" r:id="rId42"/>
    <p:sldId id="308" r:id="rId43"/>
    <p:sldId id="309" r:id="rId44"/>
    <p:sldId id="310" r:id="rId45"/>
    <p:sldId id="311" r:id="rId46"/>
    <p:sldId id="312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>
      <p:cViewPr varScale="1">
        <p:scale>
          <a:sx n="272" d="100"/>
          <a:sy n="272" d="100"/>
        </p:scale>
        <p:origin x="216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0C60F-2090-264E-A896-3D04A6AF2EFF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A12F-52A4-7E4C-AA59-35C1663A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0A12F-52A4-7E4C-AA59-35C1663AC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1BDE-9D4C-8572-6E7D-7B5B73D1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47F0D-9F68-6E31-3F28-826CFC59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B28B-4F0E-8FA6-EC1D-141912C2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54B6-1322-7F65-21A6-1D2048B8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9583-DF19-7273-7383-B993566B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2865-2530-37CC-C2A8-1EA6ED1B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322D-0608-7E17-06E5-F321233E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9874-33DE-2BD0-C449-26D4BD78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0969-351D-5925-6DBC-DB15D193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0B59-C073-BEA6-1BD2-1000A913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9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44F9C-6E94-C438-02DF-17AF1B631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BCB5-55C4-63D9-0600-0F2D0261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D2C3-CC78-D75F-509D-A33F46F6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3CCC-E4D6-4137-CB9B-B75ED53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C898-08EF-6EA1-1BD8-F0CB058C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B986-9DAA-3754-639B-8EA96861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621B-F969-8059-E4A1-4C35F64D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EB83-B925-2546-BAE8-1222A697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2A5-5355-354F-3835-7EAEB03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7642-EB97-CBE3-746D-16F711AB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8F3E-D652-907D-91FF-212676E9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463D-482B-063A-0705-FE0A5F89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90DC-924A-D13F-AF1A-24C3207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FB0A-7292-0F30-086D-F89EDA2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A073-115B-6EEB-52F2-DA7EF672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1BBE-2596-1C3C-6A55-BA639B7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9F3C-27A3-6273-D0B2-B6FF2E0CA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EF298-5211-7C5A-2AC9-E350FEB9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FD78-1922-AE94-7BF7-AF959B6A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DC657-135B-8C26-B50B-A47F9DFF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5B44-20BB-8D1D-9DC0-64E0A0D5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13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D6E-22AA-F07F-5CF2-4CA7FD81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4ABE-CAAB-2A89-AF39-60D3B355B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C34D-32E4-BE2A-4160-C627D316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D7ADC-16FA-FDA8-970D-9B5AF92A2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73311-21D4-3DB7-4746-A3807EFCE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C8E7D-457C-392D-C396-44D96F8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6C141-224F-9CF2-47C0-DE0BDE7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6DC70-0ED2-2C13-C39E-67824B9C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C930-32FD-8AAC-CDF1-EB8B9050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79741-EF8B-BB16-403E-EB35226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7AF1-FA1C-5C5A-6AA8-E85D339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4C589-84C8-BE40-F7D1-2F4BFAB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4941A-80DC-AEDB-F04E-AAEFEE7C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E9CF5-0080-7AF3-47E8-AE9BD894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FA147-6C76-20E4-83E5-B0641DA8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10F-571C-C9AD-860F-31DE1A90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AD6A-2629-4EF7-06DB-995008D1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46135-581A-9413-44BF-80F10A93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F23AE-8A7A-5A71-217A-9B787AA2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0A25-3AF8-753B-7A0C-40B81B9B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31A3-93E9-3105-95D2-39FF9A15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8A9E-56E3-4F05-3F63-17602010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2B837-9E94-834E-233D-A9EC0C2AA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70E1-AF32-464A-ABD4-444ACD68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F654-95A7-3910-8916-324F7729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5B91-5361-2721-FB45-F86E55FE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9868-DC66-2E9A-DA53-DA5E01C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040E0-D1A2-3526-DCAD-E75176D9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0EB9-2C16-856E-840E-B1BEE57E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22B-2937-3FED-5897-8C048943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81B0-F4CA-8838-CC94-DF579E52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05B6-472C-9E2E-16AC-0A37517E0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" TargetMode="External"/><Relationship Id="rId2" Type="http://schemas.openxmlformats.org/officeDocument/2006/relationships/hyperlink" Target="https://cmudb.io/btre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l.acm.org/citation.cfm?id=21858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2988"/>
            <a:ext cx="7329573" cy="51435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1DBCF-3E4E-BBEF-737F-F9166259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96" y="1323305"/>
            <a:ext cx="4320635" cy="1732734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chemeClr val="tx2"/>
                </a:solidFill>
              </a:rPr>
              <a:t>Advanced Topics in Database Systems (IS0621)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3B738-1565-67BE-4D89-6745C9EFF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796" y="3123864"/>
            <a:ext cx="4320635" cy="511559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B+ Tree Index</a:t>
            </a:r>
          </a:p>
          <a:p>
            <a:r>
              <a:rPr lang="en-US" sz="1100">
                <a:solidFill>
                  <a:schemeClr val="tx2"/>
                </a:solidFill>
              </a:rPr>
              <a:t>Adapted from MCU-DB</a:t>
            </a:r>
          </a:p>
        </p:txBody>
      </p:sp>
    </p:spTree>
    <p:extLst>
      <p:ext uri="{BB962C8B-B14F-4D97-AF65-F5344CB8AC3E}">
        <p14:creationId xmlns:p14="http://schemas.microsoft.com/office/powerpoint/2010/main" val="412798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37885" cy="24644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67665">
              <a:lnSpc>
                <a:spcPts val="2590"/>
              </a:lnSpc>
              <a:spcBef>
                <a:spcPts val="425"/>
              </a:spcBef>
            </a:pP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B+Tree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comprised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array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of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key/value</a:t>
            </a:r>
            <a:r>
              <a:rPr sz="2400" spc="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pairs.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derived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attribute(s)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index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on.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199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values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differ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whether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70"/>
              </a:lnSpc>
            </a:pP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classified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u="sng" spc="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inner</a:t>
            </a:r>
            <a:r>
              <a:rPr sz="2000" b="1" u="sng" spc="-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node</a:t>
            </a:r>
            <a:r>
              <a:rPr sz="20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or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leaf</a:t>
            </a:r>
            <a:r>
              <a:rPr sz="2000" b="1" u="sng" spc="-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arrays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(usually)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kept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sorted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5245" y="1865757"/>
            <a:ext cx="4458970" cy="2239645"/>
            <a:chOff x="3865245" y="1865757"/>
            <a:chExt cx="4458970" cy="2239645"/>
          </a:xfrm>
        </p:grpSpPr>
        <p:sp>
          <p:nvSpPr>
            <p:cNvPr id="3" name="object 3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4439412" y="0"/>
                  </a:moveTo>
                  <a:lnTo>
                    <a:pt x="0" y="0"/>
                  </a:lnTo>
                  <a:lnTo>
                    <a:pt x="0" y="2220468"/>
                  </a:lnTo>
                  <a:lnTo>
                    <a:pt x="4439412" y="2220468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0" y="2220468"/>
                  </a:moveTo>
                  <a:lnTo>
                    <a:pt x="4439412" y="2220468"/>
                  </a:lnTo>
                  <a:lnTo>
                    <a:pt x="4439412" y="0"/>
                  </a:lnTo>
                  <a:lnTo>
                    <a:pt x="0" y="0"/>
                  </a:lnTo>
                  <a:lnTo>
                    <a:pt x="0" y="2220468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61053" y="1454911"/>
            <a:ext cx="209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0" dirty="0">
                <a:solidFill>
                  <a:srgbClr val="636363"/>
                </a:solidFill>
                <a:latin typeface="Times New Roman"/>
                <a:cs typeface="Times New Roman"/>
              </a:rPr>
              <a:t>B+Tree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Leaf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30" dirty="0"/>
              <a:t> </a:t>
            </a:r>
            <a:r>
              <a:rPr spc="165" dirty="0"/>
              <a:t>LEAF</a:t>
            </a:r>
            <a:r>
              <a:rPr spc="320" dirty="0"/>
              <a:t> </a:t>
            </a:r>
            <a:r>
              <a:rPr spc="145" dirty="0"/>
              <a:t>NODES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67665" y="2181225"/>
            <a:ext cx="2724150" cy="1238250"/>
            <a:chOff x="367665" y="2181225"/>
            <a:chExt cx="2724150" cy="1238250"/>
          </a:xfrm>
        </p:grpSpPr>
        <p:sp>
          <p:nvSpPr>
            <p:cNvPr id="8" name="object 8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128" y="2418587"/>
              <a:ext cx="2172335" cy="762000"/>
            </a:xfrm>
            <a:custGeom>
              <a:avLst/>
              <a:gdLst/>
              <a:ahLst/>
              <a:cxnLst/>
              <a:rect l="l" t="t" r="r" b="b"/>
              <a:pathLst>
                <a:path w="2172335" h="762000">
                  <a:moveTo>
                    <a:pt x="774573" y="685800"/>
                  </a:moveTo>
                  <a:lnTo>
                    <a:pt x="742823" y="685800"/>
                  </a:lnTo>
                  <a:lnTo>
                    <a:pt x="742823" y="635000"/>
                  </a:lnTo>
                  <a:lnTo>
                    <a:pt x="742823" y="625094"/>
                  </a:lnTo>
                  <a:lnTo>
                    <a:pt x="739902" y="622300"/>
                  </a:lnTo>
                  <a:lnTo>
                    <a:pt x="393801" y="622300"/>
                  </a:lnTo>
                  <a:lnTo>
                    <a:pt x="393801" y="495300"/>
                  </a:lnTo>
                  <a:lnTo>
                    <a:pt x="393446" y="495300"/>
                  </a:lnTo>
                  <a:lnTo>
                    <a:pt x="381101" y="495300"/>
                  </a:lnTo>
                  <a:lnTo>
                    <a:pt x="380746" y="495300"/>
                  </a:lnTo>
                  <a:lnTo>
                    <a:pt x="380746" y="622300"/>
                  </a:lnTo>
                  <a:lnTo>
                    <a:pt x="34594" y="622300"/>
                  </a:lnTo>
                  <a:lnTo>
                    <a:pt x="31750" y="625094"/>
                  </a:lnTo>
                  <a:lnTo>
                    <a:pt x="31750" y="685800"/>
                  </a:ln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76200" y="685800"/>
                  </a:lnTo>
                  <a:lnTo>
                    <a:pt x="44450" y="685800"/>
                  </a:lnTo>
                  <a:lnTo>
                    <a:pt x="44450" y="635000"/>
                  </a:lnTo>
                  <a:lnTo>
                    <a:pt x="383590" y="635000"/>
                  </a:lnTo>
                  <a:lnTo>
                    <a:pt x="390956" y="635000"/>
                  </a:lnTo>
                  <a:lnTo>
                    <a:pt x="730123" y="635000"/>
                  </a:lnTo>
                  <a:lnTo>
                    <a:pt x="730123" y="685800"/>
                  </a:lnTo>
                  <a:lnTo>
                    <a:pt x="698373" y="685800"/>
                  </a:lnTo>
                  <a:lnTo>
                    <a:pt x="736473" y="762000"/>
                  </a:lnTo>
                  <a:lnTo>
                    <a:pt x="768223" y="698500"/>
                  </a:lnTo>
                  <a:lnTo>
                    <a:pt x="774573" y="685800"/>
                  </a:lnTo>
                  <a:close/>
                </a:path>
                <a:path w="2172335" h="762000">
                  <a:moveTo>
                    <a:pt x="1823466" y="190500"/>
                  </a:moveTo>
                  <a:lnTo>
                    <a:pt x="1791716" y="190500"/>
                  </a:lnTo>
                  <a:lnTo>
                    <a:pt x="1791716" y="139700"/>
                  </a:lnTo>
                  <a:lnTo>
                    <a:pt x="1791716" y="129794"/>
                  </a:lnTo>
                  <a:lnTo>
                    <a:pt x="1788795" y="127000"/>
                  </a:lnTo>
                  <a:lnTo>
                    <a:pt x="1092962" y="127000"/>
                  </a:lnTo>
                  <a:lnTo>
                    <a:pt x="1092962" y="0"/>
                  </a:lnTo>
                  <a:lnTo>
                    <a:pt x="1092200" y="0"/>
                  </a:lnTo>
                  <a:lnTo>
                    <a:pt x="1080262" y="0"/>
                  </a:lnTo>
                  <a:lnTo>
                    <a:pt x="1079500" y="0"/>
                  </a:lnTo>
                  <a:lnTo>
                    <a:pt x="1079500" y="127000"/>
                  </a:lnTo>
                  <a:lnTo>
                    <a:pt x="383590" y="127000"/>
                  </a:lnTo>
                  <a:lnTo>
                    <a:pt x="380746" y="129794"/>
                  </a:lnTo>
                  <a:lnTo>
                    <a:pt x="380746" y="190500"/>
                  </a:lnTo>
                  <a:lnTo>
                    <a:pt x="348996" y="190500"/>
                  </a:lnTo>
                  <a:lnTo>
                    <a:pt x="387096" y="266700"/>
                  </a:lnTo>
                  <a:lnTo>
                    <a:pt x="418846" y="203200"/>
                  </a:lnTo>
                  <a:lnTo>
                    <a:pt x="425196" y="190500"/>
                  </a:lnTo>
                  <a:lnTo>
                    <a:pt x="393446" y="190500"/>
                  </a:lnTo>
                  <a:lnTo>
                    <a:pt x="393446" y="139700"/>
                  </a:lnTo>
                  <a:lnTo>
                    <a:pt x="1083056" y="139700"/>
                  </a:lnTo>
                  <a:lnTo>
                    <a:pt x="1089279" y="139700"/>
                  </a:lnTo>
                  <a:lnTo>
                    <a:pt x="1779016" y="139700"/>
                  </a:lnTo>
                  <a:lnTo>
                    <a:pt x="1779016" y="190500"/>
                  </a:lnTo>
                  <a:lnTo>
                    <a:pt x="1747266" y="190500"/>
                  </a:lnTo>
                  <a:lnTo>
                    <a:pt x="1785366" y="266700"/>
                  </a:lnTo>
                  <a:lnTo>
                    <a:pt x="1817116" y="203200"/>
                  </a:lnTo>
                  <a:lnTo>
                    <a:pt x="1823466" y="190500"/>
                  </a:lnTo>
                  <a:close/>
                </a:path>
                <a:path w="2172335" h="762000">
                  <a:moveTo>
                    <a:pt x="2172081" y="685800"/>
                  </a:moveTo>
                  <a:lnTo>
                    <a:pt x="2140331" y="685800"/>
                  </a:lnTo>
                  <a:lnTo>
                    <a:pt x="2140331" y="635000"/>
                  </a:lnTo>
                  <a:lnTo>
                    <a:pt x="2140331" y="625094"/>
                  </a:lnTo>
                  <a:lnTo>
                    <a:pt x="2137410" y="622300"/>
                  </a:lnTo>
                  <a:lnTo>
                    <a:pt x="1791335" y="622300"/>
                  </a:lnTo>
                  <a:lnTo>
                    <a:pt x="1791335" y="495300"/>
                  </a:lnTo>
                  <a:lnTo>
                    <a:pt x="1790954" y="495300"/>
                  </a:lnTo>
                  <a:lnTo>
                    <a:pt x="1778635" y="495300"/>
                  </a:lnTo>
                  <a:lnTo>
                    <a:pt x="1778254" y="495300"/>
                  </a:lnTo>
                  <a:lnTo>
                    <a:pt x="1778254" y="622300"/>
                  </a:lnTo>
                  <a:lnTo>
                    <a:pt x="1432052" y="622300"/>
                  </a:lnTo>
                  <a:lnTo>
                    <a:pt x="1429258" y="625094"/>
                  </a:lnTo>
                  <a:lnTo>
                    <a:pt x="1429258" y="685800"/>
                  </a:lnTo>
                  <a:lnTo>
                    <a:pt x="1397508" y="685800"/>
                  </a:lnTo>
                  <a:lnTo>
                    <a:pt x="1435608" y="762000"/>
                  </a:lnTo>
                  <a:lnTo>
                    <a:pt x="1467358" y="698500"/>
                  </a:lnTo>
                  <a:lnTo>
                    <a:pt x="1473708" y="685800"/>
                  </a:lnTo>
                  <a:lnTo>
                    <a:pt x="1441958" y="685800"/>
                  </a:lnTo>
                  <a:lnTo>
                    <a:pt x="1441958" y="635000"/>
                  </a:lnTo>
                  <a:lnTo>
                    <a:pt x="1781048" y="635000"/>
                  </a:lnTo>
                  <a:lnTo>
                    <a:pt x="1788414" y="635000"/>
                  </a:lnTo>
                  <a:lnTo>
                    <a:pt x="2127631" y="635000"/>
                  </a:lnTo>
                  <a:lnTo>
                    <a:pt x="2127631" y="685800"/>
                  </a:lnTo>
                  <a:lnTo>
                    <a:pt x="2095881" y="685800"/>
                  </a:lnTo>
                  <a:lnTo>
                    <a:pt x="2133981" y="762000"/>
                  </a:lnTo>
                  <a:lnTo>
                    <a:pt x="2165731" y="698500"/>
                  </a:lnTo>
                  <a:lnTo>
                    <a:pt x="2172081" y="6858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723638" y="2974085"/>
            <a:ext cx="1152525" cy="276225"/>
          </a:xfrm>
          <a:custGeom>
            <a:avLst/>
            <a:gdLst/>
            <a:ahLst/>
            <a:cxnLst/>
            <a:rect l="l" t="t" r="r" b="b"/>
            <a:pathLst>
              <a:path w="1152525" h="276225">
                <a:moveTo>
                  <a:pt x="0" y="0"/>
                </a:moveTo>
                <a:lnTo>
                  <a:pt x="29267" y="60666"/>
                </a:lnTo>
                <a:lnTo>
                  <a:pt x="63261" y="86274"/>
                </a:lnTo>
                <a:lnTo>
                  <a:pt x="107861" y="107630"/>
                </a:lnTo>
                <a:lnTo>
                  <a:pt x="161341" y="123908"/>
                </a:lnTo>
                <a:lnTo>
                  <a:pt x="221975" y="134280"/>
                </a:lnTo>
                <a:lnTo>
                  <a:pt x="288036" y="137921"/>
                </a:lnTo>
                <a:lnTo>
                  <a:pt x="354096" y="141563"/>
                </a:lnTo>
                <a:lnTo>
                  <a:pt x="414730" y="151935"/>
                </a:lnTo>
                <a:lnTo>
                  <a:pt x="468210" y="168213"/>
                </a:lnTo>
                <a:lnTo>
                  <a:pt x="512810" y="189569"/>
                </a:lnTo>
                <a:lnTo>
                  <a:pt x="546804" y="215177"/>
                </a:lnTo>
                <a:lnTo>
                  <a:pt x="576072" y="275844"/>
                </a:lnTo>
                <a:lnTo>
                  <a:pt x="583676" y="244211"/>
                </a:lnTo>
                <a:lnTo>
                  <a:pt x="639333" y="189569"/>
                </a:lnTo>
                <a:lnTo>
                  <a:pt x="683933" y="168213"/>
                </a:lnTo>
                <a:lnTo>
                  <a:pt x="737413" y="151935"/>
                </a:lnTo>
                <a:lnTo>
                  <a:pt x="798047" y="141563"/>
                </a:lnTo>
                <a:lnTo>
                  <a:pt x="864108" y="137921"/>
                </a:lnTo>
                <a:lnTo>
                  <a:pt x="930168" y="134280"/>
                </a:lnTo>
                <a:lnTo>
                  <a:pt x="990802" y="123908"/>
                </a:lnTo>
                <a:lnTo>
                  <a:pt x="1044282" y="107630"/>
                </a:lnTo>
                <a:lnTo>
                  <a:pt x="1088882" y="86274"/>
                </a:lnTo>
                <a:lnTo>
                  <a:pt x="1122876" y="60666"/>
                </a:lnTo>
                <a:lnTo>
                  <a:pt x="1144539" y="31632"/>
                </a:lnTo>
                <a:lnTo>
                  <a:pt x="1152144" y="0"/>
                </a:lnTo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66817" y="3238246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Key+Value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93820" y="2642234"/>
            <a:ext cx="4419600" cy="173355"/>
          </a:xfrm>
          <a:custGeom>
            <a:avLst/>
            <a:gdLst/>
            <a:ahLst/>
            <a:cxnLst/>
            <a:rect l="l" t="t" r="r" b="b"/>
            <a:pathLst>
              <a:path w="4419600" h="173355">
                <a:moveTo>
                  <a:pt x="430911" y="58674"/>
                </a:moveTo>
                <a:lnTo>
                  <a:pt x="171450" y="58674"/>
                </a:lnTo>
                <a:lnTo>
                  <a:pt x="171450" y="1524"/>
                </a:lnTo>
                <a:lnTo>
                  <a:pt x="0" y="87249"/>
                </a:lnTo>
                <a:lnTo>
                  <a:pt x="171450" y="172974"/>
                </a:lnTo>
                <a:lnTo>
                  <a:pt x="171450" y="115824"/>
                </a:lnTo>
                <a:lnTo>
                  <a:pt x="430911" y="115824"/>
                </a:lnTo>
                <a:lnTo>
                  <a:pt x="430911" y="58674"/>
                </a:lnTo>
                <a:close/>
              </a:path>
              <a:path w="4419600" h="173355">
                <a:moveTo>
                  <a:pt x="4419219" y="85725"/>
                </a:moveTo>
                <a:lnTo>
                  <a:pt x="4362069" y="57150"/>
                </a:lnTo>
                <a:lnTo>
                  <a:pt x="4247769" y="0"/>
                </a:lnTo>
                <a:lnTo>
                  <a:pt x="4247769" y="57150"/>
                </a:lnTo>
                <a:lnTo>
                  <a:pt x="3988308" y="57150"/>
                </a:lnTo>
                <a:lnTo>
                  <a:pt x="3988308" y="114300"/>
                </a:lnTo>
                <a:lnTo>
                  <a:pt x="4247769" y="114300"/>
                </a:lnTo>
                <a:lnTo>
                  <a:pt x="4247769" y="171450"/>
                </a:lnTo>
                <a:lnTo>
                  <a:pt x="4362069" y="114300"/>
                </a:lnTo>
                <a:lnTo>
                  <a:pt x="4419219" y="85725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99150" y="2547061"/>
            <a:ext cx="445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44433E"/>
                </a:solidFill>
                <a:latin typeface="Calibri"/>
                <a:cs typeface="Calibri"/>
              </a:rPr>
              <a:t>•••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2982" y="2571750"/>
            <a:ext cx="574675" cy="314325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430"/>
              </a:lnSpc>
            </a:pPr>
            <a:r>
              <a:rPr sz="2100" b="1" i="1" spc="-515" dirty="0">
                <a:solidFill>
                  <a:srgbClr val="585858"/>
                </a:solidFill>
                <a:latin typeface="Meiryo UI"/>
                <a:cs typeface="Meiryo UI"/>
              </a:rPr>
              <a:t>Kn</a:t>
            </a:r>
            <a:endParaRPr sz="210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7530" y="2571750"/>
            <a:ext cx="574675" cy="314325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2430"/>
              </a:lnSpc>
            </a:pPr>
            <a:r>
              <a:rPr sz="2100" b="1" i="1" spc="-500" dirty="0">
                <a:solidFill>
                  <a:srgbClr val="EE3D42"/>
                </a:solidFill>
                <a:latin typeface="Meiryo UI"/>
                <a:cs typeface="Meiryo UI"/>
              </a:rPr>
              <a:t>Vn</a:t>
            </a:r>
            <a:endParaRPr sz="2100">
              <a:latin typeface="Meiryo UI"/>
              <a:cs typeface="Meiryo U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55261" y="2559050"/>
          <a:ext cx="1607819" cy="31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152400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370"/>
                        </a:lnSpc>
                      </a:pPr>
                      <a:r>
                        <a:rPr sz="2100" b="1" i="1" spc="-520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K1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370"/>
                        </a:lnSpc>
                      </a:pPr>
                      <a:r>
                        <a:rPr sz="2100" b="1" i="1" spc="-500" dirty="0">
                          <a:solidFill>
                            <a:srgbClr val="EE3D42"/>
                          </a:solidFill>
                          <a:latin typeface="Meiryo UI"/>
                          <a:cs typeface="Meiryo UI"/>
                        </a:rPr>
                        <a:t>V1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7482078" y="2571750"/>
            <a:ext cx="457200" cy="314325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ts val="2470"/>
              </a:lnSpc>
            </a:pPr>
            <a:r>
              <a:rPr sz="24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¤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5770" y="2239518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Prev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69251" y="2239518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Next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5245" y="1865757"/>
            <a:ext cx="4458970" cy="2239645"/>
            <a:chOff x="3865245" y="1865757"/>
            <a:chExt cx="4458970" cy="2239645"/>
          </a:xfrm>
        </p:grpSpPr>
        <p:sp>
          <p:nvSpPr>
            <p:cNvPr id="3" name="object 3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4439412" y="0"/>
                  </a:moveTo>
                  <a:lnTo>
                    <a:pt x="0" y="0"/>
                  </a:lnTo>
                  <a:lnTo>
                    <a:pt x="0" y="2220468"/>
                  </a:lnTo>
                  <a:lnTo>
                    <a:pt x="4439412" y="2220468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4770" y="1875282"/>
              <a:ext cx="4439920" cy="2220595"/>
            </a:xfrm>
            <a:custGeom>
              <a:avLst/>
              <a:gdLst/>
              <a:ahLst/>
              <a:cxnLst/>
              <a:rect l="l" t="t" r="r" b="b"/>
              <a:pathLst>
                <a:path w="4439920" h="2220595">
                  <a:moveTo>
                    <a:pt x="0" y="2220468"/>
                  </a:moveTo>
                  <a:lnTo>
                    <a:pt x="4439412" y="2220468"/>
                  </a:lnTo>
                  <a:lnTo>
                    <a:pt x="4439412" y="0"/>
                  </a:lnTo>
                  <a:lnTo>
                    <a:pt x="0" y="0"/>
                  </a:lnTo>
                  <a:lnTo>
                    <a:pt x="0" y="2220468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30" dirty="0"/>
              <a:t> </a:t>
            </a:r>
            <a:r>
              <a:rPr spc="165" dirty="0"/>
              <a:t>LEAF</a:t>
            </a:r>
            <a:r>
              <a:rPr spc="320" dirty="0"/>
              <a:t> </a:t>
            </a:r>
            <a:r>
              <a:rPr spc="145" dirty="0"/>
              <a:t>NODES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7665" y="2181225"/>
            <a:ext cx="2724150" cy="1238250"/>
            <a:chOff x="367665" y="2181225"/>
            <a:chExt cx="2724150" cy="1238250"/>
          </a:xfrm>
        </p:grpSpPr>
        <p:sp>
          <p:nvSpPr>
            <p:cNvPr id="7" name="object 7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5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99" y="228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5701" y="21907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599" y="228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186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3694" y="26860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1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5181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4698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2690" y="318135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128" y="2418587"/>
              <a:ext cx="2172335" cy="762000"/>
            </a:xfrm>
            <a:custGeom>
              <a:avLst/>
              <a:gdLst/>
              <a:ahLst/>
              <a:cxnLst/>
              <a:rect l="l" t="t" r="r" b="b"/>
              <a:pathLst>
                <a:path w="2172335" h="762000">
                  <a:moveTo>
                    <a:pt x="774573" y="685800"/>
                  </a:moveTo>
                  <a:lnTo>
                    <a:pt x="742823" y="685800"/>
                  </a:lnTo>
                  <a:lnTo>
                    <a:pt x="742823" y="635000"/>
                  </a:lnTo>
                  <a:lnTo>
                    <a:pt x="742823" y="625094"/>
                  </a:lnTo>
                  <a:lnTo>
                    <a:pt x="739902" y="622300"/>
                  </a:lnTo>
                  <a:lnTo>
                    <a:pt x="393801" y="622300"/>
                  </a:lnTo>
                  <a:lnTo>
                    <a:pt x="393801" y="495300"/>
                  </a:lnTo>
                  <a:lnTo>
                    <a:pt x="393446" y="495300"/>
                  </a:lnTo>
                  <a:lnTo>
                    <a:pt x="381101" y="495300"/>
                  </a:lnTo>
                  <a:lnTo>
                    <a:pt x="380746" y="495300"/>
                  </a:lnTo>
                  <a:lnTo>
                    <a:pt x="380746" y="622300"/>
                  </a:lnTo>
                  <a:lnTo>
                    <a:pt x="34594" y="622300"/>
                  </a:lnTo>
                  <a:lnTo>
                    <a:pt x="31750" y="625094"/>
                  </a:lnTo>
                  <a:lnTo>
                    <a:pt x="31750" y="685800"/>
                  </a:ln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76200" y="685800"/>
                  </a:lnTo>
                  <a:lnTo>
                    <a:pt x="44450" y="685800"/>
                  </a:lnTo>
                  <a:lnTo>
                    <a:pt x="44450" y="635000"/>
                  </a:lnTo>
                  <a:lnTo>
                    <a:pt x="383590" y="635000"/>
                  </a:lnTo>
                  <a:lnTo>
                    <a:pt x="390956" y="635000"/>
                  </a:lnTo>
                  <a:lnTo>
                    <a:pt x="730123" y="635000"/>
                  </a:lnTo>
                  <a:lnTo>
                    <a:pt x="730123" y="685800"/>
                  </a:lnTo>
                  <a:lnTo>
                    <a:pt x="698373" y="685800"/>
                  </a:lnTo>
                  <a:lnTo>
                    <a:pt x="736473" y="762000"/>
                  </a:lnTo>
                  <a:lnTo>
                    <a:pt x="768223" y="698500"/>
                  </a:lnTo>
                  <a:lnTo>
                    <a:pt x="774573" y="685800"/>
                  </a:lnTo>
                  <a:close/>
                </a:path>
                <a:path w="2172335" h="762000">
                  <a:moveTo>
                    <a:pt x="1823466" y="190500"/>
                  </a:moveTo>
                  <a:lnTo>
                    <a:pt x="1791716" y="190500"/>
                  </a:lnTo>
                  <a:lnTo>
                    <a:pt x="1791716" y="139700"/>
                  </a:lnTo>
                  <a:lnTo>
                    <a:pt x="1791716" y="129794"/>
                  </a:lnTo>
                  <a:lnTo>
                    <a:pt x="1788795" y="127000"/>
                  </a:lnTo>
                  <a:lnTo>
                    <a:pt x="1092962" y="127000"/>
                  </a:lnTo>
                  <a:lnTo>
                    <a:pt x="1092962" y="0"/>
                  </a:lnTo>
                  <a:lnTo>
                    <a:pt x="1092200" y="0"/>
                  </a:lnTo>
                  <a:lnTo>
                    <a:pt x="1080262" y="0"/>
                  </a:lnTo>
                  <a:lnTo>
                    <a:pt x="1079500" y="0"/>
                  </a:lnTo>
                  <a:lnTo>
                    <a:pt x="1079500" y="127000"/>
                  </a:lnTo>
                  <a:lnTo>
                    <a:pt x="383590" y="127000"/>
                  </a:lnTo>
                  <a:lnTo>
                    <a:pt x="380746" y="129794"/>
                  </a:lnTo>
                  <a:lnTo>
                    <a:pt x="380746" y="190500"/>
                  </a:lnTo>
                  <a:lnTo>
                    <a:pt x="348996" y="190500"/>
                  </a:lnTo>
                  <a:lnTo>
                    <a:pt x="387096" y="266700"/>
                  </a:lnTo>
                  <a:lnTo>
                    <a:pt x="418846" y="203200"/>
                  </a:lnTo>
                  <a:lnTo>
                    <a:pt x="425196" y="190500"/>
                  </a:lnTo>
                  <a:lnTo>
                    <a:pt x="393446" y="190500"/>
                  </a:lnTo>
                  <a:lnTo>
                    <a:pt x="393446" y="139700"/>
                  </a:lnTo>
                  <a:lnTo>
                    <a:pt x="1083056" y="139700"/>
                  </a:lnTo>
                  <a:lnTo>
                    <a:pt x="1089279" y="139700"/>
                  </a:lnTo>
                  <a:lnTo>
                    <a:pt x="1779016" y="139700"/>
                  </a:lnTo>
                  <a:lnTo>
                    <a:pt x="1779016" y="190500"/>
                  </a:lnTo>
                  <a:lnTo>
                    <a:pt x="1747266" y="190500"/>
                  </a:lnTo>
                  <a:lnTo>
                    <a:pt x="1785366" y="266700"/>
                  </a:lnTo>
                  <a:lnTo>
                    <a:pt x="1817116" y="203200"/>
                  </a:lnTo>
                  <a:lnTo>
                    <a:pt x="1823466" y="190500"/>
                  </a:lnTo>
                  <a:close/>
                </a:path>
                <a:path w="2172335" h="762000">
                  <a:moveTo>
                    <a:pt x="2172081" y="685800"/>
                  </a:moveTo>
                  <a:lnTo>
                    <a:pt x="2140331" y="685800"/>
                  </a:lnTo>
                  <a:lnTo>
                    <a:pt x="2140331" y="635000"/>
                  </a:lnTo>
                  <a:lnTo>
                    <a:pt x="2140331" y="625094"/>
                  </a:lnTo>
                  <a:lnTo>
                    <a:pt x="2137410" y="622300"/>
                  </a:lnTo>
                  <a:lnTo>
                    <a:pt x="1791335" y="622300"/>
                  </a:lnTo>
                  <a:lnTo>
                    <a:pt x="1791335" y="495300"/>
                  </a:lnTo>
                  <a:lnTo>
                    <a:pt x="1790954" y="495300"/>
                  </a:lnTo>
                  <a:lnTo>
                    <a:pt x="1778635" y="495300"/>
                  </a:lnTo>
                  <a:lnTo>
                    <a:pt x="1778254" y="495300"/>
                  </a:lnTo>
                  <a:lnTo>
                    <a:pt x="1778254" y="622300"/>
                  </a:lnTo>
                  <a:lnTo>
                    <a:pt x="1432052" y="622300"/>
                  </a:lnTo>
                  <a:lnTo>
                    <a:pt x="1429258" y="625094"/>
                  </a:lnTo>
                  <a:lnTo>
                    <a:pt x="1429258" y="685800"/>
                  </a:lnTo>
                  <a:lnTo>
                    <a:pt x="1397508" y="685800"/>
                  </a:lnTo>
                  <a:lnTo>
                    <a:pt x="1435608" y="762000"/>
                  </a:lnTo>
                  <a:lnTo>
                    <a:pt x="1467358" y="698500"/>
                  </a:lnTo>
                  <a:lnTo>
                    <a:pt x="1473708" y="685800"/>
                  </a:lnTo>
                  <a:lnTo>
                    <a:pt x="1441958" y="685800"/>
                  </a:lnTo>
                  <a:lnTo>
                    <a:pt x="1441958" y="635000"/>
                  </a:lnTo>
                  <a:lnTo>
                    <a:pt x="1781048" y="635000"/>
                  </a:lnTo>
                  <a:lnTo>
                    <a:pt x="1788414" y="635000"/>
                  </a:lnTo>
                  <a:lnTo>
                    <a:pt x="2127631" y="635000"/>
                  </a:lnTo>
                  <a:lnTo>
                    <a:pt x="2127631" y="685800"/>
                  </a:lnTo>
                  <a:lnTo>
                    <a:pt x="2095881" y="685800"/>
                  </a:lnTo>
                  <a:lnTo>
                    <a:pt x="2133981" y="762000"/>
                  </a:lnTo>
                  <a:lnTo>
                    <a:pt x="2165731" y="698500"/>
                  </a:lnTo>
                  <a:lnTo>
                    <a:pt x="2172081" y="68580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2834" y="2650363"/>
            <a:ext cx="1159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Sorted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133341" y="2962910"/>
          <a:ext cx="2880359" cy="31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158750">
                        <a:lnSpc>
                          <a:spcPts val="2360"/>
                        </a:lnSpc>
                      </a:pPr>
                      <a:r>
                        <a:rPr sz="2100" b="1" i="1" spc="-515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K1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515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K2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515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K3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60"/>
                        </a:lnSpc>
                      </a:pPr>
                      <a:r>
                        <a:rPr sz="2100" b="1" i="1" spc="-515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K4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360"/>
                        </a:lnSpc>
                      </a:pPr>
                      <a:r>
                        <a:rPr sz="2100" b="1" i="1" spc="-515" dirty="0">
                          <a:solidFill>
                            <a:srgbClr val="585858"/>
                          </a:solidFill>
                          <a:latin typeface="Meiryo UI"/>
                          <a:cs typeface="Meiryo UI"/>
                        </a:rPr>
                        <a:t>K5</a:t>
                      </a:r>
                      <a:endParaRPr sz="2100">
                        <a:latin typeface="Meiryo UI"/>
                        <a:cs typeface="Meiryo UI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034910" y="2950210"/>
            <a:ext cx="4451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4433E"/>
                </a:solidFill>
                <a:latin typeface="Calibri"/>
                <a:cs typeface="Calibri"/>
              </a:rPr>
              <a:t>•••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68361" y="2975610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420"/>
              </a:lnSpc>
            </a:pPr>
            <a:r>
              <a:rPr sz="2100" b="1" i="1" spc="-515" dirty="0">
                <a:solidFill>
                  <a:srgbClr val="585858"/>
                </a:solidFill>
                <a:latin typeface="Meiryo UI"/>
                <a:cs typeface="Meiryo UI"/>
              </a:rPr>
              <a:t>Kn</a:t>
            </a:r>
            <a:endParaRPr sz="2100">
              <a:latin typeface="Meiryo UI"/>
              <a:cs typeface="Meiryo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2834" y="3365068"/>
            <a:ext cx="641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133341" y="3677665"/>
          <a:ext cx="2880359" cy="31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400" b="1" spc="-50" dirty="0">
                          <a:solidFill>
                            <a:srgbClr val="EE3D42"/>
                          </a:solidFill>
                          <a:latin typeface="Kozuka Gothic Pr6N B"/>
                          <a:cs typeface="Kozuka Gothic Pr6N B"/>
                        </a:rPr>
                        <a:t>¤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>
                    <a:lnL w="28575">
                      <a:solidFill>
                        <a:srgbClr val="A6A6A6"/>
                      </a:solidFill>
                      <a:prstDash val="solid"/>
                    </a:lnL>
                    <a:lnR w="28575">
                      <a:solidFill>
                        <a:srgbClr val="A6A6A6"/>
                      </a:solidFill>
                      <a:prstDash val="solid"/>
                    </a:lnR>
                    <a:lnT w="28575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034910" y="3665016"/>
            <a:ext cx="445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44433E"/>
                </a:solidFill>
                <a:latin typeface="Calibri"/>
                <a:cs typeface="Calibri"/>
              </a:rPr>
              <a:t>•••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8361" y="3690365"/>
            <a:ext cx="574675" cy="314325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4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¤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6534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¤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21018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sz="24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¤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08826" y="1926717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Next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6041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000" spc="-50" dirty="0">
                <a:solidFill>
                  <a:srgbClr val="585858"/>
                </a:solidFill>
                <a:latin typeface="BIZ UDGothic"/>
                <a:cs typeface="BIZ UDGothic"/>
              </a:rPr>
              <a:t>#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0526" y="2260854"/>
            <a:ext cx="574675" cy="312420"/>
          </a:xfrm>
          <a:prstGeom prst="rect">
            <a:avLst/>
          </a:prstGeom>
          <a:solidFill>
            <a:srgbClr val="F1F1F1"/>
          </a:solidFill>
          <a:ln w="254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sz="2000" spc="-50" dirty="0">
                <a:solidFill>
                  <a:srgbClr val="585858"/>
                </a:solidFill>
                <a:latin typeface="BIZ UDGothic"/>
                <a:cs typeface="BIZ UDGothic"/>
              </a:rPr>
              <a:t>#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1053" y="1327911"/>
            <a:ext cx="2400300" cy="929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i="1" spc="-150" dirty="0">
                <a:solidFill>
                  <a:srgbClr val="636363"/>
                </a:solidFill>
                <a:latin typeface="Times New Roman"/>
                <a:cs typeface="Times New Roman"/>
              </a:rPr>
              <a:t>B+Tree</a:t>
            </a:r>
            <a:r>
              <a:rPr sz="24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Leaf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840"/>
              </a:spcBef>
              <a:tabLst>
                <a:tab pos="1109345" algn="l"/>
                <a:tab pos="1934845" algn="l"/>
              </a:tabLst>
            </a:pPr>
            <a:r>
              <a:rPr sz="20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Level</a:t>
            </a:r>
            <a:r>
              <a:rPr sz="2000" b="1" i="1" dirty="0">
                <a:solidFill>
                  <a:srgbClr val="636363"/>
                </a:solidFill>
                <a:latin typeface="Times New Roman"/>
                <a:cs typeface="Times New Roman"/>
              </a:rPr>
              <a:t>	</a:t>
            </a:r>
            <a:r>
              <a:rPr sz="20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Slots</a:t>
            </a:r>
            <a:r>
              <a:rPr sz="2000" b="1" i="1" dirty="0">
                <a:solidFill>
                  <a:srgbClr val="636363"/>
                </a:solidFill>
                <a:latin typeface="Times New Roman"/>
                <a:cs typeface="Times New Roman"/>
              </a:rPr>
              <a:t>	</a:t>
            </a:r>
            <a:r>
              <a:rPr sz="2000" b="1" i="1" spc="-40" dirty="0">
                <a:solidFill>
                  <a:srgbClr val="636363"/>
                </a:solidFill>
                <a:latin typeface="Times New Roman"/>
                <a:cs typeface="Times New Roman"/>
              </a:rPr>
              <a:t>Prev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77486" y="3287267"/>
            <a:ext cx="171450" cy="401955"/>
          </a:xfrm>
          <a:custGeom>
            <a:avLst/>
            <a:gdLst/>
            <a:ahLst/>
            <a:cxnLst/>
            <a:rect l="l" t="t" r="r" b="b"/>
            <a:pathLst>
              <a:path w="171450" h="401954">
                <a:moveTo>
                  <a:pt x="57150" y="230123"/>
                </a:moveTo>
                <a:lnTo>
                  <a:pt x="0" y="230123"/>
                </a:lnTo>
                <a:lnTo>
                  <a:pt x="85725" y="401573"/>
                </a:lnTo>
                <a:lnTo>
                  <a:pt x="157162" y="258698"/>
                </a:lnTo>
                <a:lnTo>
                  <a:pt x="57150" y="258698"/>
                </a:lnTo>
                <a:lnTo>
                  <a:pt x="57150" y="230123"/>
                </a:lnTo>
                <a:close/>
              </a:path>
              <a:path w="171450" h="401954">
                <a:moveTo>
                  <a:pt x="114300" y="0"/>
                </a:moveTo>
                <a:lnTo>
                  <a:pt x="57150" y="0"/>
                </a:lnTo>
                <a:lnTo>
                  <a:pt x="57150" y="258698"/>
                </a:lnTo>
                <a:lnTo>
                  <a:pt x="114300" y="258698"/>
                </a:lnTo>
                <a:lnTo>
                  <a:pt x="114300" y="0"/>
                </a:lnTo>
                <a:close/>
              </a:path>
              <a:path w="171450" h="401954">
                <a:moveTo>
                  <a:pt x="171450" y="230123"/>
                </a:moveTo>
                <a:lnTo>
                  <a:pt x="114300" y="230123"/>
                </a:lnTo>
                <a:lnTo>
                  <a:pt x="114300" y="258698"/>
                </a:lnTo>
                <a:lnTo>
                  <a:pt x="157162" y="258698"/>
                </a:lnTo>
                <a:lnTo>
                  <a:pt x="171450" y="230123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55083" y="3287267"/>
            <a:ext cx="2916555" cy="401955"/>
          </a:xfrm>
          <a:custGeom>
            <a:avLst/>
            <a:gdLst/>
            <a:ahLst/>
            <a:cxnLst/>
            <a:rect l="l" t="t" r="r" b="b"/>
            <a:pathLst>
              <a:path w="2916554" h="401954">
                <a:moveTo>
                  <a:pt x="171450" y="230136"/>
                </a:moveTo>
                <a:lnTo>
                  <a:pt x="114300" y="230136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30136"/>
                </a:lnTo>
                <a:lnTo>
                  <a:pt x="0" y="230136"/>
                </a:lnTo>
                <a:lnTo>
                  <a:pt x="85725" y="401574"/>
                </a:lnTo>
                <a:lnTo>
                  <a:pt x="157162" y="258699"/>
                </a:lnTo>
                <a:lnTo>
                  <a:pt x="171450" y="230136"/>
                </a:lnTo>
                <a:close/>
              </a:path>
              <a:path w="2916554" h="401954">
                <a:moveTo>
                  <a:pt x="747522" y="230136"/>
                </a:moveTo>
                <a:lnTo>
                  <a:pt x="690372" y="230136"/>
                </a:lnTo>
                <a:lnTo>
                  <a:pt x="690372" y="0"/>
                </a:lnTo>
                <a:lnTo>
                  <a:pt x="633222" y="0"/>
                </a:lnTo>
                <a:lnTo>
                  <a:pt x="633222" y="230136"/>
                </a:lnTo>
                <a:lnTo>
                  <a:pt x="576072" y="230136"/>
                </a:lnTo>
                <a:lnTo>
                  <a:pt x="661797" y="401574"/>
                </a:lnTo>
                <a:lnTo>
                  <a:pt x="733234" y="258699"/>
                </a:lnTo>
                <a:lnTo>
                  <a:pt x="747522" y="230136"/>
                </a:lnTo>
                <a:close/>
              </a:path>
              <a:path w="2916554" h="401954">
                <a:moveTo>
                  <a:pt x="1325118" y="230136"/>
                </a:moveTo>
                <a:lnTo>
                  <a:pt x="1267968" y="230136"/>
                </a:lnTo>
                <a:lnTo>
                  <a:pt x="1267968" y="0"/>
                </a:lnTo>
                <a:lnTo>
                  <a:pt x="1210818" y="0"/>
                </a:lnTo>
                <a:lnTo>
                  <a:pt x="1210818" y="230136"/>
                </a:lnTo>
                <a:lnTo>
                  <a:pt x="1153668" y="230136"/>
                </a:lnTo>
                <a:lnTo>
                  <a:pt x="1239393" y="401574"/>
                </a:lnTo>
                <a:lnTo>
                  <a:pt x="1310830" y="258699"/>
                </a:lnTo>
                <a:lnTo>
                  <a:pt x="1325118" y="230136"/>
                </a:lnTo>
                <a:close/>
              </a:path>
              <a:path w="2916554" h="401954">
                <a:moveTo>
                  <a:pt x="1901190" y="230136"/>
                </a:moveTo>
                <a:lnTo>
                  <a:pt x="1844040" y="230136"/>
                </a:lnTo>
                <a:lnTo>
                  <a:pt x="1844040" y="0"/>
                </a:lnTo>
                <a:lnTo>
                  <a:pt x="1786890" y="0"/>
                </a:lnTo>
                <a:lnTo>
                  <a:pt x="1786890" y="230136"/>
                </a:lnTo>
                <a:lnTo>
                  <a:pt x="1729740" y="230136"/>
                </a:lnTo>
                <a:lnTo>
                  <a:pt x="1815465" y="401574"/>
                </a:lnTo>
                <a:lnTo>
                  <a:pt x="1886902" y="258699"/>
                </a:lnTo>
                <a:lnTo>
                  <a:pt x="1901190" y="230136"/>
                </a:lnTo>
                <a:close/>
              </a:path>
              <a:path w="2916554" h="401954">
                <a:moveTo>
                  <a:pt x="2916174" y="230136"/>
                </a:moveTo>
                <a:lnTo>
                  <a:pt x="2859024" y="230136"/>
                </a:lnTo>
                <a:lnTo>
                  <a:pt x="2859024" y="0"/>
                </a:lnTo>
                <a:lnTo>
                  <a:pt x="2801874" y="0"/>
                </a:lnTo>
                <a:lnTo>
                  <a:pt x="2801874" y="230136"/>
                </a:lnTo>
                <a:lnTo>
                  <a:pt x="2744724" y="230136"/>
                </a:lnTo>
                <a:lnTo>
                  <a:pt x="2830449" y="401574"/>
                </a:lnTo>
                <a:lnTo>
                  <a:pt x="2901886" y="258699"/>
                </a:lnTo>
                <a:lnTo>
                  <a:pt x="2916174" y="230136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LEAF</a:t>
            </a:r>
            <a:r>
              <a:rPr spc="320" dirty="0"/>
              <a:t> </a:t>
            </a:r>
            <a:r>
              <a:rPr spc="180" dirty="0"/>
              <a:t>NODE</a:t>
            </a:r>
            <a:r>
              <a:rPr spc="320" dirty="0"/>
              <a:t> </a:t>
            </a:r>
            <a:r>
              <a:rPr spc="1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9021"/>
            <a:ext cx="4542155" cy="269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Record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585858"/>
                </a:solidFill>
                <a:latin typeface="Times New Roman"/>
                <a:cs typeface="Times New Roman"/>
              </a:rPr>
              <a:t>IDs</a:t>
            </a:r>
            <a:endParaRPr sz="2400">
              <a:latin typeface="Times New Roman"/>
              <a:cs typeface="Times New Roman"/>
            </a:endParaRPr>
          </a:p>
          <a:p>
            <a:pPr marR="258445" algn="ctr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pointer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endParaRPr sz="2000">
              <a:latin typeface="Palatino Linotype"/>
              <a:cs typeface="Palatino Linotype"/>
            </a:endParaRPr>
          </a:p>
          <a:p>
            <a:pPr marR="317500" algn="ctr">
              <a:lnSpc>
                <a:spcPts val="2280"/>
              </a:lnSpc>
            </a:pP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which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corresponds.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810"/>
              </a:lnSpc>
              <a:spcBef>
                <a:spcPts val="210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400" b="1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actual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contents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160"/>
              </a:lnSpc>
            </a:pP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tuple.</a:t>
            </a:r>
            <a:endParaRPr sz="2000">
              <a:latin typeface="Palatino Linotype"/>
              <a:cs typeface="Palatino Linotype"/>
            </a:endParaRPr>
          </a:p>
          <a:p>
            <a:pPr marL="355600" marR="102235" indent="-34290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Secondary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indexes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Record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their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values.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0230" y="1961910"/>
            <a:ext cx="1725295" cy="213360"/>
            <a:chOff x="7180230" y="1961910"/>
            <a:chExt cx="1725295" cy="213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8157" y="1964464"/>
              <a:ext cx="188414" cy="2104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0224" y="1964435"/>
              <a:ext cx="1668145" cy="210820"/>
            </a:xfrm>
            <a:custGeom>
              <a:avLst/>
              <a:gdLst/>
              <a:ahLst/>
              <a:cxnLst/>
              <a:rect l="l" t="t" r="r" b="b"/>
              <a:pathLst>
                <a:path w="1668145" h="210819">
                  <a:moveTo>
                    <a:pt x="350977" y="105244"/>
                  </a:moveTo>
                  <a:lnTo>
                    <a:pt x="343903" y="64312"/>
                  </a:lnTo>
                  <a:lnTo>
                    <a:pt x="325945" y="34353"/>
                  </a:lnTo>
                  <a:lnTo>
                    <a:pt x="323875" y="30886"/>
                  </a:lnTo>
                  <a:lnTo>
                    <a:pt x="315772" y="25044"/>
                  </a:lnTo>
                  <a:lnTo>
                    <a:pt x="315772" y="105244"/>
                  </a:lnTo>
                  <a:lnTo>
                    <a:pt x="311467" y="132842"/>
                  </a:lnTo>
                  <a:lnTo>
                    <a:pt x="298983" y="155384"/>
                  </a:lnTo>
                  <a:lnTo>
                    <a:pt x="278955" y="170573"/>
                  </a:lnTo>
                  <a:lnTo>
                    <a:pt x="252018" y="176149"/>
                  </a:lnTo>
                  <a:lnTo>
                    <a:pt x="98945" y="176149"/>
                  </a:lnTo>
                  <a:lnTo>
                    <a:pt x="72009" y="170573"/>
                  </a:lnTo>
                  <a:lnTo>
                    <a:pt x="51981" y="155384"/>
                  </a:lnTo>
                  <a:lnTo>
                    <a:pt x="39497" y="132842"/>
                  </a:lnTo>
                  <a:lnTo>
                    <a:pt x="35191" y="105244"/>
                  </a:lnTo>
                  <a:lnTo>
                    <a:pt x="39497" y="77647"/>
                  </a:lnTo>
                  <a:lnTo>
                    <a:pt x="51981" y="55118"/>
                  </a:lnTo>
                  <a:lnTo>
                    <a:pt x="72009" y="39916"/>
                  </a:lnTo>
                  <a:lnTo>
                    <a:pt x="98945" y="34353"/>
                  </a:lnTo>
                  <a:lnTo>
                    <a:pt x="252018" y="34353"/>
                  </a:lnTo>
                  <a:lnTo>
                    <a:pt x="278955" y="39916"/>
                  </a:lnTo>
                  <a:lnTo>
                    <a:pt x="298983" y="55118"/>
                  </a:lnTo>
                  <a:lnTo>
                    <a:pt x="311467" y="77647"/>
                  </a:lnTo>
                  <a:lnTo>
                    <a:pt x="315772" y="105244"/>
                  </a:lnTo>
                  <a:lnTo>
                    <a:pt x="315772" y="25044"/>
                  </a:lnTo>
                  <a:lnTo>
                    <a:pt x="292658" y="8356"/>
                  </a:lnTo>
                  <a:lnTo>
                    <a:pt x="252018" y="88"/>
                  </a:lnTo>
                  <a:lnTo>
                    <a:pt x="98945" y="88"/>
                  </a:lnTo>
                  <a:lnTo>
                    <a:pt x="58305" y="8356"/>
                  </a:lnTo>
                  <a:lnTo>
                    <a:pt x="27101" y="30886"/>
                  </a:lnTo>
                  <a:lnTo>
                    <a:pt x="7073" y="64312"/>
                  </a:lnTo>
                  <a:lnTo>
                    <a:pt x="0" y="105244"/>
                  </a:lnTo>
                  <a:lnTo>
                    <a:pt x="7073" y="146177"/>
                  </a:lnTo>
                  <a:lnTo>
                    <a:pt x="27101" y="179603"/>
                  </a:lnTo>
                  <a:lnTo>
                    <a:pt x="58305" y="202133"/>
                  </a:lnTo>
                  <a:lnTo>
                    <a:pt x="98945" y="210400"/>
                  </a:lnTo>
                  <a:lnTo>
                    <a:pt x="252018" y="210400"/>
                  </a:lnTo>
                  <a:lnTo>
                    <a:pt x="292658" y="202133"/>
                  </a:lnTo>
                  <a:lnTo>
                    <a:pt x="323875" y="179603"/>
                  </a:lnTo>
                  <a:lnTo>
                    <a:pt x="325945" y="176149"/>
                  </a:lnTo>
                  <a:lnTo>
                    <a:pt x="343903" y="146177"/>
                  </a:lnTo>
                  <a:lnTo>
                    <a:pt x="350977" y="105244"/>
                  </a:lnTo>
                  <a:close/>
                </a:path>
                <a:path w="1668145" h="210819">
                  <a:moveTo>
                    <a:pt x="928039" y="210464"/>
                  </a:moveTo>
                  <a:lnTo>
                    <a:pt x="821220" y="46393"/>
                  </a:lnTo>
                  <a:lnTo>
                    <a:pt x="797471" y="9918"/>
                  </a:lnTo>
                  <a:lnTo>
                    <a:pt x="789355" y="2603"/>
                  </a:lnTo>
                  <a:lnTo>
                    <a:pt x="778611" y="228"/>
                  </a:lnTo>
                  <a:lnTo>
                    <a:pt x="767664" y="2819"/>
                  </a:lnTo>
                  <a:lnTo>
                    <a:pt x="758926" y="10439"/>
                  </a:lnTo>
                  <a:lnTo>
                    <a:pt x="629412" y="210464"/>
                  </a:lnTo>
                  <a:lnTo>
                    <a:pt x="672249" y="210464"/>
                  </a:lnTo>
                  <a:lnTo>
                    <a:pt x="711288" y="150037"/>
                  </a:lnTo>
                  <a:lnTo>
                    <a:pt x="794829" y="150037"/>
                  </a:lnTo>
                  <a:lnTo>
                    <a:pt x="816775" y="115658"/>
                  </a:lnTo>
                  <a:lnTo>
                    <a:pt x="733234" y="115658"/>
                  </a:lnTo>
                  <a:lnTo>
                    <a:pt x="778725" y="46393"/>
                  </a:lnTo>
                  <a:lnTo>
                    <a:pt x="885253" y="210464"/>
                  </a:lnTo>
                  <a:lnTo>
                    <a:pt x="928039" y="210464"/>
                  </a:lnTo>
                  <a:close/>
                </a:path>
                <a:path w="1668145" h="210819">
                  <a:moveTo>
                    <a:pt x="1180388" y="0"/>
                  </a:moveTo>
                  <a:lnTo>
                    <a:pt x="1008875" y="88"/>
                  </a:lnTo>
                  <a:lnTo>
                    <a:pt x="968235" y="8356"/>
                  </a:lnTo>
                  <a:lnTo>
                    <a:pt x="937006" y="30886"/>
                  </a:lnTo>
                  <a:lnTo>
                    <a:pt x="916978" y="64312"/>
                  </a:lnTo>
                  <a:lnTo>
                    <a:pt x="909904" y="105244"/>
                  </a:lnTo>
                  <a:lnTo>
                    <a:pt x="916978" y="146177"/>
                  </a:lnTo>
                  <a:lnTo>
                    <a:pt x="937006" y="179603"/>
                  </a:lnTo>
                  <a:lnTo>
                    <a:pt x="968235" y="202133"/>
                  </a:lnTo>
                  <a:lnTo>
                    <a:pt x="1008875" y="210400"/>
                  </a:lnTo>
                  <a:lnTo>
                    <a:pt x="1153960" y="210235"/>
                  </a:lnTo>
                  <a:lnTo>
                    <a:pt x="1176693" y="176149"/>
                  </a:lnTo>
                  <a:lnTo>
                    <a:pt x="1009929" y="176149"/>
                  </a:lnTo>
                  <a:lnTo>
                    <a:pt x="983005" y="170573"/>
                  </a:lnTo>
                  <a:lnTo>
                    <a:pt x="962977" y="155384"/>
                  </a:lnTo>
                  <a:lnTo>
                    <a:pt x="950480" y="132842"/>
                  </a:lnTo>
                  <a:lnTo>
                    <a:pt x="946175" y="105244"/>
                  </a:lnTo>
                  <a:lnTo>
                    <a:pt x="950480" y="77647"/>
                  </a:lnTo>
                  <a:lnTo>
                    <a:pt x="962977" y="55118"/>
                  </a:lnTo>
                  <a:lnTo>
                    <a:pt x="983005" y="39916"/>
                  </a:lnTo>
                  <a:lnTo>
                    <a:pt x="1009929" y="34353"/>
                  </a:lnTo>
                  <a:lnTo>
                    <a:pt x="1158506" y="34353"/>
                  </a:lnTo>
                  <a:lnTo>
                    <a:pt x="1180388" y="0"/>
                  </a:lnTo>
                  <a:close/>
                </a:path>
                <a:path w="1668145" h="210819">
                  <a:moveTo>
                    <a:pt x="1667738" y="0"/>
                  </a:moveTo>
                  <a:lnTo>
                    <a:pt x="1496237" y="88"/>
                  </a:lnTo>
                  <a:lnTo>
                    <a:pt x="1455585" y="8356"/>
                  </a:lnTo>
                  <a:lnTo>
                    <a:pt x="1424368" y="30886"/>
                  </a:lnTo>
                  <a:lnTo>
                    <a:pt x="1404327" y="64312"/>
                  </a:lnTo>
                  <a:lnTo>
                    <a:pt x="1397266" y="105244"/>
                  </a:lnTo>
                  <a:lnTo>
                    <a:pt x="1404327" y="146177"/>
                  </a:lnTo>
                  <a:lnTo>
                    <a:pt x="1424368" y="179603"/>
                  </a:lnTo>
                  <a:lnTo>
                    <a:pt x="1455585" y="202133"/>
                  </a:lnTo>
                  <a:lnTo>
                    <a:pt x="1496237" y="210400"/>
                  </a:lnTo>
                  <a:lnTo>
                    <a:pt x="1641309" y="210235"/>
                  </a:lnTo>
                  <a:lnTo>
                    <a:pt x="1663992" y="176149"/>
                  </a:lnTo>
                  <a:lnTo>
                    <a:pt x="1497279" y="176149"/>
                  </a:lnTo>
                  <a:lnTo>
                    <a:pt x="1473923" y="172046"/>
                  </a:lnTo>
                  <a:lnTo>
                    <a:pt x="1455534" y="160705"/>
                  </a:lnTo>
                  <a:lnTo>
                    <a:pt x="1442504" y="143522"/>
                  </a:lnTo>
                  <a:lnTo>
                    <a:pt x="1435188" y="121907"/>
                  </a:lnTo>
                  <a:lnTo>
                    <a:pt x="1622259" y="121907"/>
                  </a:lnTo>
                  <a:lnTo>
                    <a:pt x="1644751" y="87541"/>
                  </a:lnTo>
                  <a:lnTo>
                    <a:pt x="1435188" y="87541"/>
                  </a:lnTo>
                  <a:lnTo>
                    <a:pt x="1442720" y="66370"/>
                  </a:lnTo>
                  <a:lnTo>
                    <a:pt x="1455839" y="49517"/>
                  </a:lnTo>
                  <a:lnTo>
                    <a:pt x="1474152" y="38379"/>
                  </a:lnTo>
                  <a:lnTo>
                    <a:pt x="1497279" y="34353"/>
                  </a:lnTo>
                  <a:lnTo>
                    <a:pt x="1645793" y="34353"/>
                  </a:lnTo>
                  <a:lnTo>
                    <a:pt x="1667738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398" y="1964464"/>
              <a:ext cx="245682" cy="2104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6226" y="1961921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70" h="38100">
                  <a:moveTo>
                    <a:pt x="29070" y="29591"/>
                  </a:moveTo>
                  <a:lnTo>
                    <a:pt x="22847" y="20205"/>
                  </a:lnTo>
                  <a:lnTo>
                    <a:pt x="22745" y="20066"/>
                  </a:lnTo>
                  <a:lnTo>
                    <a:pt x="25996" y="19659"/>
                  </a:lnTo>
                  <a:lnTo>
                    <a:pt x="28524" y="17983"/>
                  </a:lnTo>
                  <a:lnTo>
                    <a:pt x="28524" y="17424"/>
                  </a:lnTo>
                  <a:lnTo>
                    <a:pt x="28524" y="10718"/>
                  </a:lnTo>
                  <a:lnTo>
                    <a:pt x="28524" y="9829"/>
                  </a:lnTo>
                  <a:lnTo>
                    <a:pt x="25882" y="7937"/>
                  </a:lnTo>
                  <a:lnTo>
                    <a:pt x="24955" y="7937"/>
                  </a:lnTo>
                  <a:lnTo>
                    <a:pt x="24955" y="11214"/>
                  </a:lnTo>
                  <a:lnTo>
                    <a:pt x="24955" y="17221"/>
                  </a:lnTo>
                  <a:lnTo>
                    <a:pt x="22440" y="17424"/>
                  </a:lnTo>
                  <a:lnTo>
                    <a:pt x="15557" y="17424"/>
                  </a:lnTo>
                  <a:lnTo>
                    <a:pt x="15557" y="10718"/>
                  </a:lnTo>
                  <a:lnTo>
                    <a:pt x="22504" y="10718"/>
                  </a:lnTo>
                  <a:lnTo>
                    <a:pt x="24955" y="11214"/>
                  </a:lnTo>
                  <a:lnTo>
                    <a:pt x="24955" y="7937"/>
                  </a:lnTo>
                  <a:lnTo>
                    <a:pt x="12166" y="7937"/>
                  </a:lnTo>
                  <a:lnTo>
                    <a:pt x="12166" y="29591"/>
                  </a:lnTo>
                  <a:lnTo>
                    <a:pt x="15557" y="29591"/>
                  </a:lnTo>
                  <a:lnTo>
                    <a:pt x="15557" y="20205"/>
                  </a:lnTo>
                  <a:lnTo>
                    <a:pt x="19431" y="20205"/>
                  </a:lnTo>
                  <a:lnTo>
                    <a:pt x="25260" y="29591"/>
                  </a:lnTo>
                  <a:lnTo>
                    <a:pt x="29070" y="29591"/>
                  </a:lnTo>
                  <a:close/>
                </a:path>
                <a:path w="39370" h="38100">
                  <a:moveTo>
                    <a:pt x="39090" y="18719"/>
                  </a:moveTo>
                  <a:lnTo>
                    <a:pt x="37528" y="11239"/>
                  </a:lnTo>
                  <a:lnTo>
                    <a:pt x="35229" y="8026"/>
                  </a:lnTo>
                  <a:lnTo>
                    <a:pt x="35229" y="9829"/>
                  </a:lnTo>
                  <a:lnTo>
                    <a:pt x="35229" y="27762"/>
                  </a:lnTo>
                  <a:lnTo>
                    <a:pt x="28333" y="34417"/>
                  </a:lnTo>
                  <a:lnTo>
                    <a:pt x="10756" y="34417"/>
                  </a:lnTo>
                  <a:lnTo>
                    <a:pt x="3873" y="27762"/>
                  </a:lnTo>
                  <a:lnTo>
                    <a:pt x="3873" y="9829"/>
                  </a:lnTo>
                  <a:lnTo>
                    <a:pt x="10756" y="3124"/>
                  </a:lnTo>
                  <a:lnTo>
                    <a:pt x="28333" y="3124"/>
                  </a:lnTo>
                  <a:lnTo>
                    <a:pt x="35229" y="9829"/>
                  </a:lnTo>
                  <a:lnTo>
                    <a:pt x="35229" y="8026"/>
                  </a:lnTo>
                  <a:lnTo>
                    <a:pt x="33299" y="5308"/>
                  </a:lnTo>
                  <a:lnTo>
                    <a:pt x="29819" y="3124"/>
                  </a:lnTo>
                  <a:lnTo>
                    <a:pt x="27089" y="1409"/>
                  </a:lnTo>
                  <a:lnTo>
                    <a:pt x="19608" y="0"/>
                  </a:lnTo>
                  <a:lnTo>
                    <a:pt x="12065" y="1409"/>
                  </a:lnTo>
                  <a:lnTo>
                    <a:pt x="5816" y="5308"/>
                  </a:lnTo>
                  <a:lnTo>
                    <a:pt x="1562" y="11239"/>
                  </a:lnTo>
                  <a:lnTo>
                    <a:pt x="0" y="18719"/>
                  </a:lnTo>
                  <a:lnTo>
                    <a:pt x="1562" y="26250"/>
                  </a:lnTo>
                  <a:lnTo>
                    <a:pt x="5816" y="32207"/>
                  </a:lnTo>
                  <a:lnTo>
                    <a:pt x="12065" y="36131"/>
                  </a:lnTo>
                  <a:lnTo>
                    <a:pt x="19608" y="37541"/>
                  </a:lnTo>
                  <a:lnTo>
                    <a:pt x="27089" y="36131"/>
                  </a:lnTo>
                  <a:lnTo>
                    <a:pt x="29806" y="34417"/>
                  </a:lnTo>
                  <a:lnTo>
                    <a:pt x="33299" y="32207"/>
                  </a:lnTo>
                  <a:lnTo>
                    <a:pt x="37528" y="26250"/>
                  </a:lnTo>
                  <a:lnTo>
                    <a:pt x="39090" y="18719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49852" y="1764401"/>
            <a:ext cx="1337945" cy="412750"/>
            <a:chOff x="5249852" y="1764401"/>
            <a:chExt cx="1337945" cy="412750"/>
          </a:xfrm>
        </p:grpSpPr>
        <p:sp>
          <p:nvSpPr>
            <p:cNvPr id="11" name="object 11"/>
            <p:cNvSpPr/>
            <p:nvPr/>
          </p:nvSpPr>
          <p:spPr>
            <a:xfrm>
              <a:off x="5249852" y="1764480"/>
              <a:ext cx="671195" cy="412750"/>
            </a:xfrm>
            <a:custGeom>
              <a:avLst/>
              <a:gdLst/>
              <a:ahLst/>
              <a:cxnLst/>
              <a:rect l="l" t="t" r="r" b="b"/>
              <a:pathLst>
                <a:path w="671195" h="412750">
                  <a:moveTo>
                    <a:pt x="670584" y="0"/>
                  </a:moveTo>
                  <a:lnTo>
                    <a:pt x="0" y="0"/>
                  </a:lnTo>
                  <a:lnTo>
                    <a:pt x="0" y="412647"/>
                  </a:lnTo>
                  <a:lnTo>
                    <a:pt x="670584" y="412647"/>
                  </a:lnTo>
                  <a:lnTo>
                    <a:pt x="670584" y="0"/>
                  </a:lnTo>
                  <a:close/>
                </a:path>
              </a:pathLst>
            </a:custGeom>
            <a:solidFill>
              <a:srgbClr val="1B1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9859" y="1879848"/>
              <a:ext cx="505774" cy="190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20432" y="1764401"/>
              <a:ext cx="667385" cy="410845"/>
            </a:xfrm>
            <a:custGeom>
              <a:avLst/>
              <a:gdLst/>
              <a:ahLst/>
              <a:cxnLst/>
              <a:rect l="l" t="t" r="r" b="b"/>
              <a:pathLst>
                <a:path w="667384" h="410844">
                  <a:moveTo>
                    <a:pt x="667207" y="0"/>
                  </a:moveTo>
                  <a:lnTo>
                    <a:pt x="0" y="0"/>
                  </a:lnTo>
                  <a:lnTo>
                    <a:pt x="0" y="410395"/>
                  </a:lnTo>
                  <a:lnTo>
                    <a:pt x="667207" y="410395"/>
                  </a:lnTo>
                  <a:lnTo>
                    <a:pt x="667207" y="0"/>
                  </a:lnTo>
                  <a:close/>
                </a:path>
              </a:pathLst>
            </a:custGeom>
            <a:solidFill>
              <a:srgbClr val="09A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383" y="1869846"/>
              <a:ext cx="473075" cy="201930"/>
            </a:xfrm>
            <a:custGeom>
              <a:avLst/>
              <a:gdLst/>
              <a:ahLst/>
              <a:cxnLst/>
              <a:rect l="l" t="t" r="r" b="b"/>
              <a:pathLst>
                <a:path w="473075" h="201930">
                  <a:moveTo>
                    <a:pt x="148450" y="92557"/>
                  </a:moveTo>
                  <a:lnTo>
                    <a:pt x="142354" y="53403"/>
                  </a:lnTo>
                  <a:lnTo>
                    <a:pt x="125806" y="28117"/>
                  </a:lnTo>
                  <a:lnTo>
                    <a:pt x="125806" y="93027"/>
                  </a:lnTo>
                  <a:lnTo>
                    <a:pt x="124548" y="109740"/>
                  </a:lnTo>
                  <a:lnTo>
                    <a:pt x="105600" y="147815"/>
                  </a:lnTo>
                  <a:lnTo>
                    <a:pt x="66268" y="165938"/>
                  </a:lnTo>
                  <a:lnTo>
                    <a:pt x="49149" y="167157"/>
                  </a:lnTo>
                  <a:lnTo>
                    <a:pt x="21602" y="167157"/>
                  </a:lnTo>
                  <a:lnTo>
                    <a:pt x="21602" y="22529"/>
                  </a:lnTo>
                  <a:lnTo>
                    <a:pt x="50419" y="22529"/>
                  </a:lnTo>
                  <a:lnTo>
                    <a:pt x="83400" y="26936"/>
                  </a:lnTo>
                  <a:lnTo>
                    <a:pt x="106959" y="40157"/>
                  </a:lnTo>
                  <a:lnTo>
                    <a:pt x="121094" y="62191"/>
                  </a:lnTo>
                  <a:lnTo>
                    <a:pt x="125806" y="93027"/>
                  </a:lnTo>
                  <a:lnTo>
                    <a:pt x="125806" y="28117"/>
                  </a:lnTo>
                  <a:lnTo>
                    <a:pt x="124066" y="25450"/>
                  </a:lnTo>
                  <a:lnTo>
                    <a:pt x="118757" y="22529"/>
                  </a:lnTo>
                  <a:lnTo>
                    <a:pt x="93586" y="8674"/>
                  </a:lnTo>
                  <a:lnTo>
                    <a:pt x="50939" y="3086"/>
                  </a:lnTo>
                  <a:lnTo>
                    <a:pt x="0" y="3086"/>
                  </a:lnTo>
                  <a:lnTo>
                    <a:pt x="0" y="186588"/>
                  </a:lnTo>
                  <a:lnTo>
                    <a:pt x="48882" y="186588"/>
                  </a:lnTo>
                  <a:lnTo>
                    <a:pt x="70446" y="184975"/>
                  </a:lnTo>
                  <a:lnTo>
                    <a:pt x="89712" y="180149"/>
                  </a:lnTo>
                  <a:lnTo>
                    <a:pt x="106692" y="172097"/>
                  </a:lnTo>
                  <a:lnTo>
                    <a:pt x="113118" y="167157"/>
                  </a:lnTo>
                  <a:lnTo>
                    <a:pt x="121373" y="160820"/>
                  </a:lnTo>
                  <a:lnTo>
                    <a:pt x="133210" y="146875"/>
                  </a:lnTo>
                  <a:lnTo>
                    <a:pt x="141681" y="130848"/>
                  </a:lnTo>
                  <a:lnTo>
                    <a:pt x="146761" y="112737"/>
                  </a:lnTo>
                  <a:lnTo>
                    <a:pt x="148450" y="92557"/>
                  </a:lnTo>
                  <a:close/>
                </a:path>
                <a:path w="473075" h="201930">
                  <a:moveTo>
                    <a:pt x="298323" y="133870"/>
                  </a:moveTo>
                  <a:lnTo>
                    <a:pt x="284873" y="101117"/>
                  </a:lnTo>
                  <a:lnTo>
                    <a:pt x="281051" y="97777"/>
                  </a:lnTo>
                  <a:lnTo>
                    <a:pt x="275666" y="94640"/>
                  </a:lnTo>
                  <a:lnTo>
                    <a:pt x="275666" y="133616"/>
                  </a:lnTo>
                  <a:lnTo>
                    <a:pt x="275018" y="140995"/>
                  </a:lnTo>
                  <a:lnTo>
                    <a:pt x="244652" y="166585"/>
                  </a:lnTo>
                  <a:lnTo>
                    <a:pt x="235661" y="167157"/>
                  </a:lnTo>
                  <a:lnTo>
                    <a:pt x="206336" y="167157"/>
                  </a:lnTo>
                  <a:lnTo>
                    <a:pt x="206336" y="101117"/>
                  </a:lnTo>
                  <a:lnTo>
                    <a:pt x="231140" y="101117"/>
                  </a:lnTo>
                  <a:lnTo>
                    <a:pt x="250621" y="103149"/>
                  </a:lnTo>
                  <a:lnTo>
                    <a:pt x="264528" y="109232"/>
                  </a:lnTo>
                  <a:lnTo>
                    <a:pt x="272884" y="119392"/>
                  </a:lnTo>
                  <a:lnTo>
                    <a:pt x="275666" y="133616"/>
                  </a:lnTo>
                  <a:lnTo>
                    <a:pt x="275666" y="94640"/>
                  </a:lnTo>
                  <a:lnTo>
                    <a:pt x="274053" y="93687"/>
                  </a:lnTo>
                  <a:lnTo>
                    <a:pt x="266128" y="90792"/>
                  </a:lnTo>
                  <a:lnTo>
                    <a:pt x="257263" y="89103"/>
                  </a:lnTo>
                  <a:lnTo>
                    <a:pt x="257263" y="88582"/>
                  </a:lnTo>
                  <a:lnTo>
                    <a:pt x="287045" y="59651"/>
                  </a:lnTo>
                  <a:lnTo>
                    <a:pt x="289191" y="45072"/>
                  </a:lnTo>
                  <a:lnTo>
                    <a:pt x="288302" y="36169"/>
                  </a:lnTo>
                  <a:lnTo>
                    <a:pt x="266522" y="9232"/>
                  </a:lnTo>
                  <a:lnTo>
                    <a:pt x="266522" y="49263"/>
                  </a:lnTo>
                  <a:lnTo>
                    <a:pt x="265887" y="56591"/>
                  </a:lnTo>
                  <a:lnTo>
                    <a:pt x="236855" y="81280"/>
                  </a:lnTo>
                  <a:lnTo>
                    <a:pt x="228460" y="81813"/>
                  </a:lnTo>
                  <a:lnTo>
                    <a:pt x="206336" y="81813"/>
                  </a:lnTo>
                  <a:lnTo>
                    <a:pt x="206336" y="22529"/>
                  </a:lnTo>
                  <a:lnTo>
                    <a:pt x="231140" y="22529"/>
                  </a:lnTo>
                  <a:lnTo>
                    <a:pt x="246634" y="24193"/>
                  </a:lnTo>
                  <a:lnTo>
                    <a:pt x="257695" y="29210"/>
                  </a:lnTo>
                  <a:lnTo>
                    <a:pt x="264325" y="37566"/>
                  </a:lnTo>
                  <a:lnTo>
                    <a:pt x="266522" y="49263"/>
                  </a:lnTo>
                  <a:lnTo>
                    <a:pt x="266522" y="9232"/>
                  </a:lnTo>
                  <a:lnTo>
                    <a:pt x="258660" y="6007"/>
                  </a:lnTo>
                  <a:lnTo>
                    <a:pt x="248551" y="3822"/>
                  </a:lnTo>
                  <a:lnTo>
                    <a:pt x="237210" y="3086"/>
                  </a:lnTo>
                  <a:lnTo>
                    <a:pt x="184734" y="3086"/>
                  </a:lnTo>
                  <a:lnTo>
                    <a:pt x="184734" y="186588"/>
                  </a:lnTo>
                  <a:lnTo>
                    <a:pt x="238480" y="186588"/>
                  </a:lnTo>
                  <a:lnTo>
                    <a:pt x="281330" y="172008"/>
                  </a:lnTo>
                  <a:lnTo>
                    <a:pt x="285915" y="167157"/>
                  </a:lnTo>
                  <a:lnTo>
                    <a:pt x="288772" y="164147"/>
                  </a:lnTo>
                  <a:lnTo>
                    <a:pt x="294081" y="155168"/>
                  </a:lnTo>
                  <a:lnTo>
                    <a:pt x="297268" y="145072"/>
                  </a:lnTo>
                  <a:lnTo>
                    <a:pt x="298323" y="133870"/>
                  </a:lnTo>
                  <a:close/>
                </a:path>
                <a:path w="473075" h="201930">
                  <a:moveTo>
                    <a:pt x="436727" y="49047"/>
                  </a:moveTo>
                  <a:lnTo>
                    <a:pt x="435838" y="38404"/>
                  </a:lnTo>
                  <a:lnTo>
                    <a:pt x="433171" y="28905"/>
                  </a:lnTo>
                  <a:lnTo>
                    <a:pt x="428739" y="20535"/>
                  </a:lnTo>
                  <a:lnTo>
                    <a:pt x="426389" y="17805"/>
                  </a:lnTo>
                  <a:lnTo>
                    <a:pt x="422529" y="13309"/>
                  </a:lnTo>
                  <a:lnTo>
                    <a:pt x="414807" y="7493"/>
                  </a:lnTo>
                  <a:lnTo>
                    <a:pt x="405765" y="3327"/>
                  </a:lnTo>
                  <a:lnTo>
                    <a:pt x="395414" y="825"/>
                  </a:lnTo>
                  <a:lnTo>
                    <a:pt x="383730" y="0"/>
                  </a:lnTo>
                  <a:lnTo>
                    <a:pt x="369811" y="1041"/>
                  </a:lnTo>
                  <a:lnTo>
                    <a:pt x="356793" y="4191"/>
                  </a:lnTo>
                  <a:lnTo>
                    <a:pt x="344652" y="9423"/>
                  </a:lnTo>
                  <a:lnTo>
                    <a:pt x="333413" y="16764"/>
                  </a:lnTo>
                  <a:lnTo>
                    <a:pt x="333413" y="38773"/>
                  </a:lnTo>
                  <a:lnTo>
                    <a:pt x="344855" y="29603"/>
                  </a:lnTo>
                  <a:lnTo>
                    <a:pt x="356565" y="23050"/>
                  </a:lnTo>
                  <a:lnTo>
                    <a:pt x="368515" y="19113"/>
                  </a:lnTo>
                  <a:lnTo>
                    <a:pt x="380733" y="17805"/>
                  </a:lnTo>
                  <a:lnTo>
                    <a:pt x="388683" y="18351"/>
                  </a:lnTo>
                  <a:lnTo>
                    <a:pt x="415861" y="51054"/>
                  </a:lnTo>
                  <a:lnTo>
                    <a:pt x="415315" y="58699"/>
                  </a:lnTo>
                  <a:lnTo>
                    <a:pt x="395300" y="95529"/>
                  </a:lnTo>
                  <a:lnTo>
                    <a:pt x="323875" y="167906"/>
                  </a:lnTo>
                  <a:lnTo>
                    <a:pt x="323875" y="186588"/>
                  </a:lnTo>
                  <a:lnTo>
                    <a:pt x="435051" y="186588"/>
                  </a:lnTo>
                  <a:lnTo>
                    <a:pt x="435051" y="167640"/>
                  </a:lnTo>
                  <a:lnTo>
                    <a:pt x="349211" y="167640"/>
                  </a:lnTo>
                  <a:lnTo>
                    <a:pt x="349211" y="167157"/>
                  </a:lnTo>
                  <a:lnTo>
                    <a:pt x="391807" y="125310"/>
                  </a:lnTo>
                  <a:lnTo>
                    <a:pt x="421055" y="92430"/>
                  </a:lnTo>
                  <a:lnTo>
                    <a:pt x="436105" y="57810"/>
                  </a:lnTo>
                  <a:lnTo>
                    <a:pt x="436727" y="49047"/>
                  </a:lnTo>
                  <a:close/>
                </a:path>
                <a:path w="473075" h="201930">
                  <a:moveTo>
                    <a:pt x="464781" y="195135"/>
                  </a:moveTo>
                  <a:lnTo>
                    <a:pt x="459181" y="188125"/>
                  </a:lnTo>
                  <a:lnTo>
                    <a:pt x="460552" y="188010"/>
                  </a:lnTo>
                  <a:lnTo>
                    <a:pt x="461645" y="187540"/>
                  </a:lnTo>
                  <a:lnTo>
                    <a:pt x="462851" y="186296"/>
                  </a:lnTo>
                  <a:lnTo>
                    <a:pt x="463296" y="185839"/>
                  </a:lnTo>
                  <a:lnTo>
                    <a:pt x="463664" y="184962"/>
                  </a:lnTo>
                  <a:lnTo>
                    <a:pt x="463715" y="182880"/>
                  </a:lnTo>
                  <a:lnTo>
                    <a:pt x="463524" y="182295"/>
                  </a:lnTo>
                  <a:lnTo>
                    <a:pt x="463397" y="182029"/>
                  </a:lnTo>
                  <a:lnTo>
                    <a:pt x="463092" y="181584"/>
                  </a:lnTo>
                  <a:lnTo>
                    <a:pt x="462483" y="180670"/>
                  </a:lnTo>
                  <a:lnTo>
                    <a:pt x="461810" y="180162"/>
                  </a:lnTo>
                  <a:lnTo>
                    <a:pt x="460895" y="179844"/>
                  </a:lnTo>
                  <a:lnTo>
                    <a:pt x="460895" y="184835"/>
                  </a:lnTo>
                  <a:lnTo>
                    <a:pt x="460730" y="185204"/>
                  </a:lnTo>
                  <a:lnTo>
                    <a:pt x="459651" y="186080"/>
                  </a:lnTo>
                  <a:lnTo>
                    <a:pt x="458647" y="186296"/>
                  </a:lnTo>
                  <a:lnTo>
                    <a:pt x="454063" y="186296"/>
                  </a:lnTo>
                  <a:lnTo>
                    <a:pt x="454063" y="181584"/>
                  </a:lnTo>
                  <a:lnTo>
                    <a:pt x="458216" y="181584"/>
                  </a:lnTo>
                  <a:lnTo>
                    <a:pt x="460895" y="184835"/>
                  </a:lnTo>
                  <a:lnTo>
                    <a:pt x="460895" y="179844"/>
                  </a:lnTo>
                  <a:lnTo>
                    <a:pt x="460146" y="179578"/>
                  </a:lnTo>
                  <a:lnTo>
                    <a:pt x="458812" y="179438"/>
                  </a:lnTo>
                  <a:lnTo>
                    <a:pt x="451523" y="179438"/>
                  </a:lnTo>
                  <a:lnTo>
                    <a:pt x="451523" y="195135"/>
                  </a:lnTo>
                  <a:lnTo>
                    <a:pt x="454063" y="195135"/>
                  </a:lnTo>
                  <a:lnTo>
                    <a:pt x="454063" y="188480"/>
                  </a:lnTo>
                  <a:lnTo>
                    <a:pt x="456488" y="188480"/>
                  </a:lnTo>
                  <a:lnTo>
                    <a:pt x="457149" y="188645"/>
                  </a:lnTo>
                  <a:lnTo>
                    <a:pt x="457606" y="189001"/>
                  </a:lnTo>
                  <a:lnTo>
                    <a:pt x="458292" y="189496"/>
                  </a:lnTo>
                  <a:lnTo>
                    <a:pt x="459181" y="190715"/>
                  </a:lnTo>
                  <a:lnTo>
                    <a:pt x="461695" y="195135"/>
                  </a:lnTo>
                  <a:lnTo>
                    <a:pt x="464781" y="195135"/>
                  </a:lnTo>
                  <a:close/>
                </a:path>
                <a:path w="473075" h="201930">
                  <a:moveTo>
                    <a:pt x="472643" y="184543"/>
                  </a:moveTo>
                  <a:lnTo>
                    <a:pt x="472033" y="182295"/>
                  </a:lnTo>
                  <a:lnTo>
                    <a:pt x="471944" y="182029"/>
                  </a:lnTo>
                  <a:lnTo>
                    <a:pt x="470103" y="178727"/>
                  </a:lnTo>
                  <a:lnTo>
                    <a:pt x="470103" y="189598"/>
                  </a:lnTo>
                  <a:lnTo>
                    <a:pt x="469658" y="191198"/>
                  </a:lnTo>
                  <a:lnTo>
                    <a:pt x="467525" y="195059"/>
                  </a:lnTo>
                  <a:lnTo>
                    <a:pt x="466001" y="196570"/>
                  </a:lnTo>
                  <a:lnTo>
                    <a:pt x="462102" y="198716"/>
                  </a:lnTo>
                  <a:lnTo>
                    <a:pt x="460082" y="199263"/>
                  </a:lnTo>
                  <a:lnTo>
                    <a:pt x="455853" y="199263"/>
                  </a:lnTo>
                  <a:lnTo>
                    <a:pt x="445808" y="189598"/>
                  </a:lnTo>
                  <a:lnTo>
                    <a:pt x="445808" y="184543"/>
                  </a:lnTo>
                  <a:lnTo>
                    <a:pt x="455904" y="174879"/>
                  </a:lnTo>
                  <a:lnTo>
                    <a:pt x="460019" y="174879"/>
                  </a:lnTo>
                  <a:lnTo>
                    <a:pt x="470103" y="189598"/>
                  </a:lnTo>
                  <a:lnTo>
                    <a:pt x="470103" y="178727"/>
                  </a:lnTo>
                  <a:lnTo>
                    <a:pt x="469366" y="177406"/>
                  </a:lnTo>
                  <a:lnTo>
                    <a:pt x="467537" y="175602"/>
                  </a:lnTo>
                  <a:lnTo>
                    <a:pt x="466178" y="174879"/>
                  </a:lnTo>
                  <a:lnTo>
                    <a:pt x="462826" y="173088"/>
                  </a:lnTo>
                  <a:lnTo>
                    <a:pt x="460425" y="172453"/>
                  </a:lnTo>
                  <a:lnTo>
                    <a:pt x="455498" y="172453"/>
                  </a:lnTo>
                  <a:lnTo>
                    <a:pt x="443268" y="184543"/>
                  </a:lnTo>
                  <a:lnTo>
                    <a:pt x="443268" y="189598"/>
                  </a:lnTo>
                  <a:lnTo>
                    <a:pt x="455422" y="201688"/>
                  </a:lnTo>
                  <a:lnTo>
                    <a:pt x="460502" y="201688"/>
                  </a:lnTo>
                  <a:lnTo>
                    <a:pt x="462940" y="201041"/>
                  </a:lnTo>
                  <a:lnTo>
                    <a:pt x="466166" y="199263"/>
                  </a:lnTo>
                  <a:lnTo>
                    <a:pt x="467601" y="198475"/>
                  </a:lnTo>
                  <a:lnTo>
                    <a:pt x="469404" y="196672"/>
                  </a:lnTo>
                  <a:lnTo>
                    <a:pt x="471995" y="192024"/>
                  </a:lnTo>
                  <a:lnTo>
                    <a:pt x="472643" y="189598"/>
                  </a:lnTo>
                  <a:lnTo>
                    <a:pt x="472643" y="184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1200911"/>
            <a:ext cx="1734311" cy="37490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79849" y="1325468"/>
            <a:ext cx="1400810" cy="212725"/>
            <a:chOff x="5579849" y="1325468"/>
            <a:chExt cx="1400810" cy="212725"/>
          </a:xfrm>
        </p:grpSpPr>
        <p:sp>
          <p:nvSpPr>
            <p:cNvPr id="17" name="object 17"/>
            <p:cNvSpPr/>
            <p:nvPr/>
          </p:nvSpPr>
          <p:spPr>
            <a:xfrm>
              <a:off x="6838645" y="1478406"/>
              <a:ext cx="142240" cy="13970"/>
            </a:xfrm>
            <a:custGeom>
              <a:avLst/>
              <a:gdLst/>
              <a:ahLst/>
              <a:cxnLst/>
              <a:rect l="l" t="t" r="r" b="b"/>
              <a:pathLst>
                <a:path w="142240" h="13969">
                  <a:moveTo>
                    <a:pt x="141947" y="1257"/>
                  </a:moveTo>
                  <a:lnTo>
                    <a:pt x="117144" y="1257"/>
                  </a:lnTo>
                  <a:lnTo>
                    <a:pt x="117144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13906"/>
                  </a:lnTo>
                  <a:lnTo>
                    <a:pt x="141947" y="13906"/>
                  </a:lnTo>
                  <a:lnTo>
                    <a:pt x="141947" y="1257"/>
                  </a:lnTo>
                  <a:close/>
                </a:path>
              </a:pathLst>
            </a:custGeom>
            <a:solidFill>
              <a:srgbClr val="316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849" y="1325468"/>
              <a:ext cx="1278303" cy="212486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0275" y="1287951"/>
            <a:ext cx="282484" cy="28763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253521" y="3595892"/>
            <a:ext cx="1726564" cy="325120"/>
            <a:chOff x="5253521" y="3595892"/>
            <a:chExt cx="1726564" cy="325120"/>
          </a:xfrm>
        </p:grpSpPr>
        <p:sp>
          <p:nvSpPr>
            <p:cNvPr id="21" name="object 21"/>
            <p:cNvSpPr/>
            <p:nvPr/>
          </p:nvSpPr>
          <p:spPr>
            <a:xfrm>
              <a:off x="5608381" y="3648478"/>
              <a:ext cx="316230" cy="213360"/>
            </a:xfrm>
            <a:custGeom>
              <a:avLst/>
              <a:gdLst/>
              <a:ahLst/>
              <a:cxnLst/>
              <a:rect l="l" t="t" r="r" b="b"/>
              <a:pathLst>
                <a:path w="316229" h="213360">
                  <a:moveTo>
                    <a:pt x="270373" y="0"/>
                  </a:moveTo>
                  <a:lnTo>
                    <a:pt x="251052" y="2518"/>
                  </a:lnTo>
                  <a:lnTo>
                    <a:pt x="236257" y="11261"/>
                  </a:lnTo>
                  <a:lnTo>
                    <a:pt x="226089" y="25745"/>
                  </a:lnTo>
                  <a:lnTo>
                    <a:pt x="156644" y="177714"/>
                  </a:lnTo>
                  <a:lnTo>
                    <a:pt x="89660" y="25745"/>
                  </a:lnTo>
                  <a:lnTo>
                    <a:pt x="79613" y="11261"/>
                  </a:lnTo>
                  <a:lnTo>
                    <a:pt x="64758" y="2518"/>
                  </a:lnTo>
                  <a:lnTo>
                    <a:pt x="45259" y="0"/>
                  </a:lnTo>
                  <a:lnTo>
                    <a:pt x="21278" y="4190"/>
                  </a:lnTo>
                  <a:lnTo>
                    <a:pt x="11921" y="8310"/>
                  </a:lnTo>
                  <a:lnTo>
                    <a:pt x="5277" y="14326"/>
                  </a:lnTo>
                  <a:lnTo>
                    <a:pt x="1314" y="22717"/>
                  </a:lnTo>
                  <a:lnTo>
                    <a:pt x="0" y="33964"/>
                  </a:lnTo>
                  <a:lnTo>
                    <a:pt x="0" y="210228"/>
                  </a:lnTo>
                  <a:lnTo>
                    <a:pt x="45351" y="210228"/>
                  </a:lnTo>
                  <a:lnTo>
                    <a:pt x="45351" y="33964"/>
                  </a:lnTo>
                  <a:lnTo>
                    <a:pt x="116172" y="187640"/>
                  </a:lnTo>
                  <a:lnTo>
                    <a:pt x="122960" y="199394"/>
                  </a:lnTo>
                  <a:lnTo>
                    <a:pt x="131742" y="207233"/>
                  </a:lnTo>
                  <a:lnTo>
                    <a:pt x="143205" y="211607"/>
                  </a:lnTo>
                  <a:lnTo>
                    <a:pt x="158036" y="212964"/>
                  </a:lnTo>
                  <a:lnTo>
                    <a:pt x="172767" y="211607"/>
                  </a:lnTo>
                  <a:lnTo>
                    <a:pt x="184025" y="207233"/>
                  </a:lnTo>
                  <a:lnTo>
                    <a:pt x="192669" y="199394"/>
                  </a:lnTo>
                  <a:lnTo>
                    <a:pt x="199556" y="187640"/>
                  </a:lnTo>
                  <a:lnTo>
                    <a:pt x="270033" y="33964"/>
                  </a:lnTo>
                  <a:lnTo>
                    <a:pt x="270033" y="210228"/>
                  </a:lnTo>
                  <a:lnTo>
                    <a:pt x="315749" y="210228"/>
                  </a:lnTo>
                  <a:lnTo>
                    <a:pt x="315749" y="33964"/>
                  </a:lnTo>
                  <a:lnTo>
                    <a:pt x="314429" y="22717"/>
                  </a:lnTo>
                  <a:lnTo>
                    <a:pt x="310426" y="14326"/>
                  </a:lnTo>
                  <a:lnTo>
                    <a:pt x="303676" y="8310"/>
                  </a:lnTo>
                  <a:lnTo>
                    <a:pt x="294116" y="4190"/>
                  </a:lnTo>
                  <a:lnTo>
                    <a:pt x="270373" y="0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67" y="3714615"/>
              <a:ext cx="217009" cy="2063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53520" y="3595903"/>
              <a:ext cx="332105" cy="319405"/>
            </a:xfrm>
            <a:custGeom>
              <a:avLst/>
              <a:gdLst/>
              <a:ahLst/>
              <a:cxnLst/>
              <a:rect l="l" t="t" r="r" b="b"/>
              <a:pathLst>
                <a:path w="332104" h="319404">
                  <a:moveTo>
                    <a:pt x="75145" y="218401"/>
                  </a:moveTo>
                  <a:lnTo>
                    <a:pt x="74688" y="218630"/>
                  </a:lnTo>
                  <a:lnTo>
                    <a:pt x="74993" y="218554"/>
                  </a:lnTo>
                  <a:lnTo>
                    <a:pt x="75145" y="218401"/>
                  </a:lnTo>
                  <a:close/>
                </a:path>
                <a:path w="332104" h="319404">
                  <a:moveTo>
                    <a:pt x="83959" y="63601"/>
                  </a:moveTo>
                  <a:lnTo>
                    <a:pt x="82600" y="62052"/>
                  </a:lnTo>
                  <a:lnTo>
                    <a:pt x="82372" y="60490"/>
                  </a:lnTo>
                  <a:lnTo>
                    <a:pt x="81241" y="58940"/>
                  </a:lnTo>
                  <a:lnTo>
                    <a:pt x="79895" y="56730"/>
                  </a:lnTo>
                  <a:lnTo>
                    <a:pt x="76949" y="55613"/>
                  </a:lnTo>
                  <a:lnTo>
                    <a:pt x="75145" y="53835"/>
                  </a:lnTo>
                  <a:lnTo>
                    <a:pt x="71310" y="53835"/>
                  </a:lnTo>
                  <a:lnTo>
                    <a:pt x="68592" y="54292"/>
                  </a:lnTo>
                  <a:lnTo>
                    <a:pt x="65874" y="54952"/>
                  </a:lnTo>
                  <a:lnTo>
                    <a:pt x="65874" y="55397"/>
                  </a:lnTo>
                  <a:lnTo>
                    <a:pt x="66332" y="55397"/>
                  </a:lnTo>
                  <a:lnTo>
                    <a:pt x="68135" y="58940"/>
                  </a:lnTo>
                  <a:lnTo>
                    <a:pt x="71310" y="61379"/>
                  </a:lnTo>
                  <a:lnTo>
                    <a:pt x="73558" y="64477"/>
                  </a:lnTo>
                  <a:lnTo>
                    <a:pt x="75374" y="68033"/>
                  </a:lnTo>
                  <a:lnTo>
                    <a:pt x="76949" y="71577"/>
                  </a:lnTo>
                  <a:lnTo>
                    <a:pt x="78752" y="75133"/>
                  </a:lnTo>
                  <a:lnTo>
                    <a:pt x="79209" y="74688"/>
                  </a:lnTo>
                  <a:lnTo>
                    <a:pt x="82372" y="72466"/>
                  </a:lnTo>
                  <a:lnTo>
                    <a:pt x="83959" y="68922"/>
                  </a:lnTo>
                  <a:lnTo>
                    <a:pt x="83959" y="63601"/>
                  </a:lnTo>
                  <a:close/>
                </a:path>
                <a:path w="332104" h="319404">
                  <a:moveTo>
                    <a:pt x="331952" y="318427"/>
                  </a:moveTo>
                  <a:lnTo>
                    <a:pt x="330365" y="316420"/>
                  </a:lnTo>
                  <a:lnTo>
                    <a:pt x="329907" y="313537"/>
                  </a:lnTo>
                  <a:lnTo>
                    <a:pt x="328333" y="311327"/>
                  </a:lnTo>
                  <a:lnTo>
                    <a:pt x="326072" y="309105"/>
                  </a:lnTo>
                  <a:lnTo>
                    <a:pt x="323811" y="307111"/>
                  </a:lnTo>
                  <a:lnTo>
                    <a:pt x="321538" y="304888"/>
                  </a:lnTo>
                  <a:lnTo>
                    <a:pt x="283425" y="273875"/>
                  </a:lnTo>
                  <a:lnTo>
                    <a:pt x="276326" y="268617"/>
                  </a:lnTo>
                  <a:lnTo>
                    <a:pt x="272034" y="262750"/>
                  </a:lnTo>
                  <a:lnTo>
                    <a:pt x="271589" y="262318"/>
                  </a:lnTo>
                  <a:lnTo>
                    <a:pt x="276555" y="261874"/>
                  </a:lnTo>
                  <a:lnTo>
                    <a:pt x="282448" y="260096"/>
                  </a:lnTo>
                  <a:lnTo>
                    <a:pt x="287197" y="258762"/>
                  </a:lnTo>
                  <a:lnTo>
                    <a:pt x="294881" y="256768"/>
                  </a:lnTo>
                  <a:lnTo>
                    <a:pt x="301879" y="257213"/>
                  </a:lnTo>
                  <a:lnTo>
                    <a:pt x="303644" y="256768"/>
                  </a:lnTo>
                  <a:lnTo>
                    <a:pt x="313410" y="254330"/>
                  </a:lnTo>
                  <a:lnTo>
                    <a:pt x="320636" y="252107"/>
                  </a:lnTo>
                  <a:lnTo>
                    <a:pt x="320636" y="250113"/>
                  </a:lnTo>
                  <a:lnTo>
                    <a:pt x="316572" y="246126"/>
                  </a:lnTo>
                  <a:lnTo>
                    <a:pt x="313639" y="240804"/>
                  </a:lnTo>
                  <a:lnTo>
                    <a:pt x="281774" y="216014"/>
                  </a:lnTo>
                  <a:lnTo>
                    <a:pt x="254368" y="201358"/>
                  </a:lnTo>
                  <a:lnTo>
                    <a:pt x="248539" y="198666"/>
                  </a:lnTo>
                  <a:lnTo>
                    <a:pt x="245821" y="197332"/>
                  </a:lnTo>
                  <a:lnTo>
                    <a:pt x="241300" y="196672"/>
                  </a:lnTo>
                  <a:lnTo>
                    <a:pt x="239712" y="194449"/>
                  </a:lnTo>
                  <a:lnTo>
                    <a:pt x="235648" y="189572"/>
                  </a:lnTo>
                  <a:lnTo>
                    <a:pt x="233387" y="183134"/>
                  </a:lnTo>
                  <a:lnTo>
                    <a:pt x="230454" y="177368"/>
                  </a:lnTo>
                  <a:lnTo>
                    <a:pt x="211912" y="138785"/>
                  </a:lnTo>
                  <a:lnTo>
                    <a:pt x="206324" y="125526"/>
                  </a:lnTo>
                  <a:lnTo>
                    <a:pt x="203708" y="119608"/>
                  </a:lnTo>
                  <a:lnTo>
                    <a:pt x="182359" y="87782"/>
                  </a:lnTo>
                  <a:lnTo>
                    <a:pt x="139700" y="47663"/>
                  </a:lnTo>
                  <a:lnTo>
                    <a:pt x="116014" y="32550"/>
                  </a:lnTo>
                  <a:lnTo>
                    <a:pt x="112890" y="30556"/>
                  </a:lnTo>
                  <a:lnTo>
                    <a:pt x="78308" y="21234"/>
                  </a:lnTo>
                  <a:lnTo>
                    <a:pt x="72656" y="20802"/>
                  </a:lnTo>
                  <a:lnTo>
                    <a:pt x="67005" y="20574"/>
                  </a:lnTo>
                  <a:lnTo>
                    <a:pt x="63385" y="19024"/>
                  </a:lnTo>
                  <a:lnTo>
                    <a:pt x="59778" y="14808"/>
                  </a:lnTo>
                  <a:lnTo>
                    <a:pt x="56603" y="12814"/>
                  </a:lnTo>
                  <a:lnTo>
                    <a:pt x="49682" y="9042"/>
                  </a:lnTo>
                  <a:lnTo>
                    <a:pt x="43815" y="5854"/>
                  </a:lnTo>
                  <a:lnTo>
                    <a:pt x="27533" y="38"/>
                  </a:lnTo>
                  <a:lnTo>
                    <a:pt x="11874" y="0"/>
                  </a:lnTo>
                  <a:lnTo>
                    <a:pt x="1003" y="10375"/>
                  </a:lnTo>
                  <a:lnTo>
                    <a:pt x="114" y="19024"/>
                  </a:lnTo>
                  <a:lnTo>
                    <a:pt x="0" y="21234"/>
                  </a:lnTo>
                  <a:lnTo>
                    <a:pt x="3873" y="31000"/>
                  </a:lnTo>
                  <a:lnTo>
                    <a:pt x="9956" y="39624"/>
                  </a:lnTo>
                  <a:lnTo>
                    <a:pt x="15240" y="46304"/>
                  </a:lnTo>
                  <a:lnTo>
                    <a:pt x="19075" y="51396"/>
                  </a:lnTo>
                  <a:lnTo>
                    <a:pt x="24053" y="57175"/>
                  </a:lnTo>
                  <a:lnTo>
                    <a:pt x="26771" y="62928"/>
                  </a:lnTo>
                  <a:lnTo>
                    <a:pt x="28346" y="66713"/>
                  </a:lnTo>
                  <a:lnTo>
                    <a:pt x="28803" y="70700"/>
                  </a:lnTo>
                  <a:lnTo>
                    <a:pt x="30378" y="74688"/>
                  </a:lnTo>
                  <a:lnTo>
                    <a:pt x="47345" y="113944"/>
                  </a:lnTo>
                  <a:lnTo>
                    <a:pt x="50507" y="118160"/>
                  </a:lnTo>
                  <a:lnTo>
                    <a:pt x="52311" y="120599"/>
                  </a:lnTo>
                  <a:lnTo>
                    <a:pt x="55473" y="121704"/>
                  </a:lnTo>
                  <a:lnTo>
                    <a:pt x="56159" y="125704"/>
                  </a:lnTo>
                  <a:lnTo>
                    <a:pt x="52997" y="130136"/>
                  </a:lnTo>
                  <a:lnTo>
                    <a:pt x="52768" y="136791"/>
                  </a:lnTo>
                  <a:lnTo>
                    <a:pt x="50952" y="142328"/>
                  </a:lnTo>
                  <a:lnTo>
                    <a:pt x="46926" y="161963"/>
                  </a:lnTo>
                  <a:lnTo>
                    <a:pt x="46863" y="182079"/>
                  </a:lnTo>
                  <a:lnTo>
                    <a:pt x="50482" y="200964"/>
                  </a:lnTo>
                  <a:lnTo>
                    <a:pt x="57505" y="216852"/>
                  </a:lnTo>
                  <a:lnTo>
                    <a:pt x="61125" y="221881"/>
                  </a:lnTo>
                  <a:lnTo>
                    <a:pt x="66408" y="227215"/>
                  </a:lnTo>
                  <a:lnTo>
                    <a:pt x="73177" y="230632"/>
                  </a:lnTo>
                  <a:lnTo>
                    <a:pt x="81267" y="229920"/>
                  </a:lnTo>
                  <a:lnTo>
                    <a:pt x="86817" y="225475"/>
                  </a:lnTo>
                  <a:lnTo>
                    <a:pt x="89344" y="218846"/>
                  </a:lnTo>
                  <a:lnTo>
                    <a:pt x="89433" y="218401"/>
                  </a:lnTo>
                  <a:lnTo>
                    <a:pt x="90678" y="210197"/>
                  </a:lnTo>
                  <a:lnTo>
                    <a:pt x="92100" y="202209"/>
                  </a:lnTo>
                  <a:lnTo>
                    <a:pt x="92786" y="199555"/>
                  </a:lnTo>
                  <a:lnTo>
                    <a:pt x="92329" y="197777"/>
                  </a:lnTo>
                  <a:lnTo>
                    <a:pt x="93687" y="195999"/>
                  </a:lnTo>
                  <a:lnTo>
                    <a:pt x="93802" y="196672"/>
                  </a:lnTo>
                  <a:lnTo>
                    <a:pt x="96850" y="202653"/>
                  </a:lnTo>
                  <a:lnTo>
                    <a:pt x="100012" y="208648"/>
                  </a:lnTo>
                  <a:lnTo>
                    <a:pt x="102946" y="214845"/>
                  </a:lnTo>
                  <a:lnTo>
                    <a:pt x="132334" y="244563"/>
                  </a:lnTo>
                  <a:lnTo>
                    <a:pt x="137769" y="248564"/>
                  </a:lnTo>
                  <a:lnTo>
                    <a:pt x="142062" y="255435"/>
                  </a:lnTo>
                  <a:lnTo>
                    <a:pt x="148844" y="257873"/>
                  </a:lnTo>
                  <a:lnTo>
                    <a:pt x="148844" y="257213"/>
                  </a:lnTo>
                  <a:lnTo>
                    <a:pt x="148386" y="257213"/>
                  </a:lnTo>
                  <a:lnTo>
                    <a:pt x="147027" y="255219"/>
                  </a:lnTo>
                  <a:lnTo>
                    <a:pt x="131432" y="239471"/>
                  </a:lnTo>
                  <a:lnTo>
                    <a:pt x="124421" y="229768"/>
                  </a:lnTo>
                  <a:lnTo>
                    <a:pt x="104482" y="195999"/>
                  </a:lnTo>
                  <a:lnTo>
                    <a:pt x="99326" y="184683"/>
                  </a:lnTo>
                  <a:lnTo>
                    <a:pt x="96393" y="177812"/>
                  </a:lnTo>
                  <a:lnTo>
                    <a:pt x="95034" y="175145"/>
                  </a:lnTo>
                  <a:lnTo>
                    <a:pt x="95034" y="171157"/>
                  </a:lnTo>
                  <a:lnTo>
                    <a:pt x="92786" y="169837"/>
                  </a:lnTo>
                  <a:lnTo>
                    <a:pt x="89382" y="174701"/>
                  </a:lnTo>
                  <a:lnTo>
                    <a:pt x="84416" y="178930"/>
                  </a:lnTo>
                  <a:lnTo>
                    <a:pt x="81927" y="184912"/>
                  </a:lnTo>
                  <a:lnTo>
                    <a:pt x="79349" y="192455"/>
                  </a:lnTo>
                  <a:lnTo>
                    <a:pt x="77749" y="200660"/>
                  </a:lnTo>
                  <a:lnTo>
                    <a:pt x="76504" y="210654"/>
                  </a:lnTo>
                  <a:lnTo>
                    <a:pt x="75603" y="218401"/>
                  </a:lnTo>
                  <a:lnTo>
                    <a:pt x="74993" y="218554"/>
                  </a:lnTo>
                  <a:lnTo>
                    <a:pt x="74688" y="218846"/>
                  </a:lnTo>
                  <a:lnTo>
                    <a:pt x="67462" y="217068"/>
                  </a:lnTo>
                  <a:lnTo>
                    <a:pt x="64935" y="209651"/>
                  </a:lnTo>
                  <a:lnTo>
                    <a:pt x="62255" y="203542"/>
                  </a:lnTo>
                  <a:lnTo>
                    <a:pt x="58254" y="190207"/>
                  </a:lnTo>
                  <a:lnTo>
                    <a:pt x="56527" y="175145"/>
                  </a:lnTo>
                  <a:lnTo>
                    <a:pt x="56642" y="171157"/>
                  </a:lnTo>
                  <a:lnTo>
                    <a:pt x="57111" y="159042"/>
                  </a:lnTo>
                  <a:lnTo>
                    <a:pt x="60223" y="144322"/>
                  </a:lnTo>
                  <a:lnTo>
                    <a:pt x="62153" y="139280"/>
                  </a:lnTo>
                  <a:lnTo>
                    <a:pt x="64681" y="132308"/>
                  </a:lnTo>
                  <a:lnTo>
                    <a:pt x="66357" y="125526"/>
                  </a:lnTo>
                  <a:lnTo>
                    <a:pt x="65874" y="120599"/>
                  </a:lnTo>
                  <a:lnTo>
                    <a:pt x="64516" y="116382"/>
                  </a:lnTo>
                  <a:lnTo>
                    <a:pt x="59994" y="113944"/>
                  </a:lnTo>
                  <a:lnTo>
                    <a:pt x="57505" y="110617"/>
                  </a:lnTo>
                  <a:lnTo>
                    <a:pt x="42532" y="77127"/>
                  </a:lnTo>
                  <a:lnTo>
                    <a:pt x="39268" y="67360"/>
                  </a:lnTo>
                  <a:lnTo>
                    <a:pt x="35356" y="57835"/>
                  </a:lnTo>
                  <a:lnTo>
                    <a:pt x="32639" y="52070"/>
                  </a:lnTo>
                  <a:lnTo>
                    <a:pt x="27901" y="46075"/>
                  </a:lnTo>
                  <a:lnTo>
                    <a:pt x="24053" y="40754"/>
                  </a:lnTo>
                  <a:lnTo>
                    <a:pt x="19761" y="34772"/>
                  </a:lnTo>
                  <a:lnTo>
                    <a:pt x="15011" y="30556"/>
                  </a:lnTo>
                  <a:lnTo>
                    <a:pt x="11531" y="23253"/>
                  </a:lnTo>
                  <a:lnTo>
                    <a:pt x="10312" y="20574"/>
                  </a:lnTo>
                  <a:lnTo>
                    <a:pt x="8915" y="17030"/>
                  </a:lnTo>
                  <a:lnTo>
                    <a:pt x="10718" y="14363"/>
                  </a:lnTo>
                  <a:lnTo>
                    <a:pt x="11176" y="12585"/>
                  </a:lnTo>
                  <a:lnTo>
                    <a:pt x="12077" y="11938"/>
                  </a:lnTo>
                  <a:lnTo>
                    <a:pt x="13881" y="11480"/>
                  </a:lnTo>
                  <a:lnTo>
                    <a:pt x="16814" y="9042"/>
                  </a:lnTo>
                  <a:lnTo>
                    <a:pt x="25184" y="12153"/>
                  </a:lnTo>
                  <a:lnTo>
                    <a:pt x="28117" y="13487"/>
                  </a:lnTo>
                  <a:lnTo>
                    <a:pt x="36487" y="16802"/>
                  </a:lnTo>
                  <a:lnTo>
                    <a:pt x="43497" y="19913"/>
                  </a:lnTo>
                  <a:lnTo>
                    <a:pt x="50507" y="24574"/>
                  </a:lnTo>
                  <a:lnTo>
                    <a:pt x="53670" y="26784"/>
                  </a:lnTo>
                  <a:lnTo>
                    <a:pt x="57073" y="31000"/>
                  </a:lnTo>
                  <a:lnTo>
                    <a:pt x="61125" y="32105"/>
                  </a:lnTo>
                  <a:lnTo>
                    <a:pt x="65874" y="32105"/>
                  </a:lnTo>
                  <a:lnTo>
                    <a:pt x="73113" y="33667"/>
                  </a:lnTo>
                  <a:lnTo>
                    <a:pt x="81241" y="32550"/>
                  </a:lnTo>
                  <a:lnTo>
                    <a:pt x="120586" y="49847"/>
                  </a:lnTo>
                  <a:lnTo>
                    <a:pt x="160769" y="82956"/>
                  </a:lnTo>
                  <a:lnTo>
                    <a:pt x="191109" y="125704"/>
                  </a:lnTo>
                  <a:lnTo>
                    <a:pt x="194957" y="135458"/>
                  </a:lnTo>
                  <a:lnTo>
                    <a:pt x="197434" y="140779"/>
                  </a:lnTo>
                  <a:lnTo>
                    <a:pt x="201180" y="148958"/>
                  </a:lnTo>
                  <a:lnTo>
                    <a:pt x="209080" y="165328"/>
                  </a:lnTo>
                  <a:lnTo>
                    <a:pt x="213474" y="174853"/>
                  </a:lnTo>
                  <a:lnTo>
                    <a:pt x="245821" y="210197"/>
                  </a:lnTo>
                  <a:lnTo>
                    <a:pt x="251917" y="212636"/>
                  </a:lnTo>
                  <a:lnTo>
                    <a:pt x="256438" y="214630"/>
                  </a:lnTo>
                  <a:lnTo>
                    <a:pt x="263448" y="216408"/>
                  </a:lnTo>
                  <a:lnTo>
                    <a:pt x="267525" y="218846"/>
                  </a:lnTo>
                  <a:lnTo>
                    <a:pt x="293738" y="236588"/>
                  </a:lnTo>
                  <a:lnTo>
                    <a:pt x="305041" y="242125"/>
                  </a:lnTo>
                  <a:lnTo>
                    <a:pt x="305727" y="246570"/>
                  </a:lnTo>
                  <a:lnTo>
                    <a:pt x="292900" y="246659"/>
                  </a:lnTo>
                  <a:lnTo>
                    <a:pt x="281419" y="247675"/>
                  </a:lnTo>
                  <a:lnTo>
                    <a:pt x="271145" y="249682"/>
                  </a:lnTo>
                  <a:lnTo>
                    <a:pt x="261874" y="252780"/>
                  </a:lnTo>
                  <a:lnTo>
                    <a:pt x="258483" y="254101"/>
                  </a:lnTo>
                  <a:lnTo>
                    <a:pt x="253060" y="254101"/>
                  </a:lnTo>
                  <a:lnTo>
                    <a:pt x="252603" y="258318"/>
                  </a:lnTo>
                  <a:lnTo>
                    <a:pt x="254406" y="260096"/>
                  </a:lnTo>
                  <a:lnTo>
                    <a:pt x="254635" y="262978"/>
                  </a:lnTo>
                  <a:lnTo>
                    <a:pt x="256222" y="265417"/>
                  </a:lnTo>
                  <a:lnTo>
                    <a:pt x="258927" y="269849"/>
                  </a:lnTo>
                  <a:lnTo>
                    <a:pt x="263677" y="275844"/>
                  </a:lnTo>
                  <a:lnTo>
                    <a:pt x="267970" y="278942"/>
                  </a:lnTo>
                  <a:lnTo>
                    <a:pt x="277469" y="286042"/>
                  </a:lnTo>
                  <a:lnTo>
                    <a:pt x="282448" y="289140"/>
                  </a:lnTo>
                  <a:lnTo>
                    <a:pt x="289229" y="292798"/>
                  </a:lnTo>
                  <a:lnTo>
                    <a:pt x="303136" y="299250"/>
                  </a:lnTo>
                  <a:lnTo>
                    <a:pt x="309791" y="302895"/>
                  </a:lnTo>
                  <a:lnTo>
                    <a:pt x="314769" y="306006"/>
                  </a:lnTo>
                  <a:lnTo>
                    <a:pt x="319735" y="309994"/>
                  </a:lnTo>
                  <a:lnTo>
                    <a:pt x="324713" y="313321"/>
                  </a:lnTo>
                  <a:lnTo>
                    <a:pt x="327202" y="315099"/>
                  </a:lnTo>
                  <a:lnTo>
                    <a:pt x="328777" y="317982"/>
                  </a:lnTo>
                  <a:lnTo>
                    <a:pt x="331952" y="319087"/>
                  </a:lnTo>
                  <a:lnTo>
                    <a:pt x="331952" y="318427"/>
                  </a:lnTo>
                  <a:close/>
                </a:path>
              </a:pathLst>
            </a:custGeom>
            <a:solidFill>
              <a:srgbClr val="005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3650" y="3652669"/>
              <a:ext cx="204133" cy="2060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44983" y="3652672"/>
              <a:ext cx="535305" cy="236854"/>
            </a:xfrm>
            <a:custGeom>
              <a:avLst/>
              <a:gdLst/>
              <a:ahLst/>
              <a:cxnLst/>
              <a:rect l="l" t="t" r="r" b="b"/>
              <a:pathLst>
                <a:path w="535304" h="236854">
                  <a:moveTo>
                    <a:pt x="244221" y="236842"/>
                  </a:moveTo>
                  <a:lnTo>
                    <a:pt x="208026" y="204673"/>
                  </a:lnTo>
                  <a:lnTo>
                    <a:pt x="199555" y="197142"/>
                  </a:lnTo>
                  <a:lnTo>
                    <a:pt x="211683" y="190436"/>
                  </a:lnTo>
                  <a:lnTo>
                    <a:pt x="220027" y="181698"/>
                  </a:lnTo>
                  <a:lnTo>
                    <a:pt x="222046" y="176949"/>
                  </a:lnTo>
                  <a:lnTo>
                    <a:pt x="223786" y="172847"/>
                  </a:lnTo>
                  <a:lnTo>
                    <a:pt x="224853" y="170332"/>
                  </a:lnTo>
                  <a:lnTo>
                    <a:pt x="226364" y="156070"/>
                  </a:lnTo>
                  <a:lnTo>
                    <a:pt x="226402" y="49631"/>
                  </a:lnTo>
                  <a:lnTo>
                    <a:pt x="222872" y="31673"/>
                  </a:lnTo>
                  <a:lnTo>
                    <a:pt x="222783" y="31318"/>
                  </a:lnTo>
                  <a:lnTo>
                    <a:pt x="221881" y="30124"/>
                  </a:lnTo>
                  <a:lnTo>
                    <a:pt x="212051" y="17106"/>
                  </a:lnTo>
                  <a:lnTo>
                    <a:pt x="194183" y="6985"/>
                  </a:lnTo>
                  <a:lnTo>
                    <a:pt x="183857" y="4533"/>
                  </a:lnTo>
                  <a:lnTo>
                    <a:pt x="183857" y="49631"/>
                  </a:lnTo>
                  <a:lnTo>
                    <a:pt x="183857" y="157099"/>
                  </a:lnTo>
                  <a:lnTo>
                    <a:pt x="183489" y="158470"/>
                  </a:lnTo>
                  <a:lnTo>
                    <a:pt x="182092" y="164630"/>
                  </a:lnTo>
                  <a:lnTo>
                    <a:pt x="178282" y="169418"/>
                  </a:lnTo>
                  <a:lnTo>
                    <a:pt x="171970" y="172847"/>
                  </a:lnTo>
                  <a:lnTo>
                    <a:pt x="138823" y="143408"/>
                  </a:lnTo>
                  <a:lnTo>
                    <a:pt x="86169" y="143408"/>
                  </a:lnTo>
                  <a:lnTo>
                    <a:pt x="123812" y="176949"/>
                  </a:lnTo>
                  <a:lnTo>
                    <a:pt x="82677" y="176949"/>
                  </a:lnTo>
                  <a:lnTo>
                    <a:pt x="49885" y="156070"/>
                  </a:lnTo>
                  <a:lnTo>
                    <a:pt x="49161" y="154698"/>
                  </a:lnTo>
                  <a:lnTo>
                    <a:pt x="49161" y="52362"/>
                  </a:lnTo>
                  <a:lnTo>
                    <a:pt x="51549" y="43116"/>
                  </a:lnTo>
                  <a:lnTo>
                    <a:pt x="58331" y="36106"/>
                  </a:lnTo>
                  <a:lnTo>
                    <a:pt x="68910" y="31673"/>
                  </a:lnTo>
                  <a:lnTo>
                    <a:pt x="82677" y="30124"/>
                  </a:lnTo>
                  <a:lnTo>
                    <a:pt x="151384" y="30124"/>
                  </a:lnTo>
                  <a:lnTo>
                    <a:pt x="183857" y="49631"/>
                  </a:lnTo>
                  <a:lnTo>
                    <a:pt x="183857" y="4533"/>
                  </a:lnTo>
                  <a:lnTo>
                    <a:pt x="169214" y="1028"/>
                  </a:lnTo>
                  <a:lnTo>
                    <a:pt x="164680" y="685"/>
                  </a:lnTo>
                  <a:lnTo>
                    <a:pt x="160820" y="342"/>
                  </a:lnTo>
                  <a:lnTo>
                    <a:pt x="65951" y="342"/>
                  </a:lnTo>
                  <a:lnTo>
                    <a:pt x="57556" y="1028"/>
                  </a:lnTo>
                  <a:lnTo>
                    <a:pt x="14503" y="17106"/>
                  </a:lnTo>
                  <a:lnTo>
                    <a:pt x="0" y="49631"/>
                  </a:lnTo>
                  <a:lnTo>
                    <a:pt x="63" y="156070"/>
                  </a:lnTo>
                  <a:lnTo>
                    <a:pt x="24282" y="196011"/>
                  </a:lnTo>
                  <a:lnTo>
                    <a:pt x="63550" y="206527"/>
                  </a:lnTo>
                  <a:lnTo>
                    <a:pt x="69748" y="206730"/>
                  </a:lnTo>
                  <a:lnTo>
                    <a:pt x="118592" y="206730"/>
                  </a:lnTo>
                  <a:lnTo>
                    <a:pt x="155244" y="204673"/>
                  </a:lnTo>
                  <a:lnTo>
                    <a:pt x="191528" y="236842"/>
                  </a:lnTo>
                  <a:lnTo>
                    <a:pt x="244221" y="236842"/>
                  </a:lnTo>
                  <a:close/>
                </a:path>
                <a:path w="535304" h="236854">
                  <a:moveTo>
                    <a:pt x="457009" y="176263"/>
                  </a:moveTo>
                  <a:lnTo>
                    <a:pt x="337324" y="176263"/>
                  </a:lnTo>
                  <a:lnTo>
                    <a:pt x="320433" y="175006"/>
                  </a:lnTo>
                  <a:lnTo>
                    <a:pt x="309092" y="171043"/>
                  </a:lnTo>
                  <a:lnTo>
                    <a:pt x="302729" y="164134"/>
                  </a:lnTo>
                  <a:lnTo>
                    <a:pt x="300736" y="154012"/>
                  </a:lnTo>
                  <a:lnTo>
                    <a:pt x="300736" y="0"/>
                  </a:lnTo>
                  <a:lnTo>
                    <a:pt x="255016" y="0"/>
                  </a:lnTo>
                  <a:lnTo>
                    <a:pt x="255016" y="154355"/>
                  </a:lnTo>
                  <a:lnTo>
                    <a:pt x="259397" y="174701"/>
                  </a:lnTo>
                  <a:lnTo>
                    <a:pt x="272542" y="190004"/>
                  </a:lnTo>
                  <a:lnTo>
                    <a:pt x="294449" y="200228"/>
                  </a:lnTo>
                  <a:lnTo>
                    <a:pt x="325132" y="205359"/>
                  </a:lnTo>
                  <a:lnTo>
                    <a:pt x="333832" y="206044"/>
                  </a:lnTo>
                  <a:lnTo>
                    <a:pt x="457009" y="206044"/>
                  </a:lnTo>
                  <a:lnTo>
                    <a:pt x="457009" y="176263"/>
                  </a:lnTo>
                  <a:close/>
                </a:path>
                <a:path w="535304" h="236854">
                  <a:moveTo>
                    <a:pt x="493293" y="176263"/>
                  </a:moveTo>
                  <a:lnTo>
                    <a:pt x="468896" y="176263"/>
                  </a:lnTo>
                  <a:lnTo>
                    <a:pt x="468896" y="181394"/>
                  </a:lnTo>
                  <a:lnTo>
                    <a:pt x="477964" y="181394"/>
                  </a:lnTo>
                  <a:lnTo>
                    <a:pt x="477964" y="206387"/>
                  </a:lnTo>
                  <a:lnTo>
                    <a:pt x="484581" y="206387"/>
                  </a:lnTo>
                  <a:lnTo>
                    <a:pt x="484581" y="181394"/>
                  </a:lnTo>
                  <a:lnTo>
                    <a:pt x="493293" y="181394"/>
                  </a:lnTo>
                  <a:lnTo>
                    <a:pt x="493293" y="176263"/>
                  </a:lnTo>
                  <a:close/>
                </a:path>
                <a:path w="535304" h="236854">
                  <a:moveTo>
                    <a:pt x="534784" y="176263"/>
                  </a:moveTo>
                  <a:lnTo>
                    <a:pt x="525399" y="176263"/>
                  </a:lnTo>
                  <a:lnTo>
                    <a:pt x="517740" y="196799"/>
                  </a:lnTo>
                  <a:lnTo>
                    <a:pt x="512279" y="183451"/>
                  </a:lnTo>
                  <a:lnTo>
                    <a:pt x="509346" y="176263"/>
                  </a:lnTo>
                  <a:lnTo>
                    <a:pt x="500278" y="176263"/>
                  </a:lnTo>
                  <a:lnTo>
                    <a:pt x="500278" y="206387"/>
                  </a:lnTo>
                  <a:lnTo>
                    <a:pt x="506222" y="206387"/>
                  </a:lnTo>
                  <a:lnTo>
                    <a:pt x="506222" y="183451"/>
                  </a:lnTo>
                  <a:lnTo>
                    <a:pt x="506526" y="183451"/>
                  </a:lnTo>
                  <a:lnTo>
                    <a:pt x="515289" y="206387"/>
                  </a:lnTo>
                  <a:lnTo>
                    <a:pt x="519823" y="206387"/>
                  </a:lnTo>
                  <a:lnTo>
                    <a:pt x="523468" y="196799"/>
                  </a:lnTo>
                  <a:lnTo>
                    <a:pt x="528535" y="183451"/>
                  </a:lnTo>
                  <a:lnTo>
                    <a:pt x="528535" y="206387"/>
                  </a:lnTo>
                  <a:lnTo>
                    <a:pt x="534784" y="206387"/>
                  </a:lnTo>
                  <a:lnTo>
                    <a:pt x="534784" y="183451"/>
                  </a:lnTo>
                  <a:lnTo>
                    <a:pt x="534784" y="176263"/>
                  </a:lnTo>
                  <a:close/>
                </a:path>
              </a:pathLst>
            </a:custGeom>
            <a:solidFill>
              <a:srgbClr val="E282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8655" y="2724911"/>
            <a:ext cx="1417320" cy="62941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180230" y="3595638"/>
            <a:ext cx="1725295" cy="213360"/>
            <a:chOff x="7180230" y="3595638"/>
            <a:chExt cx="1725295" cy="21336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8157" y="3598192"/>
              <a:ext cx="188414" cy="2104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80224" y="3598164"/>
              <a:ext cx="1668145" cy="210820"/>
            </a:xfrm>
            <a:custGeom>
              <a:avLst/>
              <a:gdLst/>
              <a:ahLst/>
              <a:cxnLst/>
              <a:rect l="l" t="t" r="r" b="b"/>
              <a:pathLst>
                <a:path w="1668145" h="210820">
                  <a:moveTo>
                    <a:pt x="350977" y="105244"/>
                  </a:moveTo>
                  <a:lnTo>
                    <a:pt x="343903" y="64312"/>
                  </a:lnTo>
                  <a:lnTo>
                    <a:pt x="325945" y="34353"/>
                  </a:lnTo>
                  <a:lnTo>
                    <a:pt x="323875" y="30886"/>
                  </a:lnTo>
                  <a:lnTo>
                    <a:pt x="315772" y="25044"/>
                  </a:lnTo>
                  <a:lnTo>
                    <a:pt x="315772" y="105244"/>
                  </a:lnTo>
                  <a:lnTo>
                    <a:pt x="311467" y="132842"/>
                  </a:lnTo>
                  <a:lnTo>
                    <a:pt x="298983" y="155384"/>
                  </a:lnTo>
                  <a:lnTo>
                    <a:pt x="278955" y="170573"/>
                  </a:lnTo>
                  <a:lnTo>
                    <a:pt x="252018" y="176149"/>
                  </a:lnTo>
                  <a:lnTo>
                    <a:pt x="98945" y="176149"/>
                  </a:lnTo>
                  <a:lnTo>
                    <a:pt x="72009" y="170573"/>
                  </a:lnTo>
                  <a:lnTo>
                    <a:pt x="51981" y="155384"/>
                  </a:lnTo>
                  <a:lnTo>
                    <a:pt x="39497" y="132842"/>
                  </a:lnTo>
                  <a:lnTo>
                    <a:pt x="35191" y="105244"/>
                  </a:lnTo>
                  <a:lnTo>
                    <a:pt x="39497" y="77647"/>
                  </a:lnTo>
                  <a:lnTo>
                    <a:pt x="51981" y="55118"/>
                  </a:lnTo>
                  <a:lnTo>
                    <a:pt x="72009" y="39916"/>
                  </a:lnTo>
                  <a:lnTo>
                    <a:pt x="98945" y="34353"/>
                  </a:lnTo>
                  <a:lnTo>
                    <a:pt x="252018" y="34353"/>
                  </a:lnTo>
                  <a:lnTo>
                    <a:pt x="278955" y="39916"/>
                  </a:lnTo>
                  <a:lnTo>
                    <a:pt x="298983" y="55118"/>
                  </a:lnTo>
                  <a:lnTo>
                    <a:pt x="311467" y="77647"/>
                  </a:lnTo>
                  <a:lnTo>
                    <a:pt x="315772" y="105244"/>
                  </a:lnTo>
                  <a:lnTo>
                    <a:pt x="315772" y="25044"/>
                  </a:lnTo>
                  <a:lnTo>
                    <a:pt x="292658" y="8356"/>
                  </a:lnTo>
                  <a:lnTo>
                    <a:pt x="252018" y="88"/>
                  </a:lnTo>
                  <a:lnTo>
                    <a:pt x="98945" y="88"/>
                  </a:lnTo>
                  <a:lnTo>
                    <a:pt x="58305" y="8356"/>
                  </a:lnTo>
                  <a:lnTo>
                    <a:pt x="27101" y="30886"/>
                  </a:lnTo>
                  <a:lnTo>
                    <a:pt x="7073" y="64312"/>
                  </a:lnTo>
                  <a:lnTo>
                    <a:pt x="0" y="105244"/>
                  </a:lnTo>
                  <a:lnTo>
                    <a:pt x="7073" y="146177"/>
                  </a:lnTo>
                  <a:lnTo>
                    <a:pt x="27101" y="179603"/>
                  </a:lnTo>
                  <a:lnTo>
                    <a:pt x="58305" y="202133"/>
                  </a:lnTo>
                  <a:lnTo>
                    <a:pt x="98945" y="210400"/>
                  </a:lnTo>
                  <a:lnTo>
                    <a:pt x="252018" y="210400"/>
                  </a:lnTo>
                  <a:lnTo>
                    <a:pt x="292658" y="202133"/>
                  </a:lnTo>
                  <a:lnTo>
                    <a:pt x="323875" y="179603"/>
                  </a:lnTo>
                  <a:lnTo>
                    <a:pt x="325945" y="176149"/>
                  </a:lnTo>
                  <a:lnTo>
                    <a:pt x="343903" y="146177"/>
                  </a:lnTo>
                  <a:lnTo>
                    <a:pt x="350977" y="105244"/>
                  </a:lnTo>
                  <a:close/>
                </a:path>
                <a:path w="1668145" h="210820">
                  <a:moveTo>
                    <a:pt x="928039" y="210464"/>
                  </a:moveTo>
                  <a:lnTo>
                    <a:pt x="821220" y="46393"/>
                  </a:lnTo>
                  <a:lnTo>
                    <a:pt x="797471" y="9918"/>
                  </a:lnTo>
                  <a:lnTo>
                    <a:pt x="789355" y="2603"/>
                  </a:lnTo>
                  <a:lnTo>
                    <a:pt x="778611" y="228"/>
                  </a:lnTo>
                  <a:lnTo>
                    <a:pt x="767664" y="2819"/>
                  </a:lnTo>
                  <a:lnTo>
                    <a:pt x="758926" y="10439"/>
                  </a:lnTo>
                  <a:lnTo>
                    <a:pt x="629412" y="210464"/>
                  </a:lnTo>
                  <a:lnTo>
                    <a:pt x="672249" y="210464"/>
                  </a:lnTo>
                  <a:lnTo>
                    <a:pt x="711288" y="150037"/>
                  </a:lnTo>
                  <a:lnTo>
                    <a:pt x="794829" y="150037"/>
                  </a:lnTo>
                  <a:lnTo>
                    <a:pt x="816775" y="115658"/>
                  </a:lnTo>
                  <a:lnTo>
                    <a:pt x="733234" y="115658"/>
                  </a:lnTo>
                  <a:lnTo>
                    <a:pt x="778725" y="46393"/>
                  </a:lnTo>
                  <a:lnTo>
                    <a:pt x="885253" y="210464"/>
                  </a:lnTo>
                  <a:lnTo>
                    <a:pt x="928039" y="210464"/>
                  </a:lnTo>
                  <a:close/>
                </a:path>
                <a:path w="1668145" h="210820">
                  <a:moveTo>
                    <a:pt x="1180388" y="0"/>
                  </a:moveTo>
                  <a:lnTo>
                    <a:pt x="1008875" y="88"/>
                  </a:lnTo>
                  <a:lnTo>
                    <a:pt x="968235" y="8356"/>
                  </a:lnTo>
                  <a:lnTo>
                    <a:pt x="937006" y="30886"/>
                  </a:lnTo>
                  <a:lnTo>
                    <a:pt x="916978" y="64312"/>
                  </a:lnTo>
                  <a:lnTo>
                    <a:pt x="909904" y="105244"/>
                  </a:lnTo>
                  <a:lnTo>
                    <a:pt x="916978" y="146177"/>
                  </a:lnTo>
                  <a:lnTo>
                    <a:pt x="937006" y="179603"/>
                  </a:lnTo>
                  <a:lnTo>
                    <a:pt x="968235" y="202133"/>
                  </a:lnTo>
                  <a:lnTo>
                    <a:pt x="1008875" y="210400"/>
                  </a:lnTo>
                  <a:lnTo>
                    <a:pt x="1153960" y="210235"/>
                  </a:lnTo>
                  <a:lnTo>
                    <a:pt x="1176693" y="176149"/>
                  </a:lnTo>
                  <a:lnTo>
                    <a:pt x="1009929" y="176149"/>
                  </a:lnTo>
                  <a:lnTo>
                    <a:pt x="983005" y="170573"/>
                  </a:lnTo>
                  <a:lnTo>
                    <a:pt x="962977" y="155384"/>
                  </a:lnTo>
                  <a:lnTo>
                    <a:pt x="950480" y="132842"/>
                  </a:lnTo>
                  <a:lnTo>
                    <a:pt x="946175" y="105244"/>
                  </a:lnTo>
                  <a:lnTo>
                    <a:pt x="950480" y="77647"/>
                  </a:lnTo>
                  <a:lnTo>
                    <a:pt x="962977" y="55118"/>
                  </a:lnTo>
                  <a:lnTo>
                    <a:pt x="983005" y="39916"/>
                  </a:lnTo>
                  <a:lnTo>
                    <a:pt x="1009929" y="34353"/>
                  </a:lnTo>
                  <a:lnTo>
                    <a:pt x="1158506" y="34353"/>
                  </a:lnTo>
                  <a:lnTo>
                    <a:pt x="1180388" y="0"/>
                  </a:lnTo>
                  <a:close/>
                </a:path>
                <a:path w="1668145" h="210820">
                  <a:moveTo>
                    <a:pt x="1667738" y="0"/>
                  </a:moveTo>
                  <a:lnTo>
                    <a:pt x="1496237" y="88"/>
                  </a:lnTo>
                  <a:lnTo>
                    <a:pt x="1455585" y="8356"/>
                  </a:lnTo>
                  <a:lnTo>
                    <a:pt x="1424368" y="30886"/>
                  </a:lnTo>
                  <a:lnTo>
                    <a:pt x="1404327" y="64312"/>
                  </a:lnTo>
                  <a:lnTo>
                    <a:pt x="1397266" y="105244"/>
                  </a:lnTo>
                  <a:lnTo>
                    <a:pt x="1404327" y="146177"/>
                  </a:lnTo>
                  <a:lnTo>
                    <a:pt x="1424368" y="179603"/>
                  </a:lnTo>
                  <a:lnTo>
                    <a:pt x="1455585" y="202133"/>
                  </a:lnTo>
                  <a:lnTo>
                    <a:pt x="1496237" y="210400"/>
                  </a:lnTo>
                  <a:lnTo>
                    <a:pt x="1641309" y="210235"/>
                  </a:lnTo>
                  <a:lnTo>
                    <a:pt x="1663992" y="176149"/>
                  </a:lnTo>
                  <a:lnTo>
                    <a:pt x="1497279" y="176149"/>
                  </a:lnTo>
                  <a:lnTo>
                    <a:pt x="1473923" y="172046"/>
                  </a:lnTo>
                  <a:lnTo>
                    <a:pt x="1455534" y="160705"/>
                  </a:lnTo>
                  <a:lnTo>
                    <a:pt x="1442504" y="143522"/>
                  </a:lnTo>
                  <a:lnTo>
                    <a:pt x="1435188" y="121907"/>
                  </a:lnTo>
                  <a:lnTo>
                    <a:pt x="1622259" y="121907"/>
                  </a:lnTo>
                  <a:lnTo>
                    <a:pt x="1644751" y="87541"/>
                  </a:lnTo>
                  <a:lnTo>
                    <a:pt x="1435188" y="87541"/>
                  </a:lnTo>
                  <a:lnTo>
                    <a:pt x="1442720" y="66370"/>
                  </a:lnTo>
                  <a:lnTo>
                    <a:pt x="1455839" y="49517"/>
                  </a:lnTo>
                  <a:lnTo>
                    <a:pt x="1474152" y="38379"/>
                  </a:lnTo>
                  <a:lnTo>
                    <a:pt x="1497279" y="34353"/>
                  </a:lnTo>
                  <a:lnTo>
                    <a:pt x="1645793" y="34353"/>
                  </a:lnTo>
                  <a:lnTo>
                    <a:pt x="1667738" y="0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2398" y="3598192"/>
              <a:ext cx="245682" cy="2104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866226" y="3595649"/>
              <a:ext cx="39370" cy="38100"/>
            </a:xfrm>
            <a:custGeom>
              <a:avLst/>
              <a:gdLst/>
              <a:ahLst/>
              <a:cxnLst/>
              <a:rect l="l" t="t" r="r" b="b"/>
              <a:pathLst>
                <a:path w="39370" h="38100">
                  <a:moveTo>
                    <a:pt x="29070" y="29591"/>
                  </a:moveTo>
                  <a:lnTo>
                    <a:pt x="22847" y="20205"/>
                  </a:lnTo>
                  <a:lnTo>
                    <a:pt x="22745" y="20066"/>
                  </a:lnTo>
                  <a:lnTo>
                    <a:pt x="25996" y="19659"/>
                  </a:lnTo>
                  <a:lnTo>
                    <a:pt x="28524" y="17983"/>
                  </a:lnTo>
                  <a:lnTo>
                    <a:pt x="28524" y="17424"/>
                  </a:lnTo>
                  <a:lnTo>
                    <a:pt x="28524" y="10718"/>
                  </a:lnTo>
                  <a:lnTo>
                    <a:pt x="28524" y="9829"/>
                  </a:lnTo>
                  <a:lnTo>
                    <a:pt x="25882" y="7937"/>
                  </a:lnTo>
                  <a:lnTo>
                    <a:pt x="24955" y="7937"/>
                  </a:lnTo>
                  <a:lnTo>
                    <a:pt x="24955" y="11214"/>
                  </a:lnTo>
                  <a:lnTo>
                    <a:pt x="24955" y="17221"/>
                  </a:lnTo>
                  <a:lnTo>
                    <a:pt x="22440" y="17424"/>
                  </a:lnTo>
                  <a:lnTo>
                    <a:pt x="15557" y="17424"/>
                  </a:lnTo>
                  <a:lnTo>
                    <a:pt x="15557" y="10718"/>
                  </a:lnTo>
                  <a:lnTo>
                    <a:pt x="22504" y="10718"/>
                  </a:lnTo>
                  <a:lnTo>
                    <a:pt x="24955" y="11214"/>
                  </a:lnTo>
                  <a:lnTo>
                    <a:pt x="24955" y="7937"/>
                  </a:lnTo>
                  <a:lnTo>
                    <a:pt x="12166" y="7937"/>
                  </a:lnTo>
                  <a:lnTo>
                    <a:pt x="12166" y="29591"/>
                  </a:lnTo>
                  <a:lnTo>
                    <a:pt x="15557" y="29591"/>
                  </a:lnTo>
                  <a:lnTo>
                    <a:pt x="15557" y="20205"/>
                  </a:lnTo>
                  <a:lnTo>
                    <a:pt x="19431" y="20205"/>
                  </a:lnTo>
                  <a:lnTo>
                    <a:pt x="25260" y="29591"/>
                  </a:lnTo>
                  <a:lnTo>
                    <a:pt x="29070" y="29591"/>
                  </a:lnTo>
                  <a:close/>
                </a:path>
                <a:path w="39370" h="38100">
                  <a:moveTo>
                    <a:pt x="39090" y="18719"/>
                  </a:moveTo>
                  <a:lnTo>
                    <a:pt x="37528" y="11239"/>
                  </a:lnTo>
                  <a:lnTo>
                    <a:pt x="35229" y="8026"/>
                  </a:lnTo>
                  <a:lnTo>
                    <a:pt x="35229" y="9829"/>
                  </a:lnTo>
                  <a:lnTo>
                    <a:pt x="35229" y="27762"/>
                  </a:lnTo>
                  <a:lnTo>
                    <a:pt x="28333" y="34417"/>
                  </a:lnTo>
                  <a:lnTo>
                    <a:pt x="10756" y="34417"/>
                  </a:lnTo>
                  <a:lnTo>
                    <a:pt x="3873" y="27762"/>
                  </a:lnTo>
                  <a:lnTo>
                    <a:pt x="3873" y="9829"/>
                  </a:lnTo>
                  <a:lnTo>
                    <a:pt x="10756" y="3124"/>
                  </a:lnTo>
                  <a:lnTo>
                    <a:pt x="28333" y="3124"/>
                  </a:lnTo>
                  <a:lnTo>
                    <a:pt x="35229" y="9829"/>
                  </a:lnTo>
                  <a:lnTo>
                    <a:pt x="35229" y="8026"/>
                  </a:lnTo>
                  <a:lnTo>
                    <a:pt x="33299" y="5308"/>
                  </a:lnTo>
                  <a:lnTo>
                    <a:pt x="29819" y="3124"/>
                  </a:lnTo>
                  <a:lnTo>
                    <a:pt x="27089" y="1409"/>
                  </a:lnTo>
                  <a:lnTo>
                    <a:pt x="19608" y="0"/>
                  </a:lnTo>
                  <a:lnTo>
                    <a:pt x="12065" y="1409"/>
                  </a:lnTo>
                  <a:lnTo>
                    <a:pt x="5816" y="5308"/>
                  </a:lnTo>
                  <a:lnTo>
                    <a:pt x="1562" y="11239"/>
                  </a:lnTo>
                  <a:lnTo>
                    <a:pt x="0" y="18719"/>
                  </a:lnTo>
                  <a:lnTo>
                    <a:pt x="1562" y="26250"/>
                  </a:lnTo>
                  <a:lnTo>
                    <a:pt x="5816" y="32207"/>
                  </a:lnTo>
                  <a:lnTo>
                    <a:pt x="12065" y="36131"/>
                  </a:lnTo>
                  <a:lnTo>
                    <a:pt x="19608" y="37541"/>
                  </a:lnTo>
                  <a:lnTo>
                    <a:pt x="27089" y="36131"/>
                  </a:lnTo>
                  <a:lnTo>
                    <a:pt x="29806" y="34417"/>
                  </a:lnTo>
                  <a:lnTo>
                    <a:pt x="33299" y="32207"/>
                  </a:lnTo>
                  <a:lnTo>
                    <a:pt x="37528" y="26250"/>
                  </a:lnTo>
                  <a:lnTo>
                    <a:pt x="39090" y="18719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800" y="2833116"/>
            <a:ext cx="1734311" cy="374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0025">
              <a:lnSpc>
                <a:spcPct val="100000"/>
              </a:lnSpc>
              <a:spcBef>
                <a:spcPts val="105"/>
              </a:spcBef>
            </a:pPr>
            <a:r>
              <a:rPr dirty="0"/>
              <a:t>B-</a:t>
            </a:r>
            <a:r>
              <a:rPr spc="105" dirty="0"/>
              <a:t>TREE</a:t>
            </a:r>
            <a:r>
              <a:rPr spc="380" dirty="0"/>
              <a:t> </a:t>
            </a:r>
            <a:r>
              <a:rPr spc="95" dirty="0"/>
              <a:t>VS.</a:t>
            </a:r>
            <a:r>
              <a:rPr spc="375" dirty="0"/>
              <a:t> </a:t>
            </a:r>
            <a:r>
              <a:rPr spc="40" dirty="0"/>
              <a:t>B+TREE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6008370" cy="2249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344805">
              <a:lnSpc>
                <a:spcPts val="2630"/>
              </a:lnSpc>
              <a:spcBef>
                <a:spcPts val="39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original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B-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Tree</a:t>
            </a:r>
            <a:r>
              <a:rPr sz="24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1972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and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values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tree.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1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space-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efficient,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since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appears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once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in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tree.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55"/>
              </a:lnSpc>
              <a:spcBef>
                <a:spcPts val="2110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B+Tree</a:t>
            </a:r>
            <a:r>
              <a:rPr sz="24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stores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values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nodes.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Inner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55"/>
              </a:lnSpc>
            </a:pP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guide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process.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655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270" dirty="0"/>
              <a:t> </a:t>
            </a:r>
            <a:r>
              <a:rPr dirty="0"/>
              <a:t>–</a:t>
            </a:r>
            <a:r>
              <a:rPr spc="265" dirty="0"/>
              <a:t> </a:t>
            </a:r>
            <a:r>
              <a:rPr spc="45" dirty="0"/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31214"/>
            <a:ext cx="580580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correct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25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Insert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3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sorted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2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enough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space,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done!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60"/>
              </a:lnSpc>
              <a:spcBef>
                <a:spcPts val="315"/>
              </a:spcBef>
            </a:pP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Otherwise,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split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3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3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new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25" dirty="0">
                <a:solidFill>
                  <a:srgbClr val="EE3D42"/>
                </a:solidFill>
                <a:latin typeface="Kozuka Gothic Pr6N B"/>
                <a:cs typeface="Kozuka Gothic Pr6N B"/>
              </a:rPr>
              <a:t>L2</a:t>
            </a:r>
            <a:endParaRPr sz="2400">
              <a:latin typeface="Kozuka Gothic Pr6N B"/>
              <a:cs typeface="Kozuka Gothic Pr6N B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Redistribute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entries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evenly,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copy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up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middle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9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Insert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pointing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85" dirty="0">
                <a:solidFill>
                  <a:srgbClr val="EE3D42"/>
                </a:solidFill>
                <a:latin typeface="Kozuka Gothic Pr6N B"/>
                <a:cs typeface="Kozuka Gothic Pr6N B"/>
              </a:rPr>
              <a:t>L2</a:t>
            </a:r>
            <a:r>
              <a:rPr sz="2000" b="1" spc="3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parent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25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12700" marR="170815">
              <a:lnSpc>
                <a:spcPts val="2590"/>
              </a:lnSpc>
              <a:spcBef>
                <a:spcPts val="2485"/>
              </a:spcBef>
            </a:pPr>
            <a:r>
              <a:rPr sz="24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split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inner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node,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redistribute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entries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evenly,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but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push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up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middle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88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25" dirty="0"/>
              <a:t> </a:t>
            </a:r>
            <a:r>
              <a:rPr spc="140" dirty="0"/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5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hlinkClick r:id="rId2"/>
              </a:rPr>
              <a:t>https://cmudb.io/btree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b="0" spc="-135" dirty="0">
                <a:latin typeface="Palatino Linotype"/>
                <a:cs typeface="Palatino Linotype"/>
              </a:rPr>
              <a:t>Source:</a:t>
            </a:r>
            <a:r>
              <a:rPr b="0" spc="-25" dirty="0">
                <a:latin typeface="Palatino Linotype"/>
                <a:cs typeface="Palatino Linotype"/>
              </a:rPr>
              <a:t> </a:t>
            </a:r>
            <a:r>
              <a:rPr b="0" u="sng" spc="-20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David</a:t>
            </a:r>
            <a:r>
              <a:rPr b="0" u="sng" spc="-4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b="0" u="sng" spc="-17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Gales</a:t>
            </a:r>
            <a:r>
              <a:rPr b="0" u="sng" spc="-5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b="0" u="sng" spc="-13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(Univ.</a:t>
            </a:r>
            <a:r>
              <a:rPr b="0" u="sng" spc="-2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b="0" u="sng" spc="-11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of</a:t>
            </a:r>
            <a:r>
              <a:rPr b="0" u="sng" spc="-3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b="0" u="sng" spc="-17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San</a:t>
            </a:r>
            <a:r>
              <a:rPr b="0" u="sng" spc="-3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b="0" u="sng" spc="-8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Palatino Linotype"/>
                <a:cs typeface="Palatino Linotype"/>
                <a:hlinkClick r:id="rId3"/>
              </a:rPr>
              <a:t>Francisco)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369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270" dirty="0"/>
              <a:t> </a:t>
            </a:r>
            <a:r>
              <a:rPr dirty="0"/>
              <a:t>–</a:t>
            </a:r>
            <a:r>
              <a:rPr spc="265" dirty="0"/>
              <a:t> </a:t>
            </a:r>
            <a:r>
              <a:rPr spc="130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31214"/>
            <a:ext cx="6071235" cy="31781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723265">
              <a:lnSpc>
                <a:spcPts val="2570"/>
              </a:lnSpc>
              <a:spcBef>
                <a:spcPts val="440"/>
              </a:spcBef>
            </a:pP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Start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root,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1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where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belongs.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Remove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entry.</a:t>
            </a:r>
            <a:endParaRPr sz="2400">
              <a:latin typeface="Palatino Linotype"/>
              <a:cs typeface="Palatino Linotype"/>
            </a:endParaRPr>
          </a:p>
          <a:p>
            <a:pPr marL="12700" marR="2677795">
              <a:lnSpc>
                <a:spcPts val="2590"/>
              </a:lnSpc>
              <a:spcBef>
                <a:spcPts val="30"/>
              </a:spcBef>
            </a:pP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2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least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half-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full,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done!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b="1" spc="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110" dirty="0">
                <a:solidFill>
                  <a:srgbClr val="EE3D42"/>
                </a:solidFill>
                <a:latin typeface="Kozuka Gothic Pr6N B"/>
                <a:cs typeface="Kozuka Gothic Pr6N B"/>
              </a:rPr>
              <a:t>M/2-</a:t>
            </a:r>
            <a:r>
              <a:rPr sz="2400" b="1" spc="-185" dirty="0">
                <a:solidFill>
                  <a:srgbClr val="EE3D42"/>
                </a:solidFill>
                <a:latin typeface="Kozuka Gothic Pr6N B"/>
                <a:cs typeface="Kozuka Gothic Pr6N B"/>
              </a:rPr>
              <a:t>1</a:t>
            </a:r>
            <a:r>
              <a:rPr sz="2400" b="1" spc="2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entries,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Try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re-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distribute,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borrowing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sibling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(adjacent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175"/>
              </a:lnSpc>
            </a:pP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same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parent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25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).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re-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distribution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fails,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merge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000" b="1" spc="4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sibling.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merge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occurred,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delete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entry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(pointing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endParaRPr sz="2400">
              <a:latin typeface="Kozuka Gothic Pr6N B"/>
              <a:cs typeface="Kozuka Gothic Pr6N B"/>
            </a:endParaRPr>
          </a:p>
          <a:p>
            <a:pPr marL="12700">
              <a:lnSpc>
                <a:spcPts val="2735"/>
              </a:lnSpc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sibling)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parent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35" dirty="0">
                <a:solidFill>
                  <a:srgbClr val="EE3D42"/>
                </a:solidFill>
                <a:latin typeface="Kozuka Gothic Pr6N B"/>
                <a:cs typeface="Kozuka Gothic Pr6N B"/>
              </a:rPr>
              <a:t>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652770" cy="3330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B+Tree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query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provides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attributes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305"/>
              </a:spcBef>
            </a:pP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Example: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&lt;a,b,c&gt;</a:t>
            </a:r>
            <a:endParaRPr sz="2400">
              <a:latin typeface="Kozuka Gothic Pr6N B"/>
              <a:cs typeface="Kozuka Gothic Pr6N B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Supported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(a=1</a:t>
            </a:r>
            <a:r>
              <a:rPr sz="2000" b="1" spc="44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395" dirty="0">
                <a:solidFill>
                  <a:srgbClr val="EE3D42"/>
                </a:solidFill>
                <a:latin typeface="Kozuka Gothic Pr6N B"/>
                <a:cs typeface="Kozuka Gothic Pr6N B"/>
              </a:rPr>
              <a:t>AND</a:t>
            </a:r>
            <a:r>
              <a:rPr sz="2000" b="1" spc="45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140" dirty="0">
                <a:solidFill>
                  <a:srgbClr val="EE3D42"/>
                </a:solidFill>
                <a:latin typeface="Kozuka Gothic Pr6N B"/>
                <a:cs typeface="Kozuka Gothic Pr6N B"/>
              </a:rPr>
              <a:t>b=2</a:t>
            </a:r>
            <a:r>
              <a:rPr sz="2000" b="1" spc="44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395" dirty="0">
                <a:solidFill>
                  <a:srgbClr val="EE3D42"/>
                </a:solidFill>
                <a:latin typeface="Kozuka Gothic Pr6N B"/>
                <a:cs typeface="Kozuka Gothic Pr6N B"/>
              </a:rPr>
              <a:t>AND</a:t>
            </a:r>
            <a:r>
              <a:rPr sz="2000" b="1" spc="44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20" dirty="0">
                <a:solidFill>
                  <a:srgbClr val="EE3D42"/>
                </a:solidFill>
                <a:latin typeface="Kozuka Gothic Pr6N B"/>
                <a:cs typeface="Kozuka Gothic Pr6N B"/>
              </a:rPr>
              <a:t>c=3)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Supported: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(a=1</a:t>
            </a:r>
            <a:r>
              <a:rPr sz="2000" b="1" spc="48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395" dirty="0">
                <a:solidFill>
                  <a:srgbClr val="EE3D42"/>
                </a:solidFill>
                <a:latin typeface="Kozuka Gothic Pr6N B"/>
                <a:cs typeface="Kozuka Gothic Pr6N B"/>
              </a:rPr>
              <a:t>AND</a:t>
            </a:r>
            <a:r>
              <a:rPr sz="2000" b="1" spc="48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20" dirty="0">
                <a:solidFill>
                  <a:srgbClr val="EE3D42"/>
                </a:solidFill>
                <a:latin typeface="Kozuka Gothic Pr6N B"/>
                <a:cs typeface="Kozuka Gothic Pr6N B"/>
              </a:rPr>
              <a:t>b=2)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Supported: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(b=2)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,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20" dirty="0">
                <a:solidFill>
                  <a:srgbClr val="EE3D42"/>
                </a:solidFill>
                <a:latin typeface="Kozuka Gothic Pr6N B"/>
                <a:cs typeface="Kozuka Gothic Pr6N B"/>
              </a:rPr>
              <a:t>(c=3)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support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this.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310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hash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index,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have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attributes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107185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spc="-20" dirty="0">
                <a:solidFill>
                  <a:srgbClr val="636363"/>
                </a:solidFill>
                <a:latin typeface="Kozuka Gothic Pr6N B"/>
                <a:cs typeface="Kozuka Gothic Pr6N B"/>
              </a:rPr>
              <a:t>Find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30" dirty="0">
                <a:solidFill>
                  <a:srgbClr val="636363"/>
                </a:solidFill>
                <a:latin typeface="Kozuka Gothic Pr6N B"/>
                <a:cs typeface="Kozuka Gothic Pr6N B"/>
              </a:rPr>
              <a:t>Key=(A,B)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85" dirty="0">
                <a:solidFill>
                  <a:srgbClr val="636363"/>
                </a:solidFill>
                <a:latin typeface="Kozuka Gothic Pr6N B"/>
                <a:cs typeface="Kozuka Gothic Pr6N B"/>
              </a:rPr>
              <a:t>A,C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7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80" dirty="0">
                <a:solidFill>
                  <a:srgbClr val="636363"/>
                </a:solidFill>
                <a:latin typeface="Kozuka Gothic Pr6N B"/>
                <a:cs typeface="Kozuka Gothic Pr6N B"/>
              </a:rPr>
              <a:t>B,B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13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45" dirty="0">
                <a:solidFill>
                  <a:srgbClr val="636363"/>
                </a:solidFill>
                <a:latin typeface="Kozuka Gothic Pr6N B"/>
                <a:cs typeface="Kozuka Gothic Pr6N B"/>
              </a:rPr>
              <a:t>C,C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17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05418" y="2066734"/>
            <a:ext cx="2981325" cy="2022475"/>
            <a:chOff x="2205418" y="2066734"/>
            <a:chExt cx="2981325" cy="2022475"/>
          </a:xfrm>
        </p:grpSpPr>
        <p:sp>
          <p:nvSpPr>
            <p:cNvPr id="20" name="object 20"/>
            <p:cNvSpPr/>
            <p:nvPr/>
          </p:nvSpPr>
          <p:spPr>
            <a:xfrm>
              <a:off x="3856735" y="2445893"/>
              <a:ext cx="1329690" cy="826769"/>
            </a:xfrm>
            <a:custGeom>
              <a:avLst/>
              <a:gdLst/>
              <a:ahLst/>
              <a:cxnLst/>
              <a:rect l="l" t="t" r="r" b="b"/>
              <a:pathLst>
                <a:path w="1329689" h="826770">
                  <a:moveTo>
                    <a:pt x="0" y="701167"/>
                  </a:moveTo>
                  <a:lnTo>
                    <a:pt x="25653" y="826388"/>
                  </a:lnTo>
                  <a:lnTo>
                    <a:pt x="102265" y="740029"/>
                  </a:lnTo>
                  <a:lnTo>
                    <a:pt x="68452" y="740029"/>
                  </a:lnTo>
                  <a:lnTo>
                    <a:pt x="32130" y="728726"/>
                  </a:lnTo>
                  <a:lnTo>
                    <a:pt x="37630" y="711245"/>
                  </a:lnTo>
                  <a:lnTo>
                    <a:pt x="0" y="701167"/>
                  </a:lnTo>
                  <a:close/>
                </a:path>
                <a:path w="1329689" h="826770">
                  <a:moveTo>
                    <a:pt x="37630" y="711245"/>
                  </a:moveTo>
                  <a:lnTo>
                    <a:pt x="32130" y="728726"/>
                  </a:lnTo>
                  <a:lnTo>
                    <a:pt x="68452" y="740029"/>
                  </a:lnTo>
                  <a:lnTo>
                    <a:pt x="74286" y="721487"/>
                  </a:lnTo>
                  <a:lnTo>
                    <a:pt x="73787" y="721487"/>
                  </a:lnTo>
                  <a:lnTo>
                    <a:pt x="74005" y="720986"/>
                  </a:lnTo>
                  <a:lnTo>
                    <a:pt x="37630" y="711245"/>
                  </a:lnTo>
                  <a:close/>
                </a:path>
                <a:path w="1329689" h="826770">
                  <a:moveTo>
                    <a:pt x="74409" y="721095"/>
                  </a:moveTo>
                  <a:lnTo>
                    <a:pt x="68452" y="740029"/>
                  </a:lnTo>
                  <a:lnTo>
                    <a:pt x="102265" y="740029"/>
                  </a:lnTo>
                  <a:lnTo>
                    <a:pt x="110489" y="730757"/>
                  </a:lnTo>
                  <a:lnTo>
                    <a:pt x="74409" y="721095"/>
                  </a:lnTo>
                  <a:close/>
                </a:path>
                <a:path w="1329689" h="826770">
                  <a:moveTo>
                    <a:pt x="74005" y="720986"/>
                  </a:moveTo>
                  <a:lnTo>
                    <a:pt x="73787" y="721487"/>
                  </a:lnTo>
                  <a:lnTo>
                    <a:pt x="74019" y="721095"/>
                  </a:lnTo>
                  <a:close/>
                </a:path>
                <a:path w="1329689" h="826770">
                  <a:moveTo>
                    <a:pt x="74073" y="721005"/>
                  </a:moveTo>
                  <a:lnTo>
                    <a:pt x="73787" y="721487"/>
                  </a:lnTo>
                  <a:lnTo>
                    <a:pt x="74286" y="721487"/>
                  </a:lnTo>
                  <a:lnTo>
                    <a:pt x="74409" y="721095"/>
                  </a:lnTo>
                  <a:lnTo>
                    <a:pt x="74073" y="721005"/>
                  </a:lnTo>
                  <a:close/>
                </a:path>
                <a:path w="1329689" h="826770">
                  <a:moveTo>
                    <a:pt x="74848" y="719700"/>
                  </a:moveTo>
                  <a:lnTo>
                    <a:pt x="74073" y="721005"/>
                  </a:lnTo>
                  <a:lnTo>
                    <a:pt x="74409" y="721095"/>
                  </a:lnTo>
                  <a:lnTo>
                    <a:pt x="74848" y="719700"/>
                  </a:lnTo>
                  <a:close/>
                </a:path>
                <a:path w="1329689" h="826770">
                  <a:moveTo>
                    <a:pt x="75564" y="717423"/>
                  </a:moveTo>
                  <a:lnTo>
                    <a:pt x="74005" y="720986"/>
                  </a:lnTo>
                  <a:lnTo>
                    <a:pt x="74848" y="719700"/>
                  </a:lnTo>
                  <a:lnTo>
                    <a:pt x="75564" y="717423"/>
                  </a:lnTo>
                  <a:close/>
                </a:path>
                <a:path w="1329689" h="826770">
                  <a:moveTo>
                    <a:pt x="1291589" y="0"/>
                  </a:moveTo>
                  <a:lnTo>
                    <a:pt x="1283969" y="54482"/>
                  </a:lnTo>
                  <a:lnTo>
                    <a:pt x="1261872" y="107061"/>
                  </a:lnTo>
                  <a:lnTo>
                    <a:pt x="1239647" y="141731"/>
                  </a:lnTo>
                  <a:lnTo>
                    <a:pt x="1211961" y="175640"/>
                  </a:lnTo>
                  <a:lnTo>
                    <a:pt x="1178940" y="208406"/>
                  </a:lnTo>
                  <a:lnTo>
                    <a:pt x="1141222" y="239649"/>
                  </a:lnTo>
                  <a:lnTo>
                    <a:pt x="1099312" y="268986"/>
                  </a:lnTo>
                  <a:lnTo>
                    <a:pt x="1053591" y="295909"/>
                  </a:lnTo>
                  <a:lnTo>
                    <a:pt x="1004442" y="320294"/>
                  </a:lnTo>
                  <a:lnTo>
                    <a:pt x="952626" y="341756"/>
                  </a:lnTo>
                  <a:lnTo>
                    <a:pt x="898271" y="360044"/>
                  </a:lnTo>
                  <a:lnTo>
                    <a:pt x="842263" y="374776"/>
                  </a:lnTo>
                  <a:lnTo>
                    <a:pt x="784860" y="385571"/>
                  </a:lnTo>
                  <a:lnTo>
                    <a:pt x="726439" y="392302"/>
                  </a:lnTo>
                  <a:lnTo>
                    <a:pt x="637793" y="395224"/>
                  </a:lnTo>
                  <a:lnTo>
                    <a:pt x="606933" y="397129"/>
                  </a:lnTo>
                  <a:lnTo>
                    <a:pt x="545846" y="404113"/>
                  </a:lnTo>
                  <a:lnTo>
                    <a:pt x="485775" y="415417"/>
                  </a:lnTo>
                  <a:lnTo>
                    <a:pt x="427100" y="430783"/>
                  </a:lnTo>
                  <a:lnTo>
                    <a:pt x="370459" y="449961"/>
                  </a:lnTo>
                  <a:lnTo>
                    <a:pt x="316102" y="472439"/>
                  </a:lnTo>
                  <a:lnTo>
                    <a:pt x="264667" y="498094"/>
                  </a:lnTo>
                  <a:lnTo>
                    <a:pt x="216408" y="526414"/>
                  </a:lnTo>
                  <a:lnTo>
                    <a:pt x="171958" y="557402"/>
                  </a:lnTo>
                  <a:lnTo>
                    <a:pt x="131825" y="590804"/>
                  </a:lnTo>
                  <a:lnTo>
                    <a:pt x="96265" y="626109"/>
                  </a:lnTo>
                  <a:lnTo>
                    <a:pt x="65786" y="663320"/>
                  </a:lnTo>
                  <a:lnTo>
                    <a:pt x="40259" y="703326"/>
                  </a:lnTo>
                  <a:lnTo>
                    <a:pt x="39242" y="706119"/>
                  </a:lnTo>
                  <a:lnTo>
                    <a:pt x="37630" y="711245"/>
                  </a:lnTo>
                  <a:lnTo>
                    <a:pt x="74005" y="720986"/>
                  </a:lnTo>
                  <a:lnTo>
                    <a:pt x="75564" y="717423"/>
                  </a:lnTo>
                  <a:lnTo>
                    <a:pt x="76201" y="717423"/>
                  </a:lnTo>
                  <a:lnTo>
                    <a:pt x="109092" y="669289"/>
                  </a:lnTo>
                  <a:lnTo>
                    <a:pt x="139700" y="635762"/>
                  </a:lnTo>
                  <a:lnTo>
                    <a:pt x="175005" y="603631"/>
                  </a:lnTo>
                  <a:lnTo>
                    <a:pt x="215011" y="573277"/>
                  </a:lnTo>
                  <a:lnTo>
                    <a:pt x="258825" y="545083"/>
                  </a:lnTo>
                  <a:lnTo>
                    <a:pt x="306324" y="519302"/>
                  </a:lnTo>
                  <a:lnTo>
                    <a:pt x="356997" y="496188"/>
                  </a:lnTo>
                  <a:lnTo>
                    <a:pt x="410083" y="476250"/>
                  </a:lnTo>
                  <a:lnTo>
                    <a:pt x="465327" y="459613"/>
                  </a:lnTo>
                  <a:lnTo>
                    <a:pt x="522097" y="446786"/>
                  </a:lnTo>
                  <a:lnTo>
                    <a:pt x="579881" y="437895"/>
                  </a:lnTo>
                  <a:lnTo>
                    <a:pt x="638428" y="433324"/>
                  </a:lnTo>
                  <a:lnTo>
                    <a:pt x="699388" y="432054"/>
                  </a:lnTo>
                  <a:lnTo>
                    <a:pt x="730123" y="430275"/>
                  </a:lnTo>
                  <a:lnTo>
                    <a:pt x="791210" y="423163"/>
                  </a:lnTo>
                  <a:lnTo>
                    <a:pt x="851408" y="411861"/>
                  </a:lnTo>
                  <a:lnTo>
                    <a:pt x="909827" y="396367"/>
                  </a:lnTo>
                  <a:lnTo>
                    <a:pt x="966597" y="377189"/>
                  </a:lnTo>
                  <a:lnTo>
                    <a:pt x="1020826" y="354711"/>
                  </a:lnTo>
                  <a:lnTo>
                    <a:pt x="1072261" y="329056"/>
                  </a:lnTo>
                  <a:lnTo>
                    <a:pt x="1120521" y="300481"/>
                  </a:lnTo>
                  <a:lnTo>
                    <a:pt x="1164971" y="269494"/>
                  </a:lnTo>
                  <a:lnTo>
                    <a:pt x="1205229" y="236093"/>
                  </a:lnTo>
                  <a:lnTo>
                    <a:pt x="1240789" y="200532"/>
                  </a:lnTo>
                  <a:lnTo>
                    <a:pt x="1271142" y="163194"/>
                  </a:lnTo>
                  <a:lnTo>
                    <a:pt x="1295908" y="124332"/>
                  </a:lnTo>
                  <a:lnTo>
                    <a:pt x="1314323" y="83819"/>
                  </a:lnTo>
                  <a:lnTo>
                    <a:pt x="1325752" y="42290"/>
                  </a:lnTo>
                  <a:lnTo>
                    <a:pt x="1329689" y="1777"/>
                  </a:lnTo>
                  <a:lnTo>
                    <a:pt x="1291589" y="0"/>
                  </a:lnTo>
                  <a:close/>
                </a:path>
                <a:path w="1329689" h="826770">
                  <a:moveTo>
                    <a:pt x="76201" y="717423"/>
                  </a:moveTo>
                  <a:lnTo>
                    <a:pt x="75564" y="717423"/>
                  </a:lnTo>
                  <a:lnTo>
                    <a:pt x="74848" y="719700"/>
                  </a:lnTo>
                  <a:lnTo>
                    <a:pt x="76201" y="71742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9705" y="3271266"/>
              <a:ext cx="370840" cy="365760"/>
            </a:xfrm>
            <a:custGeom>
              <a:avLst/>
              <a:gdLst/>
              <a:ahLst/>
              <a:cxnLst/>
              <a:rect l="l" t="t" r="r" b="b"/>
              <a:pathLst>
                <a:path w="370839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352551" y="0"/>
                  </a:lnTo>
                  <a:lnTo>
                    <a:pt x="362331" y="0"/>
                  </a:lnTo>
                  <a:lnTo>
                    <a:pt x="370331" y="8000"/>
                  </a:lnTo>
                  <a:lnTo>
                    <a:pt x="370331" y="17779"/>
                  </a:lnTo>
                  <a:lnTo>
                    <a:pt x="370331" y="347979"/>
                  </a:lnTo>
                  <a:lnTo>
                    <a:pt x="370331" y="357758"/>
                  </a:lnTo>
                  <a:lnTo>
                    <a:pt x="362331" y="365759"/>
                  </a:lnTo>
                  <a:lnTo>
                    <a:pt x="352551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4023" y="2445893"/>
              <a:ext cx="2505710" cy="826769"/>
            </a:xfrm>
            <a:custGeom>
              <a:avLst/>
              <a:gdLst/>
              <a:ahLst/>
              <a:cxnLst/>
              <a:rect l="l" t="t" r="r" b="b"/>
              <a:pathLst>
                <a:path w="2505710" h="826770">
                  <a:moveTo>
                    <a:pt x="0" y="698626"/>
                  </a:moveTo>
                  <a:lnTo>
                    <a:pt x="1777" y="826388"/>
                  </a:lnTo>
                  <a:lnTo>
                    <a:pt x="101061" y="749681"/>
                  </a:lnTo>
                  <a:lnTo>
                    <a:pt x="59943" y="749681"/>
                  </a:lnTo>
                  <a:lnTo>
                    <a:pt x="26415" y="731646"/>
                  </a:lnTo>
                  <a:lnTo>
                    <a:pt x="35084" y="715562"/>
                  </a:lnTo>
                  <a:lnTo>
                    <a:pt x="0" y="698626"/>
                  </a:lnTo>
                  <a:close/>
                </a:path>
                <a:path w="2505710" h="826770">
                  <a:moveTo>
                    <a:pt x="35084" y="715562"/>
                  </a:moveTo>
                  <a:lnTo>
                    <a:pt x="26415" y="731646"/>
                  </a:lnTo>
                  <a:lnTo>
                    <a:pt x="59943" y="749681"/>
                  </a:lnTo>
                  <a:lnTo>
                    <a:pt x="68020" y="734694"/>
                  </a:lnTo>
                  <a:lnTo>
                    <a:pt x="67056" y="734694"/>
                  </a:lnTo>
                  <a:lnTo>
                    <a:pt x="69092" y="731979"/>
                  </a:lnTo>
                  <a:lnTo>
                    <a:pt x="35084" y="715562"/>
                  </a:lnTo>
                  <a:close/>
                </a:path>
                <a:path w="2505710" h="826770">
                  <a:moveTo>
                    <a:pt x="69574" y="732211"/>
                  </a:moveTo>
                  <a:lnTo>
                    <a:pt x="69114" y="732665"/>
                  </a:lnTo>
                  <a:lnTo>
                    <a:pt x="59943" y="749681"/>
                  </a:lnTo>
                  <a:lnTo>
                    <a:pt x="101061" y="749681"/>
                  </a:lnTo>
                  <a:lnTo>
                    <a:pt x="102869" y="748283"/>
                  </a:lnTo>
                  <a:lnTo>
                    <a:pt x="69574" y="732211"/>
                  </a:lnTo>
                  <a:close/>
                </a:path>
                <a:path w="2505710" h="826770">
                  <a:moveTo>
                    <a:pt x="69092" y="731979"/>
                  </a:moveTo>
                  <a:lnTo>
                    <a:pt x="67056" y="734694"/>
                  </a:lnTo>
                  <a:lnTo>
                    <a:pt x="69114" y="732665"/>
                  </a:lnTo>
                  <a:lnTo>
                    <a:pt x="69403" y="732129"/>
                  </a:lnTo>
                  <a:lnTo>
                    <a:pt x="69092" y="731979"/>
                  </a:lnTo>
                  <a:close/>
                </a:path>
                <a:path w="2505710" h="826770">
                  <a:moveTo>
                    <a:pt x="69114" y="732665"/>
                  </a:moveTo>
                  <a:lnTo>
                    <a:pt x="67056" y="734694"/>
                  </a:lnTo>
                  <a:lnTo>
                    <a:pt x="68020" y="734694"/>
                  </a:lnTo>
                  <a:lnTo>
                    <a:pt x="69114" y="732665"/>
                  </a:lnTo>
                  <a:close/>
                </a:path>
                <a:path w="2505710" h="826770">
                  <a:moveTo>
                    <a:pt x="69403" y="732129"/>
                  </a:moveTo>
                  <a:lnTo>
                    <a:pt x="69114" y="732665"/>
                  </a:lnTo>
                  <a:lnTo>
                    <a:pt x="69574" y="732211"/>
                  </a:lnTo>
                  <a:lnTo>
                    <a:pt x="69403" y="732129"/>
                  </a:lnTo>
                  <a:close/>
                </a:path>
                <a:path w="2505710" h="826770">
                  <a:moveTo>
                    <a:pt x="71693" y="730123"/>
                  </a:moveTo>
                  <a:lnTo>
                    <a:pt x="70484" y="730123"/>
                  </a:lnTo>
                  <a:lnTo>
                    <a:pt x="69403" y="732129"/>
                  </a:lnTo>
                  <a:lnTo>
                    <a:pt x="69574" y="732211"/>
                  </a:lnTo>
                  <a:lnTo>
                    <a:pt x="71693" y="730123"/>
                  </a:lnTo>
                  <a:close/>
                </a:path>
                <a:path w="2505710" h="826770">
                  <a:moveTo>
                    <a:pt x="70484" y="730123"/>
                  </a:moveTo>
                  <a:lnTo>
                    <a:pt x="69092" y="731979"/>
                  </a:lnTo>
                  <a:lnTo>
                    <a:pt x="69403" y="732129"/>
                  </a:lnTo>
                  <a:lnTo>
                    <a:pt x="70484" y="730123"/>
                  </a:lnTo>
                  <a:close/>
                </a:path>
                <a:path w="2505710" h="826770">
                  <a:moveTo>
                    <a:pt x="2467355" y="0"/>
                  </a:moveTo>
                  <a:lnTo>
                    <a:pt x="2457704" y="42037"/>
                  </a:lnTo>
                  <a:lnTo>
                    <a:pt x="2436114" y="75818"/>
                  </a:lnTo>
                  <a:lnTo>
                    <a:pt x="2401951" y="110743"/>
                  </a:lnTo>
                  <a:lnTo>
                    <a:pt x="2368423" y="137032"/>
                  </a:lnTo>
                  <a:lnTo>
                    <a:pt x="2328417" y="163068"/>
                  </a:lnTo>
                  <a:lnTo>
                    <a:pt x="2282443" y="188594"/>
                  </a:lnTo>
                  <a:lnTo>
                    <a:pt x="2212721" y="221106"/>
                  </a:lnTo>
                  <a:lnTo>
                    <a:pt x="2174493" y="236855"/>
                  </a:lnTo>
                  <a:lnTo>
                    <a:pt x="2134108" y="252094"/>
                  </a:lnTo>
                  <a:lnTo>
                    <a:pt x="2091943" y="266573"/>
                  </a:lnTo>
                  <a:lnTo>
                    <a:pt x="2047748" y="280669"/>
                  </a:lnTo>
                  <a:lnTo>
                    <a:pt x="2001901" y="294131"/>
                  </a:lnTo>
                  <a:lnTo>
                    <a:pt x="1954402" y="306958"/>
                  </a:lnTo>
                  <a:lnTo>
                    <a:pt x="1905508" y="318896"/>
                  </a:lnTo>
                  <a:lnTo>
                    <a:pt x="1855215" y="330200"/>
                  </a:lnTo>
                  <a:lnTo>
                    <a:pt x="1803527" y="340740"/>
                  </a:lnTo>
                  <a:lnTo>
                    <a:pt x="1750822" y="350519"/>
                  </a:lnTo>
                  <a:lnTo>
                    <a:pt x="1696974" y="359282"/>
                  </a:lnTo>
                  <a:lnTo>
                    <a:pt x="1642237" y="367283"/>
                  </a:lnTo>
                  <a:lnTo>
                    <a:pt x="1586864" y="374269"/>
                  </a:lnTo>
                  <a:lnTo>
                    <a:pt x="1530730" y="380238"/>
                  </a:lnTo>
                  <a:lnTo>
                    <a:pt x="1473962" y="385190"/>
                  </a:lnTo>
                  <a:lnTo>
                    <a:pt x="1416685" y="389127"/>
                  </a:lnTo>
                  <a:lnTo>
                    <a:pt x="1359153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1"/>
                  </a:lnTo>
                  <a:lnTo>
                    <a:pt x="1068959" y="399923"/>
                  </a:lnTo>
                  <a:lnTo>
                    <a:pt x="1011046" y="403987"/>
                  </a:lnTo>
                  <a:lnTo>
                    <a:pt x="953643" y="409067"/>
                  </a:lnTo>
                  <a:lnTo>
                    <a:pt x="896746" y="415163"/>
                  </a:lnTo>
                  <a:lnTo>
                    <a:pt x="840613" y="422275"/>
                  </a:lnTo>
                  <a:lnTo>
                    <a:pt x="785240" y="430275"/>
                  </a:lnTo>
                  <a:lnTo>
                    <a:pt x="730757" y="439293"/>
                  </a:lnTo>
                  <a:lnTo>
                    <a:pt x="677290" y="449199"/>
                  </a:lnTo>
                  <a:lnTo>
                    <a:pt x="624967" y="459867"/>
                  </a:lnTo>
                  <a:lnTo>
                    <a:pt x="573913" y="471296"/>
                  </a:lnTo>
                  <a:lnTo>
                    <a:pt x="524128" y="483615"/>
                  </a:lnTo>
                  <a:lnTo>
                    <a:pt x="475995" y="496569"/>
                  </a:lnTo>
                  <a:lnTo>
                    <a:pt x="429259" y="510158"/>
                  </a:lnTo>
                  <a:lnTo>
                    <a:pt x="384301" y="524509"/>
                  </a:lnTo>
                  <a:lnTo>
                    <a:pt x="340994" y="539495"/>
                  </a:lnTo>
                  <a:lnTo>
                    <a:pt x="299719" y="554989"/>
                  </a:lnTo>
                  <a:lnTo>
                    <a:pt x="260476" y="571119"/>
                  </a:lnTo>
                  <a:lnTo>
                    <a:pt x="223265" y="587756"/>
                  </a:lnTo>
                  <a:lnTo>
                    <a:pt x="188213" y="605027"/>
                  </a:lnTo>
                  <a:lnTo>
                    <a:pt x="140207" y="631570"/>
                  </a:lnTo>
                  <a:lnTo>
                    <a:pt x="97662" y="659257"/>
                  </a:lnTo>
                  <a:lnTo>
                    <a:pt x="61213" y="687832"/>
                  </a:lnTo>
                  <a:lnTo>
                    <a:pt x="40386" y="707517"/>
                  </a:lnTo>
                  <a:lnTo>
                    <a:pt x="38988" y="708787"/>
                  </a:lnTo>
                  <a:lnTo>
                    <a:pt x="37845" y="710311"/>
                  </a:lnTo>
                  <a:lnTo>
                    <a:pt x="36956" y="712088"/>
                  </a:lnTo>
                  <a:lnTo>
                    <a:pt x="35084" y="715562"/>
                  </a:lnTo>
                  <a:lnTo>
                    <a:pt x="69092" y="731979"/>
                  </a:lnTo>
                  <a:lnTo>
                    <a:pt x="70484" y="730123"/>
                  </a:lnTo>
                  <a:lnTo>
                    <a:pt x="71693" y="730123"/>
                  </a:lnTo>
                  <a:lnTo>
                    <a:pt x="107442" y="699388"/>
                  </a:lnTo>
                  <a:lnTo>
                    <a:pt x="145287" y="673100"/>
                  </a:lnTo>
                  <a:lnTo>
                    <a:pt x="189356" y="647445"/>
                  </a:lnTo>
                  <a:lnTo>
                    <a:pt x="238759" y="622554"/>
                  </a:lnTo>
                  <a:lnTo>
                    <a:pt x="274955" y="606425"/>
                  </a:lnTo>
                  <a:lnTo>
                    <a:pt x="313181" y="590676"/>
                  </a:lnTo>
                  <a:lnTo>
                    <a:pt x="353440" y="575563"/>
                  </a:lnTo>
                  <a:lnTo>
                    <a:pt x="395858" y="560832"/>
                  </a:lnTo>
                  <a:lnTo>
                    <a:pt x="439927" y="546734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7"/>
                  </a:lnTo>
                  <a:lnTo>
                    <a:pt x="632587" y="497077"/>
                  </a:lnTo>
                  <a:lnTo>
                    <a:pt x="684149" y="486663"/>
                  </a:lnTo>
                  <a:lnTo>
                    <a:pt x="736981" y="476884"/>
                  </a:lnTo>
                  <a:lnTo>
                    <a:pt x="790701" y="467994"/>
                  </a:lnTo>
                  <a:lnTo>
                    <a:pt x="845438" y="459994"/>
                  </a:lnTo>
                  <a:lnTo>
                    <a:pt x="900938" y="453008"/>
                  </a:lnTo>
                  <a:lnTo>
                    <a:pt x="956944" y="446913"/>
                  </a:lnTo>
                  <a:lnTo>
                    <a:pt x="1013713" y="441959"/>
                  </a:lnTo>
                  <a:lnTo>
                    <a:pt x="1070864" y="438023"/>
                  </a:lnTo>
                  <a:lnTo>
                    <a:pt x="1128395" y="435101"/>
                  </a:lnTo>
                  <a:lnTo>
                    <a:pt x="1186179" y="433324"/>
                  </a:lnTo>
                  <a:lnTo>
                    <a:pt x="1302639" y="431800"/>
                  </a:lnTo>
                  <a:lnTo>
                    <a:pt x="1361059" y="430021"/>
                  </a:lnTo>
                  <a:lnTo>
                    <a:pt x="1419352" y="427227"/>
                  </a:lnTo>
                  <a:lnTo>
                    <a:pt x="1477264" y="423163"/>
                  </a:lnTo>
                  <a:lnTo>
                    <a:pt x="1534795" y="418083"/>
                  </a:lnTo>
                  <a:lnTo>
                    <a:pt x="1591564" y="411988"/>
                  </a:lnTo>
                  <a:lnTo>
                    <a:pt x="1647825" y="404875"/>
                  </a:lnTo>
                  <a:lnTo>
                    <a:pt x="1703197" y="396875"/>
                  </a:lnTo>
                  <a:lnTo>
                    <a:pt x="1757806" y="387984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8" y="330581"/>
                  </a:lnTo>
                  <a:lnTo>
                    <a:pt x="2059304" y="316992"/>
                  </a:lnTo>
                  <a:lnTo>
                    <a:pt x="2104390" y="302640"/>
                  </a:lnTo>
                  <a:lnTo>
                    <a:pt x="2147697" y="287655"/>
                  </a:lnTo>
                  <a:lnTo>
                    <a:pt x="2188845" y="272033"/>
                  </a:lnTo>
                  <a:lnTo>
                    <a:pt x="2228215" y="255905"/>
                  </a:lnTo>
                  <a:lnTo>
                    <a:pt x="2265299" y="239394"/>
                  </a:lnTo>
                  <a:lnTo>
                    <a:pt x="2300351" y="222250"/>
                  </a:lnTo>
                  <a:lnTo>
                    <a:pt x="2348356" y="195580"/>
                  </a:lnTo>
                  <a:lnTo>
                    <a:pt x="2390902" y="167767"/>
                  </a:lnTo>
                  <a:lnTo>
                    <a:pt x="2427351" y="139064"/>
                  </a:lnTo>
                  <a:lnTo>
                    <a:pt x="2457704" y="109093"/>
                  </a:lnTo>
                  <a:lnTo>
                    <a:pt x="2481199" y="77977"/>
                  </a:lnTo>
                  <a:lnTo>
                    <a:pt x="2501011" y="34162"/>
                  </a:lnTo>
                  <a:lnTo>
                    <a:pt x="2505455" y="1777"/>
                  </a:lnTo>
                  <a:lnTo>
                    <a:pt x="2467355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2239" y="3677411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16"/>
                  </a:lnTo>
                  <a:lnTo>
                    <a:pt x="114300" y="205816"/>
                  </a:lnTo>
                  <a:lnTo>
                    <a:pt x="114300" y="411479"/>
                  </a:lnTo>
                  <a:lnTo>
                    <a:pt x="342900" y="411479"/>
                  </a:lnTo>
                  <a:lnTo>
                    <a:pt x="342900" y="205816"/>
                  </a:lnTo>
                  <a:lnTo>
                    <a:pt x="457200" y="20581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827145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163317" y="3255232"/>
          <a:ext cx="1461769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2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4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C,D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5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D,A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97653" y="1444878"/>
            <a:ext cx="661670" cy="58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  <a:tabLst>
                <a:tab pos="266700" algn="l"/>
                <a:tab pos="521334" algn="l"/>
              </a:tabLst>
            </a:pP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ts val="2220"/>
              </a:lnSpc>
              <a:tabLst>
                <a:tab pos="266700" algn="l"/>
                <a:tab pos="521334" algn="l"/>
              </a:tabLst>
            </a:pPr>
            <a:r>
              <a:rPr sz="20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B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145" dirty="0">
                <a:solidFill>
                  <a:srgbClr val="EE3D42"/>
                </a:solidFill>
                <a:latin typeface="Kozuka Gothic Pr6N B"/>
                <a:cs typeface="Kozuka Gothic Pr6N B"/>
              </a:rPr>
              <a:t>C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24023" y="2445892"/>
            <a:ext cx="2505710" cy="826769"/>
          </a:xfrm>
          <a:custGeom>
            <a:avLst/>
            <a:gdLst/>
            <a:ahLst/>
            <a:cxnLst/>
            <a:rect l="l" t="t" r="r" b="b"/>
            <a:pathLst>
              <a:path w="2505710" h="826770">
                <a:moveTo>
                  <a:pt x="0" y="698626"/>
                </a:moveTo>
                <a:lnTo>
                  <a:pt x="1777" y="826388"/>
                </a:lnTo>
                <a:lnTo>
                  <a:pt x="101061" y="749681"/>
                </a:lnTo>
                <a:lnTo>
                  <a:pt x="59943" y="749681"/>
                </a:lnTo>
                <a:lnTo>
                  <a:pt x="26415" y="731646"/>
                </a:lnTo>
                <a:lnTo>
                  <a:pt x="35084" y="715562"/>
                </a:lnTo>
                <a:lnTo>
                  <a:pt x="0" y="698626"/>
                </a:lnTo>
                <a:close/>
              </a:path>
              <a:path w="2505710" h="826770">
                <a:moveTo>
                  <a:pt x="35084" y="715562"/>
                </a:moveTo>
                <a:lnTo>
                  <a:pt x="26415" y="731646"/>
                </a:lnTo>
                <a:lnTo>
                  <a:pt x="59943" y="749681"/>
                </a:lnTo>
                <a:lnTo>
                  <a:pt x="68020" y="734694"/>
                </a:lnTo>
                <a:lnTo>
                  <a:pt x="67056" y="734694"/>
                </a:lnTo>
                <a:lnTo>
                  <a:pt x="69092" y="731979"/>
                </a:lnTo>
                <a:lnTo>
                  <a:pt x="35084" y="715562"/>
                </a:lnTo>
                <a:close/>
              </a:path>
              <a:path w="2505710" h="826770">
                <a:moveTo>
                  <a:pt x="69574" y="732211"/>
                </a:moveTo>
                <a:lnTo>
                  <a:pt x="69114" y="732665"/>
                </a:lnTo>
                <a:lnTo>
                  <a:pt x="59943" y="749681"/>
                </a:lnTo>
                <a:lnTo>
                  <a:pt x="101061" y="749681"/>
                </a:lnTo>
                <a:lnTo>
                  <a:pt x="102869" y="748283"/>
                </a:lnTo>
                <a:lnTo>
                  <a:pt x="69574" y="732211"/>
                </a:lnTo>
                <a:close/>
              </a:path>
              <a:path w="2505710" h="826770">
                <a:moveTo>
                  <a:pt x="69092" y="731979"/>
                </a:moveTo>
                <a:lnTo>
                  <a:pt x="67056" y="734694"/>
                </a:lnTo>
                <a:lnTo>
                  <a:pt x="69114" y="732665"/>
                </a:lnTo>
                <a:lnTo>
                  <a:pt x="69403" y="732129"/>
                </a:lnTo>
                <a:lnTo>
                  <a:pt x="69092" y="731979"/>
                </a:lnTo>
                <a:close/>
              </a:path>
              <a:path w="2505710" h="826770">
                <a:moveTo>
                  <a:pt x="69114" y="732665"/>
                </a:moveTo>
                <a:lnTo>
                  <a:pt x="67056" y="734694"/>
                </a:lnTo>
                <a:lnTo>
                  <a:pt x="68020" y="734694"/>
                </a:lnTo>
                <a:lnTo>
                  <a:pt x="69114" y="732665"/>
                </a:lnTo>
                <a:close/>
              </a:path>
              <a:path w="2505710" h="826770">
                <a:moveTo>
                  <a:pt x="69403" y="732129"/>
                </a:moveTo>
                <a:lnTo>
                  <a:pt x="69114" y="732665"/>
                </a:lnTo>
                <a:lnTo>
                  <a:pt x="69574" y="732211"/>
                </a:lnTo>
                <a:lnTo>
                  <a:pt x="69403" y="732129"/>
                </a:lnTo>
                <a:close/>
              </a:path>
              <a:path w="2505710" h="826770">
                <a:moveTo>
                  <a:pt x="71693" y="730123"/>
                </a:moveTo>
                <a:lnTo>
                  <a:pt x="70484" y="730123"/>
                </a:lnTo>
                <a:lnTo>
                  <a:pt x="69403" y="732129"/>
                </a:lnTo>
                <a:lnTo>
                  <a:pt x="69574" y="732211"/>
                </a:lnTo>
                <a:lnTo>
                  <a:pt x="71693" y="730123"/>
                </a:lnTo>
                <a:close/>
              </a:path>
              <a:path w="2505710" h="826770">
                <a:moveTo>
                  <a:pt x="70484" y="730123"/>
                </a:moveTo>
                <a:lnTo>
                  <a:pt x="69092" y="731979"/>
                </a:lnTo>
                <a:lnTo>
                  <a:pt x="69403" y="732129"/>
                </a:lnTo>
                <a:lnTo>
                  <a:pt x="70484" y="730123"/>
                </a:lnTo>
                <a:close/>
              </a:path>
              <a:path w="2505710" h="826770">
                <a:moveTo>
                  <a:pt x="2467355" y="0"/>
                </a:moveTo>
                <a:lnTo>
                  <a:pt x="2457704" y="42037"/>
                </a:lnTo>
                <a:lnTo>
                  <a:pt x="2436114" y="75818"/>
                </a:lnTo>
                <a:lnTo>
                  <a:pt x="2401951" y="110743"/>
                </a:lnTo>
                <a:lnTo>
                  <a:pt x="2368423" y="137032"/>
                </a:lnTo>
                <a:lnTo>
                  <a:pt x="2328417" y="163068"/>
                </a:lnTo>
                <a:lnTo>
                  <a:pt x="2282443" y="188594"/>
                </a:lnTo>
                <a:lnTo>
                  <a:pt x="2212721" y="221106"/>
                </a:lnTo>
                <a:lnTo>
                  <a:pt x="2174493" y="236855"/>
                </a:lnTo>
                <a:lnTo>
                  <a:pt x="2134108" y="252094"/>
                </a:lnTo>
                <a:lnTo>
                  <a:pt x="2091943" y="266573"/>
                </a:lnTo>
                <a:lnTo>
                  <a:pt x="2047748" y="280669"/>
                </a:lnTo>
                <a:lnTo>
                  <a:pt x="2001901" y="294131"/>
                </a:lnTo>
                <a:lnTo>
                  <a:pt x="1954402" y="306958"/>
                </a:lnTo>
                <a:lnTo>
                  <a:pt x="1905508" y="318896"/>
                </a:lnTo>
                <a:lnTo>
                  <a:pt x="1855215" y="330200"/>
                </a:lnTo>
                <a:lnTo>
                  <a:pt x="1803527" y="340740"/>
                </a:lnTo>
                <a:lnTo>
                  <a:pt x="1750822" y="350519"/>
                </a:lnTo>
                <a:lnTo>
                  <a:pt x="1696974" y="359282"/>
                </a:lnTo>
                <a:lnTo>
                  <a:pt x="1642237" y="367283"/>
                </a:lnTo>
                <a:lnTo>
                  <a:pt x="1586864" y="374269"/>
                </a:lnTo>
                <a:lnTo>
                  <a:pt x="1530730" y="380238"/>
                </a:lnTo>
                <a:lnTo>
                  <a:pt x="1473962" y="385190"/>
                </a:lnTo>
                <a:lnTo>
                  <a:pt x="1416685" y="389127"/>
                </a:lnTo>
                <a:lnTo>
                  <a:pt x="1359153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1"/>
                </a:lnTo>
                <a:lnTo>
                  <a:pt x="1068959" y="399923"/>
                </a:lnTo>
                <a:lnTo>
                  <a:pt x="1011046" y="403987"/>
                </a:lnTo>
                <a:lnTo>
                  <a:pt x="953643" y="409067"/>
                </a:lnTo>
                <a:lnTo>
                  <a:pt x="896746" y="415163"/>
                </a:lnTo>
                <a:lnTo>
                  <a:pt x="840613" y="422275"/>
                </a:lnTo>
                <a:lnTo>
                  <a:pt x="785240" y="430275"/>
                </a:lnTo>
                <a:lnTo>
                  <a:pt x="730757" y="439293"/>
                </a:lnTo>
                <a:lnTo>
                  <a:pt x="677290" y="449199"/>
                </a:lnTo>
                <a:lnTo>
                  <a:pt x="624967" y="459867"/>
                </a:lnTo>
                <a:lnTo>
                  <a:pt x="573913" y="471296"/>
                </a:lnTo>
                <a:lnTo>
                  <a:pt x="524128" y="483615"/>
                </a:lnTo>
                <a:lnTo>
                  <a:pt x="475995" y="496569"/>
                </a:lnTo>
                <a:lnTo>
                  <a:pt x="429259" y="510158"/>
                </a:lnTo>
                <a:lnTo>
                  <a:pt x="384301" y="524509"/>
                </a:lnTo>
                <a:lnTo>
                  <a:pt x="340994" y="539495"/>
                </a:lnTo>
                <a:lnTo>
                  <a:pt x="299719" y="554989"/>
                </a:lnTo>
                <a:lnTo>
                  <a:pt x="260476" y="571119"/>
                </a:lnTo>
                <a:lnTo>
                  <a:pt x="223265" y="587756"/>
                </a:lnTo>
                <a:lnTo>
                  <a:pt x="188213" y="605027"/>
                </a:lnTo>
                <a:lnTo>
                  <a:pt x="140207" y="631570"/>
                </a:lnTo>
                <a:lnTo>
                  <a:pt x="97662" y="659257"/>
                </a:lnTo>
                <a:lnTo>
                  <a:pt x="61213" y="687832"/>
                </a:lnTo>
                <a:lnTo>
                  <a:pt x="40386" y="707517"/>
                </a:lnTo>
                <a:lnTo>
                  <a:pt x="38988" y="708787"/>
                </a:lnTo>
                <a:lnTo>
                  <a:pt x="37845" y="710311"/>
                </a:lnTo>
                <a:lnTo>
                  <a:pt x="36956" y="712088"/>
                </a:lnTo>
                <a:lnTo>
                  <a:pt x="35084" y="715562"/>
                </a:lnTo>
                <a:lnTo>
                  <a:pt x="69092" y="731979"/>
                </a:lnTo>
                <a:lnTo>
                  <a:pt x="70484" y="730123"/>
                </a:lnTo>
                <a:lnTo>
                  <a:pt x="71693" y="730123"/>
                </a:lnTo>
                <a:lnTo>
                  <a:pt x="107442" y="699388"/>
                </a:lnTo>
                <a:lnTo>
                  <a:pt x="145287" y="673100"/>
                </a:lnTo>
                <a:lnTo>
                  <a:pt x="189356" y="647445"/>
                </a:lnTo>
                <a:lnTo>
                  <a:pt x="238759" y="622554"/>
                </a:lnTo>
                <a:lnTo>
                  <a:pt x="274955" y="606425"/>
                </a:lnTo>
                <a:lnTo>
                  <a:pt x="313181" y="590676"/>
                </a:lnTo>
                <a:lnTo>
                  <a:pt x="353440" y="575563"/>
                </a:lnTo>
                <a:lnTo>
                  <a:pt x="395858" y="560832"/>
                </a:lnTo>
                <a:lnTo>
                  <a:pt x="439927" y="546734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7"/>
                </a:lnTo>
                <a:lnTo>
                  <a:pt x="632587" y="497077"/>
                </a:lnTo>
                <a:lnTo>
                  <a:pt x="684149" y="486663"/>
                </a:lnTo>
                <a:lnTo>
                  <a:pt x="736981" y="476884"/>
                </a:lnTo>
                <a:lnTo>
                  <a:pt x="790701" y="467994"/>
                </a:lnTo>
                <a:lnTo>
                  <a:pt x="845438" y="459994"/>
                </a:lnTo>
                <a:lnTo>
                  <a:pt x="900938" y="453008"/>
                </a:lnTo>
                <a:lnTo>
                  <a:pt x="956944" y="446913"/>
                </a:lnTo>
                <a:lnTo>
                  <a:pt x="1013713" y="441959"/>
                </a:lnTo>
                <a:lnTo>
                  <a:pt x="1070864" y="438023"/>
                </a:lnTo>
                <a:lnTo>
                  <a:pt x="1128395" y="435101"/>
                </a:lnTo>
                <a:lnTo>
                  <a:pt x="1186179" y="433324"/>
                </a:lnTo>
                <a:lnTo>
                  <a:pt x="1302639" y="431800"/>
                </a:lnTo>
                <a:lnTo>
                  <a:pt x="1361059" y="430021"/>
                </a:lnTo>
                <a:lnTo>
                  <a:pt x="1419352" y="427227"/>
                </a:lnTo>
                <a:lnTo>
                  <a:pt x="1477264" y="423163"/>
                </a:lnTo>
                <a:lnTo>
                  <a:pt x="1534795" y="418083"/>
                </a:lnTo>
                <a:lnTo>
                  <a:pt x="1591564" y="411988"/>
                </a:lnTo>
                <a:lnTo>
                  <a:pt x="1647825" y="404875"/>
                </a:lnTo>
                <a:lnTo>
                  <a:pt x="1703197" y="396875"/>
                </a:lnTo>
                <a:lnTo>
                  <a:pt x="1757806" y="387984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8" y="330581"/>
                </a:lnTo>
                <a:lnTo>
                  <a:pt x="2059304" y="316992"/>
                </a:lnTo>
                <a:lnTo>
                  <a:pt x="2104390" y="302640"/>
                </a:lnTo>
                <a:lnTo>
                  <a:pt x="2147697" y="287655"/>
                </a:lnTo>
                <a:lnTo>
                  <a:pt x="2188845" y="272033"/>
                </a:lnTo>
                <a:lnTo>
                  <a:pt x="2228215" y="255905"/>
                </a:lnTo>
                <a:lnTo>
                  <a:pt x="2265299" y="239394"/>
                </a:lnTo>
                <a:lnTo>
                  <a:pt x="2300351" y="222250"/>
                </a:lnTo>
                <a:lnTo>
                  <a:pt x="2348356" y="195580"/>
                </a:lnTo>
                <a:lnTo>
                  <a:pt x="2390902" y="167767"/>
                </a:lnTo>
                <a:lnTo>
                  <a:pt x="2427351" y="139064"/>
                </a:lnTo>
                <a:lnTo>
                  <a:pt x="2457704" y="109093"/>
                </a:lnTo>
                <a:lnTo>
                  <a:pt x="2481199" y="77977"/>
                </a:lnTo>
                <a:lnTo>
                  <a:pt x="2501011" y="34162"/>
                </a:lnTo>
                <a:lnTo>
                  <a:pt x="2505455" y="1777"/>
                </a:lnTo>
                <a:lnTo>
                  <a:pt x="2467355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129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DATA</a:t>
            </a:r>
            <a:r>
              <a:rPr spc="310" dirty="0"/>
              <a:t> </a:t>
            </a:r>
            <a:r>
              <a:rPr spc="13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3298825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1240">
              <a:lnSpc>
                <a:spcPct val="110800"/>
              </a:lnSpc>
              <a:spcBef>
                <a:spcPts val="9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Internal</a:t>
            </a:r>
            <a:r>
              <a:rPr sz="2400" spc="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data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Core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Temporary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Structures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277" y="2588514"/>
            <a:ext cx="1815464" cy="350520"/>
          </a:xfrm>
          <a:prstGeom prst="rect">
            <a:avLst/>
          </a:prstGeom>
          <a:ln w="28575">
            <a:solidFill>
              <a:srgbClr val="EE3D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2635"/>
              </a:lnSpc>
            </a:pP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Indexes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85" dirty="0">
                <a:solidFill>
                  <a:srgbClr val="636363"/>
                </a:solidFill>
                <a:latin typeface="Kozuka Gothic Pr6N B"/>
                <a:cs typeface="Kozuka Gothic Pr6N B"/>
              </a:rPr>
              <a:t>A,C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6" name="object 6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80" dirty="0">
                <a:solidFill>
                  <a:srgbClr val="636363"/>
                </a:solidFill>
                <a:latin typeface="Kozuka Gothic Pr6N B"/>
                <a:cs typeface="Kozuka Gothic Pr6N B"/>
              </a:rPr>
              <a:t>B,B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12" name="object 12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45" dirty="0">
                <a:solidFill>
                  <a:srgbClr val="636363"/>
                </a:solidFill>
                <a:latin typeface="Kozuka Gothic Pr6N B"/>
                <a:cs typeface="Kozuka Gothic Pr6N B"/>
              </a:rPr>
              <a:t>C,C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16" name="object 16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24023" y="2066734"/>
            <a:ext cx="2962910" cy="1205865"/>
            <a:chOff x="2224023" y="2066734"/>
            <a:chExt cx="2962910" cy="1205865"/>
          </a:xfrm>
        </p:grpSpPr>
        <p:sp>
          <p:nvSpPr>
            <p:cNvPr id="19" name="object 19"/>
            <p:cNvSpPr/>
            <p:nvPr/>
          </p:nvSpPr>
          <p:spPr>
            <a:xfrm>
              <a:off x="2224024" y="2445892"/>
              <a:ext cx="2962910" cy="826769"/>
            </a:xfrm>
            <a:custGeom>
              <a:avLst/>
              <a:gdLst/>
              <a:ahLst/>
              <a:cxnLst/>
              <a:rect l="l" t="t" r="r" b="b"/>
              <a:pathLst>
                <a:path w="2962910" h="826770">
                  <a:moveTo>
                    <a:pt x="2505456" y="1778"/>
                  </a:moveTo>
                  <a:lnTo>
                    <a:pt x="2467356" y="0"/>
                  </a:lnTo>
                  <a:lnTo>
                    <a:pt x="2466848" y="9652"/>
                  </a:lnTo>
                  <a:lnTo>
                    <a:pt x="2465705" y="17653"/>
                  </a:lnTo>
                  <a:lnTo>
                    <a:pt x="2448433" y="58674"/>
                  </a:lnTo>
                  <a:lnTo>
                    <a:pt x="2420493" y="93218"/>
                  </a:lnTo>
                  <a:lnTo>
                    <a:pt x="2391410" y="119634"/>
                  </a:lnTo>
                  <a:lnTo>
                    <a:pt x="2355723" y="145796"/>
                  </a:lnTo>
                  <a:lnTo>
                    <a:pt x="2313686" y="171577"/>
                  </a:lnTo>
                  <a:lnTo>
                    <a:pt x="2265934" y="196850"/>
                  </a:lnTo>
                  <a:lnTo>
                    <a:pt x="2212721" y="221107"/>
                  </a:lnTo>
                  <a:lnTo>
                    <a:pt x="2174494" y="236855"/>
                  </a:lnTo>
                  <a:lnTo>
                    <a:pt x="2134108" y="252095"/>
                  </a:lnTo>
                  <a:lnTo>
                    <a:pt x="2091944" y="266573"/>
                  </a:lnTo>
                  <a:lnTo>
                    <a:pt x="2047748" y="280670"/>
                  </a:lnTo>
                  <a:lnTo>
                    <a:pt x="2001901" y="294132"/>
                  </a:lnTo>
                  <a:lnTo>
                    <a:pt x="1954403" y="306959"/>
                  </a:lnTo>
                  <a:lnTo>
                    <a:pt x="1905508" y="318897"/>
                  </a:lnTo>
                  <a:lnTo>
                    <a:pt x="1855216" y="330200"/>
                  </a:lnTo>
                  <a:lnTo>
                    <a:pt x="1803527" y="340741"/>
                  </a:lnTo>
                  <a:lnTo>
                    <a:pt x="1750822" y="350520"/>
                  </a:lnTo>
                  <a:lnTo>
                    <a:pt x="1696974" y="359283"/>
                  </a:lnTo>
                  <a:lnTo>
                    <a:pt x="1642237" y="367284"/>
                  </a:lnTo>
                  <a:lnTo>
                    <a:pt x="1586865" y="374269"/>
                  </a:lnTo>
                  <a:lnTo>
                    <a:pt x="1530731" y="380238"/>
                  </a:lnTo>
                  <a:lnTo>
                    <a:pt x="1473962" y="385191"/>
                  </a:lnTo>
                  <a:lnTo>
                    <a:pt x="1416685" y="389128"/>
                  </a:lnTo>
                  <a:lnTo>
                    <a:pt x="1359154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2"/>
                  </a:lnTo>
                  <a:lnTo>
                    <a:pt x="1068959" y="399923"/>
                  </a:lnTo>
                  <a:lnTo>
                    <a:pt x="1011047" y="403987"/>
                  </a:lnTo>
                  <a:lnTo>
                    <a:pt x="953643" y="409067"/>
                  </a:lnTo>
                  <a:lnTo>
                    <a:pt x="896747" y="415163"/>
                  </a:lnTo>
                  <a:lnTo>
                    <a:pt x="840613" y="422275"/>
                  </a:lnTo>
                  <a:lnTo>
                    <a:pt x="785241" y="430276"/>
                  </a:lnTo>
                  <a:lnTo>
                    <a:pt x="730758" y="439293"/>
                  </a:lnTo>
                  <a:lnTo>
                    <a:pt x="677291" y="449199"/>
                  </a:lnTo>
                  <a:lnTo>
                    <a:pt x="624967" y="459867"/>
                  </a:lnTo>
                  <a:lnTo>
                    <a:pt x="573913" y="471297"/>
                  </a:lnTo>
                  <a:lnTo>
                    <a:pt x="524129" y="483616"/>
                  </a:lnTo>
                  <a:lnTo>
                    <a:pt x="475996" y="496570"/>
                  </a:lnTo>
                  <a:lnTo>
                    <a:pt x="429260" y="510159"/>
                  </a:lnTo>
                  <a:lnTo>
                    <a:pt x="384302" y="524510"/>
                  </a:lnTo>
                  <a:lnTo>
                    <a:pt x="340995" y="539496"/>
                  </a:lnTo>
                  <a:lnTo>
                    <a:pt x="299720" y="554990"/>
                  </a:lnTo>
                  <a:lnTo>
                    <a:pt x="260477" y="571119"/>
                  </a:lnTo>
                  <a:lnTo>
                    <a:pt x="223266" y="587756"/>
                  </a:lnTo>
                  <a:lnTo>
                    <a:pt x="188214" y="605028"/>
                  </a:lnTo>
                  <a:lnTo>
                    <a:pt x="140208" y="631571"/>
                  </a:lnTo>
                  <a:lnTo>
                    <a:pt x="97663" y="659257"/>
                  </a:lnTo>
                  <a:lnTo>
                    <a:pt x="69113" y="681240"/>
                  </a:lnTo>
                  <a:lnTo>
                    <a:pt x="69113" y="732675"/>
                  </a:lnTo>
                  <a:lnTo>
                    <a:pt x="59944" y="749681"/>
                  </a:lnTo>
                  <a:lnTo>
                    <a:pt x="68008" y="734695"/>
                  </a:lnTo>
                  <a:lnTo>
                    <a:pt x="69113" y="732675"/>
                  </a:lnTo>
                  <a:lnTo>
                    <a:pt x="69113" y="681240"/>
                  </a:lnTo>
                  <a:lnTo>
                    <a:pt x="61214" y="687832"/>
                  </a:lnTo>
                  <a:lnTo>
                    <a:pt x="50292" y="697738"/>
                  </a:lnTo>
                  <a:lnTo>
                    <a:pt x="40386" y="707517"/>
                  </a:lnTo>
                  <a:lnTo>
                    <a:pt x="38989" y="708787"/>
                  </a:lnTo>
                  <a:lnTo>
                    <a:pt x="37846" y="710311"/>
                  </a:lnTo>
                  <a:lnTo>
                    <a:pt x="36957" y="712089"/>
                  </a:lnTo>
                  <a:lnTo>
                    <a:pt x="35077" y="715568"/>
                  </a:lnTo>
                  <a:lnTo>
                    <a:pt x="0" y="698627"/>
                  </a:lnTo>
                  <a:lnTo>
                    <a:pt x="1778" y="826389"/>
                  </a:lnTo>
                  <a:lnTo>
                    <a:pt x="101053" y="749681"/>
                  </a:lnTo>
                  <a:lnTo>
                    <a:pt x="102870" y="748284"/>
                  </a:lnTo>
                  <a:lnTo>
                    <a:pt x="69570" y="732218"/>
                  </a:lnTo>
                  <a:lnTo>
                    <a:pt x="71691" y="730123"/>
                  </a:lnTo>
                  <a:lnTo>
                    <a:pt x="76073" y="725805"/>
                  </a:lnTo>
                  <a:lnTo>
                    <a:pt x="107442" y="699389"/>
                  </a:lnTo>
                  <a:lnTo>
                    <a:pt x="145288" y="673100"/>
                  </a:lnTo>
                  <a:lnTo>
                    <a:pt x="189357" y="647446"/>
                  </a:lnTo>
                  <a:lnTo>
                    <a:pt x="238760" y="622554"/>
                  </a:lnTo>
                  <a:lnTo>
                    <a:pt x="274955" y="606425"/>
                  </a:lnTo>
                  <a:lnTo>
                    <a:pt x="313182" y="590677"/>
                  </a:lnTo>
                  <a:lnTo>
                    <a:pt x="353441" y="575564"/>
                  </a:lnTo>
                  <a:lnTo>
                    <a:pt x="395859" y="560832"/>
                  </a:lnTo>
                  <a:lnTo>
                    <a:pt x="439928" y="546735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8"/>
                  </a:lnTo>
                  <a:lnTo>
                    <a:pt x="632587" y="497078"/>
                  </a:lnTo>
                  <a:lnTo>
                    <a:pt x="684149" y="486664"/>
                  </a:lnTo>
                  <a:lnTo>
                    <a:pt x="736981" y="476885"/>
                  </a:lnTo>
                  <a:lnTo>
                    <a:pt x="790702" y="467995"/>
                  </a:lnTo>
                  <a:lnTo>
                    <a:pt x="845439" y="459994"/>
                  </a:lnTo>
                  <a:lnTo>
                    <a:pt x="900938" y="453009"/>
                  </a:lnTo>
                  <a:lnTo>
                    <a:pt x="956945" y="446913"/>
                  </a:lnTo>
                  <a:lnTo>
                    <a:pt x="1013714" y="441960"/>
                  </a:lnTo>
                  <a:lnTo>
                    <a:pt x="1070864" y="438023"/>
                  </a:lnTo>
                  <a:lnTo>
                    <a:pt x="1128395" y="435102"/>
                  </a:lnTo>
                  <a:lnTo>
                    <a:pt x="1186180" y="433324"/>
                  </a:lnTo>
                  <a:lnTo>
                    <a:pt x="1302639" y="431800"/>
                  </a:lnTo>
                  <a:lnTo>
                    <a:pt x="1361059" y="430022"/>
                  </a:lnTo>
                  <a:lnTo>
                    <a:pt x="1419352" y="427228"/>
                  </a:lnTo>
                  <a:lnTo>
                    <a:pt x="1477264" y="423164"/>
                  </a:lnTo>
                  <a:lnTo>
                    <a:pt x="1534795" y="418084"/>
                  </a:lnTo>
                  <a:lnTo>
                    <a:pt x="1591564" y="411988"/>
                  </a:lnTo>
                  <a:lnTo>
                    <a:pt x="1647825" y="404876"/>
                  </a:lnTo>
                  <a:lnTo>
                    <a:pt x="1703197" y="396875"/>
                  </a:lnTo>
                  <a:lnTo>
                    <a:pt x="1757807" y="387985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9" y="330581"/>
                  </a:lnTo>
                  <a:lnTo>
                    <a:pt x="2059305" y="316992"/>
                  </a:lnTo>
                  <a:lnTo>
                    <a:pt x="2104390" y="302641"/>
                  </a:lnTo>
                  <a:lnTo>
                    <a:pt x="2147697" y="287655"/>
                  </a:lnTo>
                  <a:lnTo>
                    <a:pt x="2188845" y="272034"/>
                  </a:lnTo>
                  <a:lnTo>
                    <a:pt x="2228215" y="255905"/>
                  </a:lnTo>
                  <a:lnTo>
                    <a:pt x="2265299" y="239395"/>
                  </a:lnTo>
                  <a:lnTo>
                    <a:pt x="2300351" y="222250"/>
                  </a:lnTo>
                  <a:lnTo>
                    <a:pt x="2348357" y="195580"/>
                  </a:lnTo>
                  <a:lnTo>
                    <a:pt x="2390902" y="167767"/>
                  </a:lnTo>
                  <a:lnTo>
                    <a:pt x="2427351" y="139065"/>
                  </a:lnTo>
                  <a:lnTo>
                    <a:pt x="2457704" y="109093"/>
                  </a:lnTo>
                  <a:lnTo>
                    <a:pt x="2481199" y="77978"/>
                  </a:lnTo>
                  <a:lnTo>
                    <a:pt x="2501011" y="34163"/>
                  </a:lnTo>
                  <a:lnTo>
                    <a:pt x="2504948" y="11557"/>
                  </a:lnTo>
                  <a:lnTo>
                    <a:pt x="2505456" y="1778"/>
                  </a:lnTo>
                  <a:close/>
                </a:path>
                <a:path w="2962910" h="826770">
                  <a:moveTo>
                    <a:pt x="2962402" y="1778"/>
                  </a:moveTo>
                  <a:lnTo>
                    <a:pt x="2924302" y="0"/>
                  </a:lnTo>
                  <a:lnTo>
                    <a:pt x="2923413" y="19304"/>
                  </a:lnTo>
                  <a:lnTo>
                    <a:pt x="2920873" y="36830"/>
                  </a:lnTo>
                  <a:lnTo>
                    <a:pt x="2903474" y="89662"/>
                  </a:lnTo>
                  <a:lnTo>
                    <a:pt x="2884170" y="124460"/>
                  </a:lnTo>
                  <a:lnTo>
                    <a:pt x="2859151" y="158877"/>
                  </a:lnTo>
                  <a:lnTo>
                    <a:pt x="2828798" y="192278"/>
                  </a:lnTo>
                  <a:lnTo>
                    <a:pt x="2793365" y="224282"/>
                  </a:lnTo>
                  <a:lnTo>
                    <a:pt x="2753487" y="254508"/>
                  </a:lnTo>
                  <a:lnTo>
                    <a:pt x="2709545" y="282702"/>
                  </a:lnTo>
                  <a:lnTo>
                    <a:pt x="2662047" y="308356"/>
                  </a:lnTo>
                  <a:lnTo>
                    <a:pt x="2611501" y="331470"/>
                  </a:lnTo>
                  <a:lnTo>
                    <a:pt x="2558415" y="351409"/>
                  </a:lnTo>
                  <a:lnTo>
                    <a:pt x="2503170" y="367792"/>
                  </a:lnTo>
                  <a:lnTo>
                    <a:pt x="2446401" y="380619"/>
                  </a:lnTo>
                  <a:lnTo>
                    <a:pt x="2388489" y="389509"/>
                  </a:lnTo>
                  <a:lnTo>
                    <a:pt x="2329942" y="393954"/>
                  </a:lnTo>
                  <a:lnTo>
                    <a:pt x="2270506" y="395224"/>
                  </a:lnTo>
                  <a:lnTo>
                    <a:pt x="2239645" y="397129"/>
                  </a:lnTo>
                  <a:lnTo>
                    <a:pt x="2178558" y="404114"/>
                  </a:lnTo>
                  <a:lnTo>
                    <a:pt x="2118487" y="415417"/>
                  </a:lnTo>
                  <a:lnTo>
                    <a:pt x="2059813" y="430784"/>
                  </a:lnTo>
                  <a:lnTo>
                    <a:pt x="2003171" y="449961"/>
                  </a:lnTo>
                  <a:lnTo>
                    <a:pt x="1948815" y="472440"/>
                  </a:lnTo>
                  <a:lnTo>
                    <a:pt x="1897380" y="498094"/>
                  </a:lnTo>
                  <a:lnTo>
                    <a:pt x="1849120" y="526415"/>
                  </a:lnTo>
                  <a:lnTo>
                    <a:pt x="1804670" y="557403"/>
                  </a:lnTo>
                  <a:lnTo>
                    <a:pt x="1764538" y="590804"/>
                  </a:lnTo>
                  <a:lnTo>
                    <a:pt x="1728978" y="626110"/>
                  </a:lnTo>
                  <a:lnTo>
                    <a:pt x="1706778" y="652500"/>
                  </a:lnTo>
                  <a:lnTo>
                    <a:pt x="1706778" y="721017"/>
                  </a:lnTo>
                  <a:lnTo>
                    <a:pt x="1706778" y="652500"/>
                  </a:lnTo>
                  <a:lnTo>
                    <a:pt x="1672971" y="703326"/>
                  </a:lnTo>
                  <a:lnTo>
                    <a:pt x="1671955" y="706120"/>
                  </a:lnTo>
                  <a:lnTo>
                    <a:pt x="1670342" y="711250"/>
                  </a:lnTo>
                  <a:lnTo>
                    <a:pt x="1632712" y="701167"/>
                  </a:lnTo>
                  <a:lnTo>
                    <a:pt x="1658366" y="826389"/>
                  </a:lnTo>
                  <a:lnTo>
                    <a:pt x="1734972" y="740029"/>
                  </a:lnTo>
                  <a:lnTo>
                    <a:pt x="1743202" y="730758"/>
                  </a:lnTo>
                  <a:lnTo>
                    <a:pt x="1707121" y="721106"/>
                  </a:lnTo>
                  <a:lnTo>
                    <a:pt x="1707553" y="719709"/>
                  </a:lnTo>
                  <a:lnTo>
                    <a:pt x="1708912" y="717423"/>
                  </a:lnTo>
                  <a:lnTo>
                    <a:pt x="1716913" y="703961"/>
                  </a:lnTo>
                  <a:lnTo>
                    <a:pt x="1741805" y="669290"/>
                  </a:lnTo>
                  <a:lnTo>
                    <a:pt x="1772412" y="635762"/>
                  </a:lnTo>
                  <a:lnTo>
                    <a:pt x="1807718" y="603631"/>
                  </a:lnTo>
                  <a:lnTo>
                    <a:pt x="1847723" y="573278"/>
                  </a:lnTo>
                  <a:lnTo>
                    <a:pt x="1891538" y="545084"/>
                  </a:lnTo>
                  <a:lnTo>
                    <a:pt x="1939036" y="519303"/>
                  </a:lnTo>
                  <a:lnTo>
                    <a:pt x="1989709" y="496189"/>
                  </a:lnTo>
                  <a:lnTo>
                    <a:pt x="2042795" y="476250"/>
                  </a:lnTo>
                  <a:lnTo>
                    <a:pt x="2098040" y="459613"/>
                  </a:lnTo>
                  <a:lnTo>
                    <a:pt x="2154809" y="446786"/>
                  </a:lnTo>
                  <a:lnTo>
                    <a:pt x="2212594" y="437896"/>
                  </a:lnTo>
                  <a:lnTo>
                    <a:pt x="2271141" y="433324"/>
                  </a:lnTo>
                  <a:lnTo>
                    <a:pt x="2332101" y="432054"/>
                  </a:lnTo>
                  <a:lnTo>
                    <a:pt x="2362835" y="430276"/>
                  </a:lnTo>
                  <a:lnTo>
                    <a:pt x="2423922" y="423164"/>
                  </a:lnTo>
                  <a:lnTo>
                    <a:pt x="2484120" y="411861"/>
                  </a:lnTo>
                  <a:lnTo>
                    <a:pt x="2542540" y="396367"/>
                  </a:lnTo>
                  <a:lnTo>
                    <a:pt x="2599309" y="377190"/>
                  </a:lnTo>
                  <a:lnTo>
                    <a:pt x="2653538" y="354711"/>
                  </a:lnTo>
                  <a:lnTo>
                    <a:pt x="2704973" y="329057"/>
                  </a:lnTo>
                  <a:lnTo>
                    <a:pt x="2753233" y="300482"/>
                  </a:lnTo>
                  <a:lnTo>
                    <a:pt x="2797683" y="269494"/>
                  </a:lnTo>
                  <a:lnTo>
                    <a:pt x="2837942" y="236093"/>
                  </a:lnTo>
                  <a:lnTo>
                    <a:pt x="2873502" y="200533"/>
                  </a:lnTo>
                  <a:lnTo>
                    <a:pt x="2903855" y="163195"/>
                  </a:lnTo>
                  <a:lnTo>
                    <a:pt x="2928620" y="124333"/>
                  </a:lnTo>
                  <a:lnTo>
                    <a:pt x="2947035" y="83820"/>
                  </a:lnTo>
                  <a:lnTo>
                    <a:pt x="2958465" y="42291"/>
                  </a:lnTo>
                  <a:lnTo>
                    <a:pt x="2961513" y="21209"/>
                  </a:lnTo>
                  <a:lnTo>
                    <a:pt x="2962402" y="177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27145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163317" y="3255232"/>
          <a:ext cx="1461769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2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4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C,D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5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D,A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700" y="1048766"/>
            <a:ext cx="215963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spc="-20" dirty="0">
                <a:solidFill>
                  <a:srgbClr val="636363"/>
                </a:solidFill>
                <a:latin typeface="Kozuka Gothic Pr6N B"/>
                <a:cs typeface="Kozuka Gothic Pr6N B"/>
              </a:rPr>
              <a:t>Find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40" dirty="0">
                <a:solidFill>
                  <a:srgbClr val="636363"/>
                </a:solidFill>
                <a:latin typeface="Kozuka Gothic Pr6N B"/>
                <a:cs typeface="Kozuka Gothic Pr6N B"/>
              </a:rPr>
              <a:t>Key=(A,B) </a:t>
            </a:r>
            <a:r>
              <a:rPr sz="2400" b="1" spc="-20" dirty="0">
                <a:solidFill>
                  <a:srgbClr val="636363"/>
                </a:solidFill>
                <a:latin typeface="Kozuka Gothic Pr6N B"/>
                <a:cs typeface="Kozuka Gothic Pr6N B"/>
              </a:rPr>
              <a:t>Find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Key=(A,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*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)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25039" y="3677411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79">
                <a:moveTo>
                  <a:pt x="228600" y="0"/>
                </a:moveTo>
                <a:lnTo>
                  <a:pt x="0" y="205816"/>
                </a:lnTo>
                <a:lnTo>
                  <a:pt x="114300" y="205816"/>
                </a:lnTo>
                <a:lnTo>
                  <a:pt x="114300" y="411479"/>
                </a:lnTo>
                <a:lnTo>
                  <a:pt x="342900" y="411479"/>
                </a:lnTo>
                <a:lnTo>
                  <a:pt x="342900" y="205816"/>
                </a:lnTo>
                <a:lnTo>
                  <a:pt x="457200" y="205816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97653" y="1678635"/>
            <a:ext cx="661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</a:tabLst>
            </a:pP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37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spc="60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24023" y="2445892"/>
            <a:ext cx="2505710" cy="826769"/>
          </a:xfrm>
          <a:custGeom>
            <a:avLst/>
            <a:gdLst/>
            <a:ahLst/>
            <a:cxnLst/>
            <a:rect l="l" t="t" r="r" b="b"/>
            <a:pathLst>
              <a:path w="2505710" h="826770">
                <a:moveTo>
                  <a:pt x="0" y="698626"/>
                </a:moveTo>
                <a:lnTo>
                  <a:pt x="1777" y="826388"/>
                </a:lnTo>
                <a:lnTo>
                  <a:pt x="101061" y="749681"/>
                </a:lnTo>
                <a:lnTo>
                  <a:pt x="59943" y="749681"/>
                </a:lnTo>
                <a:lnTo>
                  <a:pt x="26415" y="731646"/>
                </a:lnTo>
                <a:lnTo>
                  <a:pt x="35084" y="715562"/>
                </a:lnTo>
                <a:lnTo>
                  <a:pt x="0" y="698626"/>
                </a:lnTo>
                <a:close/>
              </a:path>
              <a:path w="2505710" h="826770">
                <a:moveTo>
                  <a:pt x="35084" y="715562"/>
                </a:moveTo>
                <a:lnTo>
                  <a:pt x="26415" y="731646"/>
                </a:lnTo>
                <a:lnTo>
                  <a:pt x="59943" y="749681"/>
                </a:lnTo>
                <a:lnTo>
                  <a:pt x="68020" y="734694"/>
                </a:lnTo>
                <a:lnTo>
                  <a:pt x="67056" y="734694"/>
                </a:lnTo>
                <a:lnTo>
                  <a:pt x="69092" y="731979"/>
                </a:lnTo>
                <a:lnTo>
                  <a:pt x="35084" y="715562"/>
                </a:lnTo>
                <a:close/>
              </a:path>
              <a:path w="2505710" h="826770">
                <a:moveTo>
                  <a:pt x="69574" y="732211"/>
                </a:moveTo>
                <a:lnTo>
                  <a:pt x="69114" y="732665"/>
                </a:lnTo>
                <a:lnTo>
                  <a:pt x="59943" y="749681"/>
                </a:lnTo>
                <a:lnTo>
                  <a:pt x="101061" y="749681"/>
                </a:lnTo>
                <a:lnTo>
                  <a:pt x="102869" y="748283"/>
                </a:lnTo>
                <a:lnTo>
                  <a:pt x="69574" y="732211"/>
                </a:lnTo>
                <a:close/>
              </a:path>
              <a:path w="2505710" h="826770">
                <a:moveTo>
                  <a:pt x="69092" y="731979"/>
                </a:moveTo>
                <a:lnTo>
                  <a:pt x="67056" y="734694"/>
                </a:lnTo>
                <a:lnTo>
                  <a:pt x="69114" y="732665"/>
                </a:lnTo>
                <a:lnTo>
                  <a:pt x="69403" y="732129"/>
                </a:lnTo>
                <a:lnTo>
                  <a:pt x="69092" y="731979"/>
                </a:lnTo>
                <a:close/>
              </a:path>
              <a:path w="2505710" h="826770">
                <a:moveTo>
                  <a:pt x="69114" y="732665"/>
                </a:moveTo>
                <a:lnTo>
                  <a:pt x="67056" y="734694"/>
                </a:lnTo>
                <a:lnTo>
                  <a:pt x="68020" y="734694"/>
                </a:lnTo>
                <a:lnTo>
                  <a:pt x="69114" y="732665"/>
                </a:lnTo>
                <a:close/>
              </a:path>
              <a:path w="2505710" h="826770">
                <a:moveTo>
                  <a:pt x="69403" y="732129"/>
                </a:moveTo>
                <a:lnTo>
                  <a:pt x="69114" y="732665"/>
                </a:lnTo>
                <a:lnTo>
                  <a:pt x="69574" y="732211"/>
                </a:lnTo>
                <a:lnTo>
                  <a:pt x="69403" y="732129"/>
                </a:lnTo>
                <a:close/>
              </a:path>
              <a:path w="2505710" h="826770">
                <a:moveTo>
                  <a:pt x="71693" y="730123"/>
                </a:moveTo>
                <a:lnTo>
                  <a:pt x="70484" y="730123"/>
                </a:lnTo>
                <a:lnTo>
                  <a:pt x="69403" y="732129"/>
                </a:lnTo>
                <a:lnTo>
                  <a:pt x="69574" y="732211"/>
                </a:lnTo>
                <a:lnTo>
                  <a:pt x="71693" y="730123"/>
                </a:lnTo>
                <a:close/>
              </a:path>
              <a:path w="2505710" h="826770">
                <a:moveTo>
                  <a:pt x="70484" y="730123"/>
                </a:moveTo>
                <a:lnTo>
                  <a:pt x="69092" y="731979"/>
                </a:lnTo>
                <a:lnTo>
                  <a:pt x="69403" y="732129"/>
                </a:lnTo>
                <a:lnTo>
                  <a:pt x="70484" y="730123"/>
                </a:lnTo>
                <a:close/>
              </a:path>
              <a:path w="2505710" h="826770">
                <a:moveTo>
                  <a:pt x="2467355" y="0"/>
                </a:moveTo>
                <a:lnTo>
                  <a:pt x="2457704" y="42037"/>
                </a:lnTo>
                <a:lnTo>
                  <a:pt x="2436114" y="75818"/>
                </a:lnTo>
                <a:lnTo>
                  <a:pt x="2401951" y="110743"/>
                </a:lnTo>
                <a:lnTo>
                  <a:pt x="2368423" y="137032"/>
                </a:lnTo>
                <a:lnTo>
                  <a:pt x="2328417" y="163068"/>
                </a:lnTo>
                <a:lnTo>
                  <a:pt x="2282443" y="188594"/>
                </a:lnTo>
                <a:lnTo>
                  <a:pt x="2212721" y="221106"/>
                </a:lnTo>
                <a:lnTo>
                  <a:pt x="2174493" y="236855"/>
                </a:lnTo>
                <a:lnTo>
                  <a:pt x="2134108" y="252094"/>
                </a:lnTo>
                <a:lnTo>
                  <a:pt x="2091943" y="266573"/>
                </a:lnTo>
                <a:lnTo>
                  <a:pt x="2047748" y="280669"/>
                </a:lnTo>
                <a:lnTo>
                  <a:pt x="2001901" y="294131"/>
                </a:lnTo>
                <a:lnTo>
                  <a:pt x="1954402" y="306958"/>
                </a:lnTo>
                <a:lnTo>
                  <a:pt x="1905508" y="318896"/>
                </a:lnTo>
                <a:lnTo>
                  <a:pt x="1855215" y="330200"/>
                </a:lnTo>
                <a:lnTo>
                  <a:pt x="1803527" y="340740"/>
                </a:lnTo>
                <a:lnTo>
                  <a:pt x="1750822" y="350519"/>
                </a:lnTo>
                <a:lnTo>
                  <a:pt x="1696974" y="359282"/>
                </a:lnTo>
                <a:lnTo>
                  <a:pt x="1642237" y="367283"/>
                </a:lnTo>
                <a:lnTo>
                  <a:pt x="1586864" y="374269"/>
                </a:lnTo>
                <a:lnTo>
                  <a:pt x="1530730" y="380238"/>
                </a:lnTo>
                <a:lnTo>
                  <a:pt x="1473962" y="385190"/>
                </a:lnTo>
                <a:lnTo>
                  <a:pt x="1416685" y="389127"/>
                </a:lnTo>
                <a:lnTo>
                  <a:pt x="1359153" y="392049"/>
                </a:lnTo>
                <a:lnTo>
                  <a:pt x="1301496" y="393700"/>
                </a:lnTo>
                <a:lnTo>
                  <a:pt x="1185672" y="395224"/>
                </a:lnTo>
                <a:lnTo>
                  <a:pt x="1127252" y="397001"/>
                </a:lnTo>
                <a:lnTo>
                  <a:pt x="1068959" y="399923"/>
                </a:lnTo>
                <a:lnTo>
                  <a:pt x="1011046" y="403987"/>
                </a:lnTo>
                <a:lnTo>
                  <a:pt x="953643" y="409067"/>
                </a:lnTo>
                <a:lnTo>
                  <a:pt x="896746" y="415163"/>
                </a:lnTo>
                <a:lnTo>
                  <a:pt x="840613" y="422275"/>
                </a:lnTo>
                <a:lnTo>
                  <a:pt x="785240" y="430275"/>
                </a:lnTo>
                <a:lnTo>
                  <a:pt x="730757" y="439293"/>
                </a:lnTo>
                <a:lnTo>
                  <a:pt x="677290" y="449199"/>
                </a:lnTo>
                <a:lnTo>
                  <a:pt x="624967" y="459867"/>
                </a:lnTo>
                <a:lnTo>
                  <a:pt x="573913" y="471296"/>
                </a:lnTo>
                <a:lnTo>
                  <a:pt x="524128" y="483615"/>
                </a:lnTo>
                <a:lnTo>
                  <a:pt x="475995" y="496569"/>
                </a:lnTo>
                <a:lnTo>
                  <a:pt x="429259" y="510158"/>
                </a:lnTo>
                <a:lnTo>
                  <a:pt x="384301" y="524509"/>
                </a:lnTo>
                <a:lnTo>
                  <a:pt x="340994" y="539495"/>
                </a:lnTo>
                <a:lnTo>
                  <a:pt x="299719" y="554989"/>
                </a:lnTo>
                <a:lnTo>
                  <a:pt x="260476" y="571119"/>
                </a:lnTo>
                <a:lnTo>
                  <a:pt x="223265" y="587756"/>
                </a:lnTo>
                <a:lnTo>
                  <a:pt x="188213" y="605027"/>
                </a:lnTo>
                <a:lnTo>
                  <a:pt x="140207" y="631570"/>
                </a:lnTo>
                <a:lnTo>
                  <a:pt x="97662" y="659257"/>
                </a:lnTo>
                <a:lnTo>
                  <a:pt x="61213" y="687832"/>
                </a:lnTo>
                <a:lnTo>
                  <a:pt x="40386" y="707517"/>
                </a:lnTo>
                <a:lnTo>
                  <a:pt x="38988" y="708787"/>
                </a:lnTo>
                <a:lnTo>
                  <a:pt x="37845" y="710311"/>
                </a:lnTo>
                <a:lnTo>
                  <a:pt x="36956" y="712088"/>
                </a:lnTo>
                <a:lnTo>
                  <a:pt x="35084" y="715562"/>
                </a:lnTo>
                <a:lnTo>
                  <a:pt x="69092" y="731979"/>
                </a:lnTo>
                <a:lnTo>
                  <a:pt x="70484" y="730123"/>
                </a:lnTo>
                <a:lnTo>
                  <a:pt x="71693" y="730123"/>
                </a:lnTo>
                <a:lnTo>
                  <a:pt x="107442" y="699388"/>
                </a:lnTo>
                <a:lnTo>
                  <a:pt x="145287" y="673100"/>
                </a:lnTo>
                <a:lnTo>
                  <a:pt x="189356" y="647445"/>
                </a:lnTo>
                <a:lnTo>
                  <a:pt x="238759" y="622554"/>
                </a:lnTo>
                <a:lnTo>
                  <a:pt x="274955" y="606425"/>
                </a:lnTo>
                <a:lnTo>
                  <a:pt x="313181" y="590676"/>
                </a:lnTo>
                <a:lnTo>
                  <a:pt x="353440" y="575563"/>
                </a:lnTo>
                <a:lnTo>
                  <a:pt x="395858" y="560832"/>
                </a:lnTo>
                <a:lnTo>
                  <a:pt x="439927" y="546734"/>
                </a:lnTo>
                <a:lnTo>
                  <a:pt x="485775" y="533400"/>
                </a:lnTo>
                <a:lnTo>
                  <a:pt x="533273" y="520573"/>
                </a:lnTo>
                <a:lnTo>
                  <a:pt x="582168" y="508507"/>
                </a:lnTo>
                <a:lnTo>
                  <a:pt x="632587" y="497077"/>
                </a:lnTo>
                <a:lnTo>
                  <a:pt x="684149" y="486663"/>
                </a:lnTo>
                <a:lnTo>
                  <a:pt x="736981" y="476884"/>
                </a:lnTo>
                <a:lnTo>
                  <a:pt x="790701" y="467994"/>
                </a:lnTo>
                <a:lnTo>
                  <a:pt x="845438" y="459994"/>
                </a:lnTo>
                <a:lnTo>
                  <a:pt x="900938" y="453008"/>
                </a:lnTo>
                <a:lnTo>
                  <a:pt x="956944" y="446913"/>
                </a:lnTo>
                <a:lnTo>
                  <a:pt x="1013713" y="441959"/>
                </a:lnTo>
                <a:lnTo>
                  <a:pt x="1070864" y="438023"/>
                </a:lnTo>
                <a:lnTo>
                  <a:pt x="1128395" y="435101"/>
                </a:lnTo>
                <a:lnTo>
                  <a:pt x="1186179" y="433324"/>
                </a:lnTo>
                <a:lnTo>
                  <a:pt x="1302639" y="431800"/>
                </a:lnTo>
                <a:lnTo>
                  <a:pt x="1361059" y="430021"/>
                </a:lnTo>
                <a:lnTo>
                  <a:pt x="1419352" y="427227"/>
                </a:lnTo>
                <a:lnTo>
                  <a:pt x="1477264" y="423163"/>
                </a:lnTo>
                <a:lnTo>
                  <a:pt x="1534795" y="418083"/>
                </a:lnTo>
                <a:lnTo>
                  <a:pt x="1591564" y="411988"/>
                </a:lnTo>
                <a:lnTo>
                  <a:pt x="1647825" y="404875"/>
                </a:lnTo>
                <a:lnTo>
                  <a:pt x="1703197" y="396875"/>
                </a:lnTo>
                <a:lnTo>
                  <a:pt x="1757806" y="387984"/>
                </a:lnTo>
                <a:lnTo>
                  <a:pt x="1811147" y="378079"/>
                </a:lnTo>
                <a:lnTo>
                  <a:pt x="1863598" y="367411"/>
                </a:lnTo>
                <a:lnTo>
                  <a:pt x="1914525" y="355854"/>
                </a:lnTo>
                <a:lnTo>
                  <a:pt x="1964309" y="343662"/>
                </a:lnTo>
                <a:lnTo>
                  <a:pt x="2012568" y="330581"/>
                </a:lnTo>
                <a:lnTo>
                  <a:pt x="2059304" y="316992"/>
                </a:lnTo>
                <a:lnTo>
                  <a:pt x="2104390" y="302640"/>
                </a:lnTo>
                <a:lnTo>
                  <a:pt x="2147697" y="287655"/>
                </a:lnTo>
                <a:lnTo>
                  <a:pt x="2188845" y="272033"/>
                </a:lnTo>
                <a:lnTo>
                  <a:pt x="2228215" y="255905"/>
                </a:lnTo>
                <a:lnTo>
                  <a:pt x="2265299" y="239394"/>
                </a:lnTo>
                <a:lnTo>
                  <a:pt x="2300351" y="222250"/>
                </a:lnTo>
                <a:lnTo>
                  <a:pt x="2348356" y="195580"/>
                </a:lnTo>
                <a:lnTo>
                  <a:pt x="2390902" y="167767"/>
                </a:lnTo>
                <a:lnTo>
                  <a:pt x="2427351" y="139064"/>
                </a:lnTo>
                <a:lnTo>
                  <a:pt x="2457704" y="109093"/>
                </a:lnTo>
                <a:lnTo>
                  <a:pt x="2481199" y="77977"/>
                </a:lnTo>
                <a:lnTo>
                  <a:pt x="2501011" y="34162"/>
                </a:lnTo>
                <a:lnTo>
                  <a:pt x="2505455" y="1777"/>
                </a:lnTo>
                <a:lnTo>
                  <a:pt x="2467355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403" y="20810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85" dirty="0">
                <a:solidFill>
                  <a:srgbClr val="636363"/>
                </a:solidFill>
                <a:latin typeface="Kozuka Gothic Pr6N B"/>
                <a:cs typeface="Kozuka Gothic Pr6N B"/>
              </a:rPr>
              <a:t>A,C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56201" y="2071497"/>
            <a:ext cx="566420" cy="384810"/>
            <a:chOff x="4656201" y="2071497"/>
            <a:chExt cx="566420" cy="384810"/>
          </a:xfrm>
        </p:grpSpPr>
        <p:sp>
          <p:nvSpPr>
            <p:cNvPr id="6" name="object 6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5726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14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28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b="1" spc="-80" dirty="0">
                <a:solidFill>
                  <a:srgbClr val="636363"/>
                </a:solidFill>
                <a:latin typeface="Kozuka Gothic Pr6N B"/>
                <a:cs typeface="Kozuka Gothic Pr6N B"/>
              </a:rPr>
              <a:t>B,B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9077" y="2071497"/>
            <a:ext cx="110489" cy="384810"/>
            <a:chOff x="5569077" y="2071497"/>
            <a:chExt cx="110489" cy="384810"/>
          </a:xfrm>
        </p:grpSpPr>
        <p:sp>
          <p:nvSpPr>
            <p:cNvPr id="12" name="object 12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86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70041" y="20810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80"/>
              </a:spcBef>
            </a:pPr>
            <a:r>
              <a:rPr sz="1800" b="1" spc="-45" dirty="0">
                <a:solidFill>
                  <a:srgbClr val="636363"/>
                </a:solidFill>
                <a:latin typeface="Kozuka Gothic Pr6N B"/>
                <a:cs typeface="Kozuka Gothic Pr6N B"/>
              </a:rPr>
              <a:t>C,C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26277" y="2071497"/>
            <a:ext cx="110489" cy="384810"/>
            <a:chOff x="6026277" y="2071497"/>
            <a:chExt cx="110489" cy="384810"/>
          </a:xfrm>
        </p:grpSpPr>
        <p:sp>
          <p:nvSpPr>
            <p:cNvPr id="16" name="object 16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5802" y="20810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24023" y="2066734"/>
            <a:ext cx="2962910" cy="1205865"/>
            <a:chOff x="2224023" y="2066734"/>
            <a:chExt cx="2962910" cy="1205865"/>
          </a:xfrm>
        </p:grpSpPr>
        <p:sp>
          <p:nvSpPr>
            <p:cNvPr id="19" name="object 19"/>
            <p:cNvSpPr/>
            <p:nvPr/>
          </p:nvSpPr>
          <p:spPr>
            <a:xfrm>
              <a:off x="2224024" y="2445892"/>
              <a:ext cx="2962910" cy="826769"/>
            </a:xfrm>
            <a:custGeom>
              <a:avLst/>
              <a:gdLst/>
              <a:ahLst/>
              <a:cxnLst/>
              <a:rect l="l" t="t" r="r" b="b"/>
              <a:pathLst>
                <a:path w="2962910" h="826770">
                  <a:moveTo>
                    <a:pt x="2505456" y="1778"/>
                  </a:moveTo>
                  <a:lnTo>
                    <a:pt x="2467356" y="0"/>
                  </a:lnTo>
                  <a:lnTo>
                    <a:pt x="2466848" y="9652"/>
                  </a:lnTo>
                  <a:lnTo>
                    <a:pt x="2465705" y="17653"/>
                  </a:lnTo>
                  <a:lnTo>
                    <a:pt x="2448433" y="58674"/>
                  </a:lnTo>
                  <a:lnTo>
                    <a:pt x="2420493" y="93218"/>
                  </a:lnTo>
                  <a:lnTo>
                    <a:pt x="2391410" y="119634"/>
                  </a:lnTo>
                  <a:lnTo>
                    <a:pt x="2355723" y="145796"/>
                  </a:lnTo>
                  <a:lnTo>
                    <a:pt x="2313686" y="171577"/>
                  </a:lnTo>
                  <a:lnTo>
                    <a:pt x="2265934" y="196850"/>
                  </a:lnTo>
                  <a:lnTo>
                    <a:pt x="2212721" y="221107"/>
                  </a:lnTo>
                  <a:lnTo>
                    <a:pt x="2174494" y="236855"/>
                  </a:lnTo>
                  <a:lnTo>
                    <a:pt x="2134108" y="252095"/>
                  </a:lnTo>
                  <a:lnTo>
                    <a:pt x="2091944" y="266573"/>
                  </a:lnTo>
                  <a:lnTo>
                    <a:pt x="2047748" y="280670"/>
                  </a:lnTo>
                  <a:lnTo>
                    <a:pt x="2001901" y="294132"/>
                  </a:lnTo>
                  <a:lnTo>
                    <a:pt x="1954403" y="306959"/>
                  </a:lnTo>
                  <a:lnTo>
                    <a:pt x="1905508" y="318897"/>
                  </a:lnTo>
                  <a:lnTo>
                    <a:pt x="1855216" y="330200"/>
                  </a:lnTo>
                  <a:lnTo>
                    <a:pt x="1803527" y="340741"/>
                  </a:lnTo>
                  <a:lnTo>
                    <a:pt x="1750822" y="350520"/>
                  </a:lnTo>
                  <a:lnTo>
                    <a:pt x="1696974" y="359283"/>
                  </a:lnTo>
                  <a:lnTo>
                    <a:pt x="1642237" y="367284"/>
                  </a:lnTo>
                  <a:lnTo>
                    <a:pt x="1586865" y="374269"/>
                  </a:lnTo>
                  <a:lnTo>
                    <a:pt x="1530731" y="380238"/>
                  </a:lnTo>
                  <a:lnTo>
                    <a:pt x="1473962" y="385191"/>
                  </a:lnTo>
                  <a:lnTo>
                    <a:pt x="1416685" y="389128"/>
                  </a:lnTo>
                  <a:lnTo>
                    <a:pt x="1359154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2"/>
                  </a:lnTo>
                  <a:lnTo>
                    <a:pt x="1068959" y="399923"/>
                  </a:lnTo>
                  <a:lnTo>
                    <a:pt x="1011047" y="403987"/>
                  </a:lnTo>
                  <a:lnTo>
                    <a:pt x="953643" y="409067"/>
                  </a:lnTo>
                  <a:lnTo>
                    <a:pt x="896747" y="415163"/>
                  </a:lnTo>
                  <a:lnTo>
                    <a:pt x="840613" y="422275"/>
                  </a:lnTo>
                  <a:lnTo>
                    <a:pt x="785241" y="430276"/>
                  </a:lnTo>
                  <a:lnTo>
                    <a:pt x="730758" y="439293"/>
                  </a:lnTo>
                  <a:lnTo>
                    <a:pt x="677291" y="449199"/>
                  </a:lnTo>
                  <a:lnTo>
                    <a:pt x="624967" y="459867"/>
                  </a:lnTo>
                  <a:lnTo>
                    <a:pt x="573913" y="471297"/>
                  </a:lnTo>
                  <a:lnTo>
                    <a:pt x="524129" y="483616"/>
                  </a:lnTo>
                  <a:lnTo>
                    <a:pt x="475996" y="496570"/>
                  </a:lnTo>
                  <a:lnTo>
                    <a:pt x="429260" y="510159"/>
                  </a:lnTo>
                  <a:lnTo>
                    <a:pt x="384302" y="524510"/>
                  </a:lnTo>
                  <a:lnTo>
                    <a:pt x="340995" y="539496"/>
                  </a:lnTo>
                  <a:lnTo>
                    <a:pt x="299720" y="554990"/>
                  </a:lnTo>
                  <a:lnTo>
                    <a:pt x="260477" y="571119"/>
                  </a:lnTo>
                  <a:lnTo>
                    <a:pt x="223266" y="587756"/>
                  </a:lnTo>
                  <a:lnTo>
                    <a:pt x="188214" y="605028"/>
                  </a:lnTo>
                  <a:lnTo>
                    <a:pt x="140208" y="631571"/>
                  </a:lnTo>
                  <a:lnTo>
                    <a:pt x="97663" y="659257"/>
                  </a:lnTo>
                  <a:lnTo>
                    <a:pt x="69113" y="681240"/>
                  </a:lnTo>
                  <a:lnTo>
                    <a:pt x="69113" y="732675"/>
                  </a:lnTo>
                  <a:lnTo>
                    <a:pt x="59944" y="749681"/>
                  </a:lnTo>
                  <a:lnTo>
                    <a:pt x="68008" y="734695"/>
                  </a:lnTo>
                  <a:lnTo>
                    <a:pt x="69113" y="732675"/>
                  </a:lnTo>
                  <a:lnTo>
                    <a:pt x="69113" y="681240"/>
                  </a:lnTo>
                  <a:lnTo>
                    <a:pt x="61214" y="687832"/>
                  </a:lnTo>
                  <a:lnTo>
                    <a:pt x="50292" y="697738"/>
                  </a:lnTo>
                  <a:lnTo>
                    <a:pt x="40386" y="707517"/>
                  </a:lnTo>
                  <a:lnTo>
                    <a:pt x="38989" y="708787"/>
                  </a:lnTo>
                  <a:lnTo>
                    <a:pt x="37846" y="710311"/>
                  </a:lnTo>
                  <a:lnTo>
                    <a:pt x="36957" y="712089"/>
                  </a:lnTo>
                  <a:lnTo>
                    <a:pt x="35077" y="715568"/>
                  </a:lnTo>
                  <a:lnTo>
                    <a:pt x="0" y="698627"/>
                  </a:lnTo>
                  <a:lnTo>
                    <a:pt x="1778" y="826389"/>
                  </a:lnTo>
                  <a:lnTo>
                    <a:pt x="101053" y="749681"/>
                  </a:lnTo>
                  <a:lnTo>
                    <a:pt x="102870" y="748284"/>
                  </a:lnTo>
                  <a:lnTo>
                    <a:pt x="69570" y="732218"/>
                  </a:lnTo>
                  <a:lnTo>
                    <a:pt x="71691" y="730123"/>
                  </a:lnTo>
                  <a:lnTo>
                    <a:pt x="76073" y="725805"/>
                  </a:lnTo>
                  <a:lnTo>
                    <a:pt x="107442" y="699389"/>
                  </a:lnTo>
                  <a:lnTo>
                    <a:pt x="145288" y="673100"/>
                  </a:lnTo>
                  <a:lnTo>
                    <a:pt x="189357" y="647446"/>
                  </a:lnTo>
                  <a:lnTo>
                    <a:pt x="238760" y="622554"/>
                  </a:lnTo>
                  <a:lnTo>
                    <a:pt x="274955" y="606425"/>
                  </a:lnTo>
                  <a:lnTo>
                    <a:pt x="313182" y="590677"/>
                  </a:lnTo>
                  <a:lnTo>
                    <a:pt x="353441" y="575564"/>
                  </a:lnTo>
                  <a:lnTo>
                    <a:pt x="395859" y="560832"/>
                  </a:lnTo>
                  <a:lnTo>
                    <a:pt x="439928" y="546735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8"/>
                  </a:lnTo>
                  <a:lnTo>
                    <a:pt x="632587" y="497078"/>
                  </a:lnTo>
                  <a:lnTo>
                    <a:pt x="684149" y="486664"/>
                  </a:lnTo>
                  <a:lnTo>
                    <a:pt x="736981" y="476885"/>
                  </a:lnTo>
                  <a:lnTo>
                    <a:pt x="790702" y="467995"/>
                  </a:lnTo>
                  <a:lnTo>
                    <a:pt x="845439" y="459994"/>
                  </a:lnTo>
                  <a:lnTo>
                    <a:pt x="900938" y="453009"/>
                  </a:lnTo>
                  <a:lnTo>
                    <a:pt x="956945" y="446913"/>
                  </a:lnTo>
                  <a:lnTo>
                    <a:pt x="1013714" y="441960"/>
                  </a:lnTo>
                  <a:lnTo>
                    <a:pt x="1070864" y="438023"/>
                  </a:lnTo>
                  <a:lnTo>
                    <a:pt x="1128395" y="435102"/>
                  </a:lnTo>
                  <a:lnTo>
                    <a:pt x="1186180" y="433324"/>
                  </a:lnTo>
                  <a:lnTo>
                    <a:pt x="1302639" y="431800"/>
                  </a:lnTo>
                  <a:lnTo>
                    <a:pt x="1361059" y="430022"/>
                  </a:lnTo>
                  <a:lnTo>
                    <a:pt x="1419352" y="427228"/>
                  </a:lnTo>
                  <a:lnTo>
                    <a:pt x="1477264" y="423164"/>
                  </a:lnTo>
                  <a:lnTo>
                    <a:pt x="1534795" y="418084"/>
                  </a:lnTo>
                  <a:lnTo>
                    <a:pt x="1591564" y="411988"/>
                  </a:lnTo>
                  <a:lnTo>
                    <a:pt x="1647825" y="404876"/>
                  </a:lnTo>
                  <a:lnTo>
                    <a:pt x="1703197" y="396875"/>
                  </a:lnTo>
                  <a:lnTo>
                    <a:pt x="1757807" y="387985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9" y="330581"/>
                  </a:lnTo>
                  <a:lnTo>
                    <a:pt x="2059305" y="316992"/>
                  </a:lnTo>
                  <a:lnTo>
                    <a:pt x="2104390" y="302641"/>
                  </a:lnTo>
                  <a:lnTo>
                    <a:pt x="2147697" y="287655"/>
                  </a:lnTo>
                  <a:lnTo>
                    <a:pt x="2188845" y="272034"/>
                  </a:lnTo>
                  <a:lnTo>
                    <a:pt x="2228215" y="255905"/>
                  </a:lnTo>
                  <a:lnTo>
                    <a:pt x="2265299" y="239395"/>
                  </a:lnTo>
                  <a:lnTo>
                    <a:pt x="2300351" y="222250"/>
                  </a:lnTo>
                  <a:lnTo>
                    <a:pt x="2348357" y="195580"/>
                  </a:lnTo>
                  <a:lnTo>
                    <a:pt x="2390902" y="167767"/>
                  </a:lnTo>
                  <a:lnTo>
                    <a:pt x="2427351" y="139065"/>
                  </a:lnTo>
                  <a:lnTo>
                    <a:pt x="2457704" y="109093"/>
                  </a:lnTo>
                  <a:lnTo>
                    <a:pt x="2481199" y="77978"/>
                  </a:lnTo>
                  <a:lnTo>
                    <a:pt x="2501011" y="34163"/>
                  </a:lnTo>
                  <a:lnTo>
                    <a:pt x="2504948" y="11557"/>
                  </a:lnTo>
                  <a:lnTo>
                    <a:pt x="2505456" y="1778"/>
                  </a:lnTo>
                  <a:close/>
                </a:path>
                <a:path w="2962910" h="826770">
                  <a:moveTo>
                    <a:pt x="2962402" y="1778"/>
                  </a:moveTo>
                  <a:lnTo>
                    <a:pt x="2924302" y="0"/>
                  </a:lnTo>
                  <a:lnTo>
                    <a:pt x="2923413" y="19304"/>
                  </a:lnTo>
                  <a:lnTo>
                    <a:pt x="2920873" y="36830"/>
                  </a:lnTo>
                  <a:lnTo>
                    <a:pt x="2903474" y="89662"/>
                  </a:lnTo>
                  <a:lnTo>
                    <a:pt x="2884170" y="124460"/>
                  </a:lnTo>
                  <a:lnTo>
                    <a:pt x="2859151" y="158877"/>
                  </a:lnTo>
                  <a:lnTo>
                    <a:pt x="2828798" y="192278"/>
                  </a:lnTo>
                  <a:lnTo>
                    <a:pt x="2793365" y="224282"/>
                  </a:lnTo>
                  <a:lnTo>
                    <a:pt x="2753487" y="254508"/>
                  </a:lnTo>
                  <a:lnTo>
                    <a:pt x="2709545" y="282702"/>
                  </a:lnTo>
                  <a:lnTo>
                    <a:pt x="2662047" y="308356"/>
                  </a:lnTo>
                  <a:lnTo>
                    <a:pt x="2611501" y="331470"/>
                  </a:lnTo>
                  <a:lnTo>
                    <a:pt x="2558415" y="351409"/>
                  </a:lnTo>
                  <a:lnTo>
                    <a:pt x="2503170" y="367792"/>
                  </a:lnTo>
                  <a:lnTo>
                    <a:pt x="2446401" y="380619"/>
                  </a:lnTo>
                  <a:lnTo>
                    <a:pt x="2388489" y="389509"/>
                  </a:lnTo>
                  <a:lnTo>
                    <a:pt x="2329942" y="393954"/>
                  </a:lnTo>
                  <a:lnTo>
                    <a:pt x="2270506" y="395224"/>
                  </a:lnTo>
                  <a:lnTo>
                    <a:pt x="2239645" y="397129"/>
                  </a:lnTo>
                  <a:lnTo>
                    <a:pt x="2178558" y="404114"/>
                  </a:lnTo>
                  <a:lnTo>
                    <a:pt x="2118487" y="415417"/>
                  </a:lnTo>
                  <a:lnTo>
                    <a:pt x="2059813" y="430784"/>
                  </a:lnTo>
                  <a:lnTo>
                    <a:pt x="2003171" y="449961"/>
                  </a:lnTo>
                  <a:lnTo>
                    <a:pt x="1948815" y="472440"/>
                  </a:lnTo>
                  <a:lnTo>
                    <a:pt x="1897380" y="498094"/>
                  </a:lnTo>
                  <a:lnTo>
                    <a:pt x="1849120" y="526415"/>
                  </a:lnTo>
                  <a:lnTo>
                    <a:pt x="1804670" y="557403"/>
                  </a:lnTo>
                  <a:lnTo>
                    <a:pt x="1764538" y="590804"/>
                  </a:lnTo>
                  <a:lnTo>
                    <a:pt x="1728978" y="626110"/>
                  </a:lnTo>
                  <a:lnTo>
                    <a:pt x="1706778" y="652500"/>
                  </a:lnTo>
                  <a:lnTo>
                    <a:pt x="1706778" y="721017"/>
                  </a:lnTo>
                  <a:lnTo>
                    <a:pt x="1706778" y="652500"/>
                  </a:lnTo>
                  <a:lnTo>
                    <a:pt x="1672971" y="703326"/>
                  </a:lnTo>
                  <a:lnTo>
                    <a:pt x="1671955" y="706120"/>
                  </a:lnTo>
                  <a:lnTo>
                    <a:pt x="1670342" y="711250"/>
                  </a:lnTo>
                  <a:lnTo>
                    <a:pt x="1632712" y="701167"/>
                  </a:lnTo>
                  <a:lnTo>
                    <a:pt x="1658366" y="826389"/>
                  </a:lnTo>
                  <a:lnTo>
                    <a:pt x="1734972" y="740029"/>
                  </a:lnTo>
                  <a:lnTo>
                    <a:pt x="1743202" y="730758"/>
                  </a:lnTo>
                  <a:lnTo>
                    <a:pt x="1707121" y="721106"/>
                  </a:lnTo>
                  <a:lnTo>
                    <a:pt x="1707553" y="719709"/>
                  </a:lnTo>
                  <a:lnTo>
                    <a:pt x="1708912" y="717423"/>
                  </a:lnTo>
                  <a:lnTo>
                    <a:pt x="1716913" y="703961"/>
                  </a:lnTo>
                  <a:lnTo>
                    <a:pt x="1741805" y="669290"/>
                  </a:lnTo>
                  <a:lnTo>
                    <a:pt x="1772412" y="635762"/>
                  </a:lnTo>
                  <a:lnTo>
                    <a:pt x="1807718" y="603631"/>
                  </a:lnTo>
                  <a:lnTo>
                    <a:pt x="1847723" y="573278"/>
                  </a:lnTo>
                  <a:lnTo>
                    <a:pt x="1891538" y="545084"/>
                  </a:lnTo>
                  <a:lnTo>
                    <a:pt x="1939036" y="519303"/>
                  </a:lnTo>
                  <a:lnTo>
                    <a:pt x="1989709" y="496189"/>
                  </a:lnTo>
                  <a:lnTo>
                    <a:pt x="2042795" y="476250"/>
                  </a:lnTo>
                  <a:lnTo>
                    <a:pt x="2098040" y="459613"/>
                  </a:lnTo>
                  <a:lnTo>
                    <a:pt x="2154809" y="446786"/>
                  </a:lnTo>
                  <a:lnTo>
                    <a:pt x="2212594" y="437896"/>
                  </a:lnTo>
                  <a:lnTo>
                    <a:pt x="2271141" y="433324"/>
                  </a:lnTo>
                  <a:lnTo>
                    <a:pt x="2332101" y="432054"/>
                  </a:lnTo>
                  <a:lnTo>
                    <a:pt x="2362835" y="430276"/>
                  </a:lnTo>
                  <a:lnTo>
                    <a:pt x="2423922" y="423164"/>
                  </a:lnTo>
                  <a:lnTo>
                    <a:pt x="2484120" y="411861"/>
                  </a:lnTo>
                  <a:lnTo>
                    <a:pt x="2542540" y="396367"/>
                  </a:lnTo>
                  <a:lnTo>
                    <a:pt x="2599309" y="377190"/>
                  </a:lnTo>
                  <a:lnTo>
                    <a:pt x="2653538" y="354711"/>
                  </a:lnTo>
                  <a:lnTo>
                    <a:pt x="2704973" y="329057"/>
                  </a:lnTo>
                  <a:lnTo>
                    <a:pt x="2753233" y="300482"/>
                  </a:lnTo>
                  <a:lnTo>
                    <a:pt x="2797683" y="269494"/>
                  </a:lnTo>
                  <a:lnTo>
                    <a:pt x="2837942" y="236093"/>
                  </a:lnTo>
                  <a:lnTo>
                    <a:pt x="2873502" y="200533"/>
                  </a:lnTo>
                  <a:lnTo>
                    <a:pt x="2903855" y="163195"/>
                  </a:lnTo>
                  <a:lnTo>
                    <a:pt x="2928620" y="124333"/>
                  </a:lnTo>
                  <a:lnTo>
                    <a:pt x="2947035" y="83820"/>
                  </a:lnTo>
                  <a:lnTo>
                    <a:pt x="2958465" y="42291"/>
                  </a:lnTo>
                  <a:lnTo>
                    <a:pt x="2961513" y="21209"/>
                  </a:lnTo>
                  <a:lnTo>
                    <a:pt x="2962402" y="177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4201" y="2081022"/>
              <a:ext cx="454659" cy="365760"/>
            </a:xfrm>
            <a:custGeom>
              <a:avLst/>
              <a:gdLst/>
              <a:ahLst/>
              <a:cxnLst/>
              <a:rect l="l" t="t" r="r" b="b"/>
              <a:pathLst>
                <a:path w="454660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436372" y="0"/>
                  </a:lnTo>
                  <a:lnTo>
                    <a:pt x="446150" y="0"/>
                  </a:lnTo>
                  <a:lnTo>
                    <a:pt x="454151" y="8000"/>
                  </a:lnTo>
                  <a:lnTo>
                    <a:pt x="454151" y="17779"/>
                  </a:lnTo>
                  <a:lnTo>
                    <a:pt x="454151" y="347979"/>
                  </a:lnTo>
                  <a:lnTo>
                    <a:pt x="454151" y="357758"/>
                  </a:lnTo>
                  <a:lnTo>
                    <a:pt x="446150" y="365759"/>
                  </a:lnTo>
                  <a:lnTo>
                    <a:pt x="43637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483859" y="2446654"/>
            <a:ext cx="160020" cy="826135"/>
          </a:xfrm>
          <a:custGeom>
            <a:avLst/>
            <a:gdLst/>
            <a:ahLst/>
            <a:cxnLst/>
            <a:rect l="l" t="t" r="r" b="b"/>
            <a:pathLst>
              <a:path w="160020" h="826135">
                <a:moveTo>
                  <a:pt x="0" y="710311"/>
                </a:moveTo>
                <a:lnTo>
                  <a:pt x="55117" y="825626"/>
                </a:lnTo>
                <a:lnTo>
                  <a:pt x="104735" y="730757"/>
                </a:lnTo>
                <a:lnTo>
                  <a:pt x="75945" y="730757"/>
                </a:lnTo>
                <a:lnTo>
                  <a:pt x="37845" y="730122"/>
                </a:lnTo>
                <a:lnTo>
                  <a:pt x="38210" y="711032"/>
                </a:lnTo>
                <a:lnTo>
                  <a:pt x="0" y="710311"/>
                </a:lnTo>
                <a:close/>
              </a:path>
              <a:path w="160020" h="826135">
                <a:moveTo>
                  <a:pt x="38210" y="711032"/>
                </a:moveTo>
                <a:lnTo>
                  <a:pt x="37845" y="730122"/>
                </a:lnTo>
                <a:lnTo>
                  <a:pt x="75945" y="730757"/>
                </a:lnTo>
                <a:lnTo>
                  <a:pt x="76203" y="711750"/>
                </a:lnTo>
                <a:lnTo>
                  <a:pt x="38210" y="711032"/>
                </a:lnTo>
                <a:close/>
              </a:path>
              <a:path w="160020" h="826135">
                <a:moveTo>
                  <a:pt x="76203" y="711750"/>
                </a:moveTo>
                <a:lnTo>
                  <a:pt x="75945" y="730757"/>
                </a:lnTo>
                <a:lnTo>
                  <a:pt x="104735" y="730757"/>
                </a:lnTo>
                <a:lnTo>
                  <a:pt x="114300" y="712469"/>
                </a:lnTo>
                <a:lnTo>
                  <a:pt x="76203" y="711750"/>
                </a:lnTo>
                <a:close/>
              </a:path>
              <a:path w="160020" h="826135">
                <a:moveTo>
                  <a:pt x="88459" y="395829"/>
                </a:moveTo>
                <a:lnTo>
                  <a:pt x="87884" y="395986"/>
                </a:lnTo>
                <a:lnTo>
                  <a:pt x="85216" y="397382"/>
                </a:lnTo>
                <a:lnTo>
                  <a:pt x="81152" y="401193"/>
                </a:lnTo>
                <a:lnTo>
                  <a:pt x="80010" y="402208"/>
                </a:lnTo>
                <a:lnTo>
                  <a:pt x="79120" y="403225"/>
                </a:lnTo>
                <a:lnTo>
                  <a:pt x="78231" y="404368"/>
                </a:lnTo>
                <a:lnTo>
                  <a:pt x="76326" y="407288"/>
                </a:lnTo>
                <a:lnTo>
                  <a:pt x="75691" y="408050"/>
                </a:lnTo>
                <a:lnTo>
                  <a:pt x="75311" y="408813"/>
                </a:lnTo>
                <a:lnTo>
                  <a:pt x="74802" y="409701"/>
                </a:lnTo>
                <a:lnTo>
                  <a:pt x="72898" y="413638"/>
                </a:lnTo>
                <a:lnTo>
                  <a:pt x="61722" y="453517"/>
                </a:lnTo>
                <a:lnTo>
                  <a:pt x="54482" y="498856"/>
                </a:lnTo>
                <a:lnTo>
                  <a:pt x="52704" y="511682"/>
                </a:lnTo>
                <a:lnTo>
                  <a:pt x="51180" y="525526"/>
                </a:lnTo>
                <a:lnTo>
                  <a:pt x="49529" y="539750"/>
                </a:lnTo>
                <a:lnTo>
                  <a:pt x="48005" y="554989"/>
                </a:lnTo>
                <a:lnTo>
                  <a:pt x="44068" y="602869"/>
                </a:lnTo>
                <a:lnTo>
                  <a:pt x="39750" y="673100"/>
                </a:lnTo>
                <a:lnTo>
                  <a:pt x="38210" y="711032"/>
                </a:lnTo>
                <a:lnTo>
                  <a:pt x="76203" y="711750"/>
                </a:lnTo>
                <a:lnTo>
                  <a:pt x="77850" y="675132"/>
                </a:lnTo>
                <a:lnTo>
                  <a:pt x="79755" y="639826"/>
                </a:lnTo>
                <a:lnTo>
                  <a:pt x="84581" y="573913"/>
                </a:lnTo>
                <a:lnTo>
                  <a:pt x="89026" y="529844"/>
                </a:lnTo>
                <a:lnTo>
                  <a:pt x="90424" y="516763"/>
                </a:lnTo>
                <a:lnTo>
                  <a:pt x="92201" y="503808"/>
                </a:lnTo>
                <a:lnTo>
                  <a:pt x="93725" y="492125"/>
                </a:lnTo>
                <a:lnTo>
                  <a:pt x="95503" y="480949"/>
                </a:lnTo>
                <a:lnTo>
                  <a:pt x="104139" y="439293"/>
                </a:lnTo>
                <a:lnTo>
                  <a:pt x="106538" y="431800"/>
                </a:lnTo>
                <a:lnTo>
                  <a:pt x="101091" y="431800"/>
                </a:lnTo>
                <a:lnTo>
                  <a:pt x="107806" y="428107"/>
                </a:lnTo>
                <a:lnTo>
                  <a:pt x="108811" y="426965"/>
                </a:lnTo>
                <a:lnTo>
                  <a:pt x="108965" y="426719"/>
                </a:lnTo>
                <a:lnTo>
                  <a:pt x="109474" y="426212"/>
                </a:lnTo>
                <a:lnTo>
                  <a:pt x="112939" y="426212"/>
                </a:lnTo>
                <a:lnTo>
                  <a:pt x="114680" y="424688"/>
                </a:lnTo>
                <a:lnTo>
                  <a:pt x="116712" y="422656"/>
                </a:lnTo>
                <a:lnTo>
                  <a:pt x="117475" y="421513"/>
                </a:lnTo>
                <a:lnTo>
                  <a:pt x="119506" y="418592"/>
                </a:lnTo>
                <a:lnTo>
                  <a:pt x="120523" y="417068"/>
                </a:lnTo>
                <a:lnTo>
                  <a:pt x="120903" y="416178"/>
                </a:lnTo>
                <a:lnTo>
                  <a:pt x="123698" y="410463"/>
                </a:lnTo>
                <a:lnTo>
                  <a:pt x="125938" y="404368"/>
                </a:lnTo>
                <a:lnTo>
                  <a:pt x="127449" y="399669"/>
                </a:lnTo>
                <a:lnTo>
                  <a:pt x="86232" y="399669"/>
                </a:lnTo>
                <a:lnTo>
                  <a:pt x="87204" y="398271"/>
                </a:lnTo>
                <a:lnTo>
                  <a:pt x="87333" y="398086"/>
                </a:lnTo>
                <a:lnTo>
                  <a:pt x="87809" y="397382"/>
                </a:lnTo>
                <a:lnTo>
                  <a:pt x="88011" y="397001"/>
                </a:lnTo>
                <a:lnTo>
                  <a:pt x="88459" y="395829"/>
                </a:lnTo>
                <a:close/>
              </a:path>
              <a:path w="160020" h="826135">
                <a:moveTo>
                  <a:pt x="107806" y="428107"/>
                </a:moveTo>
                <a:lnTo>
                  <a:pt x="101091" y="431800"/>
                </a:lnTo>
                <a:lnTo>
                  <a:pt x="103124" y="431292"/>
                </a:lnTo>
                <a:lnTo>
                  <a:pt x="105155" y="430656"/>
                </a:lnTo>
                <a:lnTo>
                  <a:pt x="107225" y="430092"/>
                </a:lnTo>
                <a:lnTo>
                  <a:pt x="107589" y="429387"/>
                </a:lnTo>
                <a:lnTo>
                  <a:pt x="106679" y="429387"/>
                </a:lnTo>
                <a:lnTo>
                  <a:pt x="107806" y="428107"/>
                </a:lnTo>
                <a:close/>
              </a:path>
              <a:path w="160020" h="826135">
                <a:moveTo>
                  <a:pt x="107225" y="430092"/>
                </a:moveTo>
                <a:lnTo>
                  <a:pt x="105155" y="430656"/>
                </a:lnTo>
                <a:lnTo>
                  <a:pt x="103124" y="431292"/>
                </a:lnTo>
                <a:lnTo>
                  <a:pt x="101091" y="431800"/>
                </a:lnTo>
                <a:lnTo>
                  <a:pt x="106538" y="431800"/>
                </a:lnTo>
                <a:lnTo>
                  <a:pt x="106934" y="430656"/>
                </a:lnTo>
                <a:lnTo>
                  <a:pt x="107225" y="430092"/>
                </a:lnTo>
                <a:close/>
              </a:path>
              <a:path w="160020" h="826135">
                <a:moveTo>
                  <a:pt x="111434" y="427608"/>
                </a:moveTo>
                <a:lnTo>
                  <a:pt x="108712" y="427608"/>
                </a:lnTo>
                <a:lnTo>
                  <a:pt x="108338" y="427935"/>
                </a:lnTo>
                <a:lnTo>
                  <a:pt x="107225" y="430092"/>
                </a:lnTo>
                <a:lnTo>
                  <a:pt x="107950" y="429894"/>
                </a:lnTo>
                <a:lnTo>
                  <a:pt x="110489" y="428497"/>
                </a:lnTo>
                <a:lnTo>
                  <a:pt x="111434" y="427608"/>
                </a:lnTo>
                <a:close/>
              </a:path>
              <a:path w="160020" h="826135">
                <a:moveTo>
                  <a:pt x="108240" y="427868"/>
                </a:moveTo>
                <a:lnTo>
                  <a:pt x="107806" y="428107"/>
                </a:lnTo>
                <a:lnTo>
                  <a:pt x="106679" y="429387"/>
                </a:lnTo>
                <a:lnTo>
                  <a:pt x="108024" y="428210"/>
                </a:lnTo>
                <a:lnTo>
                  <a:pt x="108240" y="427868"/>
                </a:lnTo>
                <a:close/>
              </a:path>
              <a:path w="160020" h="826135">
                <a:moveTo>
                  <a:pt x="108024" y="428210"/>
                </a:moveTo>
                <a:lnTo>
                  <a:pt x="106679" y="429387"/>
                </a:lnTo>
                <a:lnTo>
                  <a:pt x="107589" y="429387"/>
                </a:lnTo>
                <a:lnTo>
                  <a:pt x="107720" y="429132"/>
                </a:lnTo>
                <a:lnTo>
                  <a:pt x="107441" y="429132"/>
                </a:lnTo>
                <a:lnTo>
                  <a:pt x="108024" y="428210"/>
                </a:lnTo>
                <a:close/>
              </a:path>
              <a:path w="160020" h="826135">
                <a:moveTo>
                  <a:pt x="108175" y="428078"/>
                </a:moveTo>
                <a:lnTo>
                  <a:pt x="108024" y="428210"/>
                </a:lnTo>
                <a:lnTo>
                  <a:pt x="107441" y="429132"/>
                </a:lnTo>
                <a:lnTo>
                  <a:pt x="108175" y="428078"/>
                </a:lnTo>
                <a:close/>
              </a:path>
              <a:path w="160020" h="826135">
                <a:moveTo>
                  <a:pt x="108338" y="427935"/>
                </a:moveTo>
                <a:lnTo>
                  <a:pt x="108175" y="428078"/>
                </a:lnTo>
                <a:lnTo>
                  <a:pt x="107441" y="429132"/>
                </a:lnTo>
                <a:lnTo>
                  <a:pt x="107720" y="429132"/>
                </a:lnTo>
                <a:lnTo>
                  <a:pt x="108338" y="427935"/>
                </a:lnTo>
                <a:close/>
              </a:path>
              <a:path w="160020" h="826135">
                <a:moveTo>
                  <a:pt x="108372" y="427795"/>
                </a:moveTo>
                <a:lnTo>
                  <a:pt x="108240" y="427868"/>
                </a:lnTo>
                <a:lnTo>
                  <a:pt x="108024" y="428210"/>
                </a:lnTo>
                <a:lnTo>
                  <a:pt x="108175" y="428078"/>
                </a:lnTo>
                <a:lnTo>
                  <a:pt x="108372" y="427795"/>
                </a:lnTo>
                <a:close/>
              </a:path>
              <a:path w="160020" h="826135">
                <a:moveTo>
                  <a:pt x="108811" y="426965"/>
                </a:moveTo>
                <a:lnTo>
                  <a:pt x="107806" y="428107"/>
                </a:lnTo>
                <a:lnTo>
                  <a:pt x="108240" y="427868"/>
                </a:lnTo>
                <a:lnTo>
                  <a:pt x="108811" y="426965"/>
                </a:lnTo>
                <a:close/>
              </a:path>
              <a:path w="160020" h="826135">
                <a:moveTo>
                  <a:pt x="108425" y="427766"/>
                </a:moveTo>
                <a:lnTo>
                  <a:pt x="108175" y="428078"/>
                </a:lnTo>
                <a:lnTo>
                  <a:pt x="108338" y="427935"/>
                </a:lnTo>
                <a:lnTo>
                  <a:pt x="108425" y="427766"/>
                </a:lnTo>
                <a:close/>
              </a:path>
              <a:path w="160020" h="826135">
                <a:moveTo>
                  <a:pt x="108712" y="427608"/>
                </a:moveTo>
                <a:lnTo>
                  <a:pt x="108425" y="427766"/>
                </a:lnTo>
                <a:lnTo>
                  <a:pt x="108338" y="427935"/>
                </a:lnTo>
                <a:lnTo>
                  <a:pt x="108712" y="427608"/>
                </a:lnTo>
                <a:close/>
              </a:path>
              <a:path w="160020" h="826135">
                <a:moveTo>
                  <a:pt x="108879" y="426887"/>
                </a:moveTo>
                <a:lnTo>
                  <a:pt x="108240" y="427868"/>
                </a:lnTo>
                <a:lnTo>
                  <a:pt x="108372" y="427795"/>
                </a:lnTo>
                <a:lnTo>
                  <a:pt x="108521" y="427581"/>
                </a:lnTo>
                <a:lnTo>
                  <a:pt x="108879" y="426887"/>
                </a:lnTo>
                <a:close/>
              </a:path>
              <a:path w="160020" h="826135">
                <a:moveTo>
                  <a:pt x="108521" y="427581"/>
                </a:moveTo>
                <a:lnTo>
                  <a:pt x="108372" y="427795"/>
                </a:lnTo>
                <a:lnTo>
                  <a:pt x="108521" y="427581"/>
                </a:lnTo>
                <a:close/>
              </a:path>
              <a:path w="160020" h="826135">
                <a:moveTo>
                  <a:pt x="112939" y="426212"/>
                </a:moveTo>
                <a:lnTo>
                  <a:pt x="109474" y="426212"/>
                </a:lnTo>
                <a:lnTo>
                  <a:pt x="108521" y="427581"/>
                </a:lnTo>
                <a:lnTo>
                  <a:pt x="108425" y="427766"/>
                </a:lnTo>
                <a:lnTo>
                  <a:pt x="108712" y="427608"/>
                </a:lnTo>
                <a:lnTo>
                  <a:pt x="111434" y="427608"/>
                </a:lnTo>
                <a:lnTo>
                  <a:pt x="112939" y="426212"/>
                </a:lnTo>
                <a:close/>
              </a:path>
              <a:path w="160020" h="826135">
                <a:moveTo>
                  <a:pt x="109474" y="426212"/>
                </a:moveTo>
                <a:lnTo>
                  <a:pt x="108879" y="426887"/>
                </a:lnTo>
                <a:lnTo>
                  <a:pt x="108521" y="427581"/>
                </a:lnTo>
                <a:lnTo>
                  <a:pt x="109474" y="426212"/>
                </a:lnTo>
                <a:close/>
              </a:path>
              <a:path w="160020" h="826135">
                <a:moveTo>
                  <a:pt x="108965" y="426719"/>
                </a:moveTo>
                <a:lnTo>
                  <a:pt x="108811" y="426965"/>
                </a:lnTo>
                <a:lnTo>
                  <a:pt x="108965" y="426719"/>
                </a:lnTo>
                <a:close/>
              </a:path>
              <a:path w="160020" h="826135">
                <a:moveTo>
                  <a:pt x="109026" y="426719"/>
                </a:moveTo>
                <a:lnTo>
                  <a:pt x="108879" y="426887"/>
                </a:lnTo>
                <a:lnTo>
                  <a:pt x="109026" y="426719"/>
                </a:lnTo>
                <a:close/>
              </a:path>
              <a:path w="160020" h="826135">
                <a:moveTo>
                  <a:pt x="87429" y="398099"/>
                </a:moveTo>
                <a:lnTo>
                  <a:pt x="87257" y="398196"/>
                </a:lnTo>
                <a:lnTo>
                  <a:pt x="86232" y="399669"/>
                </a:lnTo>
                <a:lnTo>
                  <a:pt x="87095" y="398731"/>
                </a:lnTo>
                <a:lnTo>
                  <a:pt x="87429" y="398099"/>
                </a:lnTo>
                <a:close/>
              </a:path>
              <a:path w="160020" h="826135">
                <a:moveTo>
                  <a:pt x="87095" y="398731"/>
                </a:moveTo>
                <a:lnTo>
                  <a:pt x="86232" y="399669"/>
                </a:lnTo>
                <a:lnTo>
                  <a:pt x="127449" y="399669"/>
                </a:lnTo>
                <a:lnTo>
                  <a:pt x="127612" y="399161"/>
                </a:lnTo>
                <a:lnTo>
                  <a:pt x="86867" y="399161"/>
                </a:lnTo>
                <a:lnTo>
                  <a:pt x="87095" y="398731"/>
                </a:lnTo>
                <a:close/>
              </a:path>
              <a:path w="160020" h="826135">
                <a:moveTo>
                  <a:pt x="87152" y="398669"/>
                </a:moveTo>
                <a:lnTo>
                  <a:pt x="86867" y="399161"/>
                </a:lnTo>
                <a:lnTo>
                  <a:pt x="87152" y="398669"/>
                </a:lnTo>
                <a:close/>
              </a:path>
              <a:path w="160020" h="826135">
                <a:moveTo>
                  <a:pt x="129057" y="394081"/>
                </a:moveTo>
                <a:lnTo>
                  <a:pt x="94614" y="394081"/>
                </a:lnTo>
                <a:lnTo>
                  <a:pt x="87948" y="397809"/>
                </a:lnTo>
                <a:lnTo>
                  <a:pt x="87152" y="398669"/>
                </a:lnTo>
                <a:lnTo>
                  <a:pt x="86867" y="399161"/>
                </a:lnTo>
                <a:lnTo>
                  <a:pt x="127612" y="399161"/>
                </a:lnTo>
                <a:lnTo>
                  <a:pt x="128154" y="397467"/>
                </a:lnTo>
                <a:lnTo>
                  <a:pt x="129057" y="394081"/>
                </a:lnTo>
                <a:close/>
              </a:path>
              <a:path w="160020" h="826135">
                <a:moveTo>
                  <a:pt x="87507" y="398056"/>
                </a:moveTo>
                <a:lnTo>
                  <a:pt x="87095" y="398731"/>
                </a:lnTo>
                <a:lnTo>
                  <a:pt x="87507" y="398056"/>
                </a:lnTo>
                <a:close/>
              </a:path>
              <a:path w="160020" h="826135">
                <a:moveTo>
                  <a:pt x="87938" y="397815"/>
                </a:moveTo>
                <a:lnTo>
                  <a:pt x="87507" y="398056"/>
                </a:lnTo>
                <a:lnTo>
                  <a:pt x="87152" y="398669"/>
                </a:lnTo>
                <a:lnTo>
                  <a:pt x="87938" y="397815"/>
                </a:lnTo>
                <a:close/>
              </a:path>
              <a:path w="160020" h="826135">
                <a:moveTo>
                  <a:pt x="87333" y="39808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257" y="398196"/>
                </a:moveTo>
                <a:lnTo>
                  <a:pt x="87122" y="398271"/>
                </a:lnTo>
                <a:lnTo>
                  <a:pt x="87257" y="398196"/>
                </a:lnTo>
                <a:close/>
              </a:path>
              <a:path w="160020" h="826135">
                <a:moveTo>
                  <a:pt x="87525" y="397918"/>
                </a:moveTo>
                <a:lnTo>
                  <a:pt x="87368" y="398056"/>
                </a:lnTo>
                <a:lnTo>
                  <a:pt x="87257" y="398196"/>
                </a:lnTo>
                <a:lnTo>
                  <a:pt x="87429" y="398099"/>
                </a:lnTo>
                <a:lnTo>
                  <a:pt x="87525" y="397918"/>
                </a:lnTo>
                <a:close/>
              </a:path>
              <a:path w="160020" h="826135">
                <a:moveTo>
                  <a:pt x="87650" y="397809"/>
                </a:moveTo>
                <a:lnTo>
                  <a:pt x="87429" y="398099"/>
                </a:lnTo>
                <a:lnTo>
                  <a:pt x="87650" y="397809"/>
                </a:lnTo>
                <a:close/>
              </a:path>
              <a:path w="160020" h="826135">
                <a:moveTo>
                  <a:pt x="87764" y="397467"/>
                </a:moveTo>
                <a:lnTo>
                  <a:pt x="87333" y="398086"/>
                </a:lnTo>
                <a:lnTo>
                  <a:pt x="87525" y="397918"/>
                </a:lnTo>
                <a:lnTo>
                  <a:pt x="87764" y="397467"/>
                </a:lnTo>
                <a:close/>
              </a:path>
              <a:path w="160020" h="826135">
                <a:moveTo>
                  <a:pt x="89153" y="396494"/>
                </a:moveTo>
                <a:lnTo>
                  <a:pt x="87650" y="397809"/>
                </a:lnTo>
                <a:lnTo>
                  <a:pt x="87507" y="398056"/>
                </a:lnTo>
                <a:lnTo>
                  <a:pt x="87943" y="397809"/>
                </a:lnTo>
                <a:lnTo>
                  <a:pt x="89153" y="396494"/>
                </a:lnTo>
                <a:close/>
              </a:path>
              <a:path w="160020" h="826135">
                <a:moveTo>
                  <a:pt x="88264" y="396747"/>
                </a:moveTo>
                <a:lnTo>
                  <a:pt x="87742" y="397509"/>
                </a:lnTo>
                <a:lnTo>
                  <a:pt x="87525" y="397918"/>
                </a:lnTo>
                <a:lnTo>
                  <a:pt x="88264" y="396747"/>
                </a:lnTo>
                <a:close/>
              </a:path>
              <a:path w="160020" h="826135">
                <a:moveTo>
                  <a:pt x="90300" y="396494"/>
                </a:moveTo>
                <a:lnTo>
                  <a:pt x="89153" y="396494"/>
                </a:lnTo>
                <a:lnTo>
                  <a:pt x="87938" y="397815"/>
                </a:lnTo>
                <a:lnTo>
                  <a:pt x="90300" y="396494"/>
                </a:lnTo>
                <a:close/>
              </a:path>
              <a:path w="160020" h="826135">
                <a:moveTo>
                  <a:pt x="88863" y="396747"/>
                </a:moveTo>
                <a:lnTo>
                  <a:pt x="88264" y="396747"/>
                </a:lnTo>
                <a:lnTo>
                  <a:pt x="87650" y="397809"/>
                </a:lnTo>
                <a:lnTo>
                  <a:pt x="88863" y="396747"/>
                </a:lnTo>
                <a:close/>
              </a:path>
              <a:path w="160020" h="826135">
                <a:moveTo>
                  <a:pt x="94614" y="394081"/>
                </a:moveTo>
                <a:lnTo>
                  <a:pt x="92710" y="394588"/>
                </a:lnTo>
                <a:lnTo>
                  <a:pt x="90677" y="395224"/>
                </a:lnTo>
                <a:lnTo>
                  <a:pt x="88459" y="395829"/>
                </a:lnTo>
                <a:lnTo>
                  <a:pt x="88011" y="397001"/>
                </a:lnTo>
                <a:lnTo>
                  <a:pt x="87764" y="397467"/>
                </a:lnTo>
                <a:lnTo>
                  <a:pt x="88264" y="396747"/>
                </a:lnTo>
                <a:lnTo>
                  <a:pt x="88863" y="396747"/>
                </a:lnTo>
                <a:lnTo>
                  <a:pt x="89153" y="396494"/>
                </a:lnTo>
                <a:lnTo>
                  <a:pt x="90300" y="396494"/>
                </a:lnTo>
                <a:lnTo>
                  <a:pt x="94614" y="394081"/>
                </a:lnTo>
                <a:close/>
              </a:path>
              <a:path w="160020" h="826135">
                <a:moveTo>
                  <a:pt x="121538" y="0"/>
                </a:moveTo>
                <a:lnTo>
                  <a:pt x="121277" y="38988"/>
                </a:lnTo>
                <a:lnTo>
                  <a:pt x="120499" y="77469"/>
                </a:lnTo>
                <a:lnTo>
                  <a:pt x="117855" y="150875"/>
                </a:lnTo>
                <a:lnTo>
                  <a:pt x="113664" y="220218"/>
                </a:lnTo>
                <a:lnTo>
                  <a:pt x="109727" y="267334"/>
                </a:lnTo>
                <a:lnTo>
                  <a:pt x="108203" y="282194"/>
                </a:lnTo>
                <a:lnTo>
                  <a:pt x="106806" y="296163"/>
                </a:lnTo>
                <a:lnTo>
                  <a:pt x="101853" y="334137"/>
                </a:lnTo>
                <a:lnTo>
                  <a:pt x="94868" y="373761"/>
                </a:lnTo>
                <a:lnTo>
                  <a:pt x="88459" y="395829"/>
                </a:lnTo>
                <a:lnTo>
                  <a:pt x="90677" y="395224"/>
                </a:lnTo>
                <a:lnTo>
                  <a:pt x="92710" y="394588"/>
                </a:lnTo>
                <a:lnTo>
                  <a:pt x="94614" y="394081"/>
                </a:lnTo>
                <a:lnTo>
                  <a:pt x="129057" y="394081"/>
                </a:lnTo>
                <a:lnTo>
                  <a:pt x="130175" y="389889"/>
                </a:lnTo>
                <a:lnTo>
                  <a:pt x="137922" y="351027"/>
                </a:lnTo>
                <a:lnTo>
                  <a:pt x="144652" y="300227"/>
                </a:lnTo>
                <a:lnTo>
                  <a:pt x="147574" y="270890"/>
                </a:lnTo>
                <a:lnTo>
                  <a:pt x="149098" y="255269"/>
                </a:lnTo>
                <a:lnTo>
                  <a:pt x="153924" y="188340"/>
                </a:lnTo>
                <a:lnTo>
                  <a:pt x="157514" y="114300"/>
                </a:lnTo>
                <a:lnTo>
                  <a:pt x="159387" y="38607"/>
                </a:lnTo>
                <a:lnTo>
                  <a:pt x="159638" y="253"/>
                </a:lnTo>
                <a:lnTo>
                  <a:pt x="121538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28109" y="3271265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1800" b="1" spc="-85" dirty="0">
                <a:solidFill>
                  <a:srgbClr val="636363"/>
                </a:solidFill>
                <a:latin typeface="Kozuka Gothic Pr6N B"/>
                <a:cs typeface="Kozuka Gothic Pr6N B"/>
              </a:rPr>
              <a:t>A,C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27145" y="3261740"/>
            <a:ext cx="567690" cy="384810"/>
            <a:chOff x="3827145" y="3261740"/>
            <a:chExt cx="567690" cy="384810"/>
          </a:xfrm>
        </p:grpSpPr>
        <p:sp>
          <p:nvSpPr>
            <p:cNvPr id="24" name="object 24"/>
            <p:cNvSpPr/>
            <p:nvPr/>
          </p:nvSpPr>
          <p:spPr>
            <a:xfrm>
              <a:off x="38366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66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38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38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85309" y="3271265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sz="1800" b="1" spc="-100" dirty="0">
                <a:solidFill>
                  <a:srgbClr val="636363"/>
                </a:solidFill>
                <a:latin typeface="Kozuka Gothic Pr6N B"/>
                <a:cs typeface="Kozuka Gothic Pr6N B"/>
              </a:rPr>
              <a:t>B,A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41545" y="3261740"/>
            <a:ext cx="566420" cy="384810"/>
            <a:chOff x="4741545" y="3261740"/>
            <a:chExt cx="566420" cy="384810"/>
          </a:xfrm>
        </p:grpSpPr>
        <p:sp>
          <p:nvSpPr>
            <p:cNvPr id="30" name="object 30"/>
            <p:cNvSpPr/>
            <p:nvPr/>
          </p:nvSpPr>
          <p:spPr>
            <a:xfrm>
              <a:off x="47510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1070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0986" y="327126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0986" y="327126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06746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06746" y="3271265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163317" y="3255232"/>
          <a:ext cx="1461769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2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483733" y="3261740"/>
          <a:ext cx="146176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8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B,B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6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B,C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7140320" y="3261740"/>
          <a:ext cx="14617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4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C,D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5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D,A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6062471" y="2446020"/>
            <a:ext cx="1163320" cy="826769"/>
          </a:xfrm>
          <a:custGeom>
            <a:avLst/>
            <a:gdLst/>
            <a:ahLst/>
            <a:cxnLst/>
            <a:rect l="l" t="t" r="r" b="b"/>
            <a:pathLst>
              <a:path w="1163320" h="826770">
                <a:moveTo>
                  <a:pt x="1088016" y="719412"/>
                </a:moveTo>
                <a:lnTo>
                  <a:pt x="1051432" y="727963"/>
                </a:lnTo>
                <a:lnTo>
                  <a:pt x="1133221" y="826262"/>
                </a:lnTo>
                <a:lnTo>
                  <a:pt x="1154137" y="738378"/>
                </a:lnTo>
                <a:lnTo>
                  <a:pt x="1093088" y="738378"/>
                </a:lnTo>
                <a:lnTo>
                  <a:pt x="1088016" y="719412"/>
                </a:lnTo>
                <a:close/>
              </a:path>
              <a:path w="1163320" h="826770">
                <a:moveTo>
                  <a:pt x="1088262" y="719355"/>
                </a:moveTo>
                <a:lnTo>
                  <a:pt x="1088016" y="719412"/>
                </a:lnTo>
                <a:lnTo>
                  <a:pt x="1093088" y="738378"/>
                </a:lnTo>
                <a:lnTo>
                  <a:pt x="1129919" y="728726"/>
                </a:lnTo>
                <a:lnTo>
                  <a:pt x="1127686" y="720344"/>
                </a:lnTo>
                <a:lnTo>
                  <a:pt x="1088771" y="720344"/>
                </a:lnTo>
                <a:lnTo>
                  <a:pt x="1088262" y="719355"/>
                </a:lnTo>
                <a:close/>
              </a:path>
              <a:path w="1163320" h="826770">
                <a:moveTo>
                  <a:pt x="1162811" y="701929"/>
                </a:moveTo>
                <a:lnTo>
                  <a:pt x="1125128" y="710737"/>
                </a:lnTo>
                <a:lnTo>
                  <a:pt x="1129919" y="728726"/>
                </a:lnTo>
                <a:lnTo>
                  <a:pt x="1093088" y="738378"/>
                </a:lnTo>
                <a:lnTo>
                  <a:pt x="1154137" y="738378"/>
                </a:lnTo>
                <a:lnTo>
                  <a:pt x="1162811" y="701929"/>
                </a:lnTo>
                <a:close/>
              </a:path>
              <a:path w="1163320" h="826770">
                <a:moveTo>
                  <a:pt x="1088365" y="719330"/>
                </a:moveTo>
                <a:lnTo>
                  <a:pt x="1088771" y="720344"/>
                </a:lnTo>
                <a:lnTo>
                  <a:pt x="1088365" y="719330"/>
                </a:lnTo>
                <a:close/>
              </a:path>
              <a:path w="1163320" h="826770">
                <a:moveTo>
                  <a:pt x="1125128" y="710737"/>
                </a:moveTo>
                <a:lnTo>
                  <a:pt x="1088365" y="719330"/>
                </a:lnTo>
                <a:lnTo>
                  <a:pt x="1088771" y="720344"/>
                </a:lnTo>
                <a:lnTo>
                  <a:pt x="1127686" y="720344"/>
                </a:lnTo>
                <a:lnTo>
                  <a:pt x="1125128" y="710737"/>
                </a:lnTo>
                <a:close/>
              </a:path>
              <a:path w="1163320" h="826770">
                <a:moveTo>
                  <a:pt x="1087719" y="718299"/>
                </a:moveTo>
                <a:lnTo>
                  <a:pt x="1088016" y="719412"/>
                </a:lnTo>
                <a:lnTo>
                  <a:pt x="1088262" y="719355"/>
                </a:lnTo>
                <a:lnTo>
                  <a:pt x="1087719" y="718299"/>
                </a:lnTo>
                <a:close/>
              </a:path>
              <a:path w="1163320" h="826770">
                <a:moveTo>
                  <a:pt x="1087247" y="716534"/>
                </a:moveTo>
                <a:lnTo>
                  <a:pt x="1087719" y="718299"/>
                </a:lnTo>
                <a:lnTo>
                  <a:pt x="1088262" y="719355"/>
                </a:lnTo>
                <a:lnTo>
                  <a:pt x="1087247" y="716534"/>
                </a:lnTo>
                <a:close/>
              </a:path>
              <a:path w="1163320" h="826770">
                <a:moveTo>
                  <a:pt x="1100331" y="716534"/>
                </a:moveTo>
                <a:lnTo>
                  <a:pt x="1087247" y="716534"/>
                </a:lnTo>
                <a:lnTo>
                  <a:pt x="1088365" y="719330"/>
                </a:lnTo>
                <a:lnTo>
                  <a:pt x="1100331" y="716534"/>
                </a:lnTo>
                <a:close/>
              </a:path>
              <a:path w="1163320" h="826770">
                <a:moveTo>
                  <a:pt x="38100" y="0"/>
                </a:moveTo>
                <a:lnTo>
                  <a:pt x="0" y="1524"/>
                </a:lnTo>
                <a:lnTo>
                  <a:pt x="762" y="20828"/>
                </a:lnTo>
                <a:lnTo>
                  <a:pt x="3428" y="41910"/>
                </a:lnTo>
                <a:lnTo>
                  <a:pt x="13207" y="82804"/>
                </a:lnTo>
                <a:lnTo>
                  <a:pt x="29082" y="123190"/>
                </a:lnTo>
                <a:lnTo>
                  <a:pt x="50545" y="162052"/>
                </a:lnTo>
                <a:lnTo>
                  <a:pt x="76962" y="199390"/>
                </a:lnTo>
                <a:lnTo>
                  <a:pt x="107823" y="234950"/>
                </a:lnTo>
                <a:lnTo>
                  <a:pt x="142875" y="268478"/>
                </a:lnTo>
                <a:lnTo>
                  <a:pt x="181482" y="299593"/>
                </a:lnTo>
                <a:lnTo>
                  <a:pt x="223519" y="328294"/>
                </a:lnTo>
                <a:lnTo>
                  <a:pt x="268224" y="354075"/>
                </a:lnTo>
                <a:lnTo>
                  <a:pt x="315722" y="376681"/>
                </a:lnTo>
                <a:lnTo>
                  <a:pt x="365125" y="395986"/>
                </a:lnTo>
                <a:lnTo>
                  <a:pt x="416051" y="411480"/>
                </a:lnTo>
                <a:lnTo>
                  <a:pt x="468629" y="422910"/>
                </a:lnTo>
                <a:lnTo>
                  <a:pt x="521843" y="430149"/>
                </a:lnTo>
                <a:lnTo>
                  <a:pt x="601852" y="433197"/>
                </a:lnTo>
                <a:lnTo>
                  <a:pt x="626999" y="434975"/>
                </a:lnTo>
                <a:lnTo>
                  <a:pt x="677163" y="441579"/>
                </a:lnTo>
                <a:lnTo>
                  <a:pt x="726439" y="452500"/>
                </a:lnTo>
                <a:lnTo>
                  <a:pt x="774826" y="467106"/>
                </a:lnTo>
                <a:lnTo>
                  <a:pt x="821562" y="485394"/>
                </a:lnTo>
                <a:lnTo>
                  <a:pt x="866139" y="506730"/>
                </a:lnTo>
                <a:lnTo>
                  <a:pt x="908557" y="531113"/>
                </a:lnTo>
                <a:lnTo>
                  <a:pt x="948181" y="558038"/>
                </a:lnTo>
                <a:lnTo>
                  <a:pt x="984376" y="587375"/>
                </a:lnTo>
                <a:lnTo>
                  <a:pt x="1017016" y="618490"/>
                </a:lnTo>
                <a:lnTo>
                  <a:pt x="1045463" y="651382"/>
                </a:lnTo>
                <a:lnTo>
                  <a:pt x="1069467" y="685292"/>
                </a:lnTo>
                <a:lnTo>
                  <a:pt x="1087719" y="718299"/>
                </a:lnTo>
                <a:lnTo>
                  <a:pt x="1087247" y="716534"/>
                </a:lnTo>
                <a:lnTo>
                  <a:pt x="1100331" y="716534"/>
                </a:lnTo>
                <a:lnTo>
                  <a:pt x="1125128" y="710737"/>
                </a:lnTo>
                <a:lnTo>
                  <a:pt x="1123696" y="705357"/>
                </a:lnTo>
                <a:lnTo>
                  <a:pt x="1123187" y="704088"/>
                </a:lnTo>
                <a:lnTo>
                  <a:pt x="1122488" y="702818"/>
                </a:lnTo>
                <a:lnTo>
                  <a:pt x="1112520" y="683260"/>
                </a:lnTo>
                <a:lnTo>
                  <a:pt x="1088517" y="645413"/>
                </a:lnTo>
                <a:lnTo>
                  <a:pt x="1059814" y="609092"/>
                </a:lnTo>
                <a:lnTo>
                  <a:pt x="1026795" y="574548"/>
                </a:lnTo>
                <a:lnTo>
                  <a:pt x="989964" y="542290"/>
                </a:lnTo>
                <a:lnTo>
                  <a:pt x="949578" y="512444"/>
                </a:lnTo>
                <a:lnTo>
                  <a:pt x="906145" y="485267"/>
                </a:lnTo>
                <a:lnTo>
                  <a:pt x="859917" y="461010"/>
                </a:lnTo>
                <a:lnTo>
                  <a:pt x="811529" y="440055"/>
                </a:lnTo>
                <a:lnTo>
                  <a:pt x="761110" y="422656"/>
                </a:lnTo>
                <a:lnTo>
                  <a:pt x="709295" y="409194"/>
                </a:lnTo>
                <a:lnTo>
                  <a:pt x="656335" y="399923"/>
                </a:lnTo>
                <a:lnTo>
                  <a:pt x="602742" y="395097"/>
                </a:lnTo>
                <a:lnTo>
                  <a:pt x="551306" y="393954"/>
                </a:lnTo>
                <a:lnTo>
                  <a:pt x="526160" y="392303"/>
                </a:lnTo>
                <a:lnTo>
                  <a:pt x="475869" y="385572"/>
                </a:lnTo>
                <a:lnTo>
                  <a:pt x="426592" y="374904"/>
                </a:lnTo>
                <a:lnTo>
                  <a:pt x="378205" y="360172"/>
                </a:lnTo>
                <a:lnTo>
                  <a:pt x="331469" y="342011"/>
                </a:lnTo>
                <a:lnTo>
                  <a:pt x="286638" y="320675"/>
                </a:lnTo>
                <a:lnTo>
                  <a:pt x="244348" y="296418"/>
                </a:lnTo>
                <a:lnTo>
                  <a:pt x="204850" y="269494"/>
                </a:lnTo>
                <a:lnTo>
                  <a:pt x="168528" y="240284"/>
                </a:lnTo>
                <a:lnTo>
                  <a:pt x="136016" y="209296"/>
                </a:lnTo>
                <a:lnTo>
                  <a:pt x="107441" y="176530"/>
                </a:lnTo>
                <a:lnTo>
                  <a:pt x="83312" y="142621"/>
                </a:lnTo>
                <a:lnTo>
                  <a:pt x="64007" y="107950"/>
                </a:lnTo>
                <a:lnTo>
                  <a:pt x="44830" y="54863"/>
                </a:lnTo>
                <a:lnTo>
                  <a:pt x="38862" y="19304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9700" y="1048766"/>
            <a:ext cx="215963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spc="-20" dirty="0">
                <a:solidFill>
                  <a:srgbClr val="636363"/>
                </a:solidFill>
                <a:latin typeface="Kozuka Gothic Pr6N B"/>
                <a:cs typeface="Kozuka Gothic Pr6N B"/>
              </a:rPr>
              <a:t>Find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40" dirty="0">
                <a:solidFill>
                  <a:srgbClr val="636363"/>
                </a:solidFill>
                <a:latin typeface="Kozuka Gothic Pr6N B"/>
                <a:cs typeface="Kozuka Gothic Pr6N B"/>
              </a:rPr>
              <a:t>Key=(A,B) </a:t>
            </a:r>
            <a:r>
              <a:rPr sz="2400" b="1" spc="-20" dirty="0">
                <a:solidFill>
                  <a:srgbClr val="636363"/>
                </a:solidFill>
                <a:latin typeface="Kozuka Gothic Pr6N B"/>
                <a:cs typeface="Kozuka Gothic Pr6N B"/>
              </a:rPr>
              <a:t>Find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Key=(A,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*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)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24023" y="2445892"/>
            <a:ext cx="2505710" cy="1628139"/>
            <a:chOff x="2224023" y="2445892"/>
            <a:chExt cx="2505710" cy="1628139"/>
          </a:xfrm>
        </p:grpSpPr>
        <p:sp>
          <p:nvSpPr>
            <p:cNvPr id="42" name="object 42"/>
            <p:cNvSpPr/>
            <p:nvPr/>
          </p:nvSpPr>
          <p:spPr>
            <a:xfrm>
              <a:off x="3887723" y="3662171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66"/>
                  </a:lnTo>
                  <a:lnTo>
                    <a:pt x="114300" y="205866"/>
                  </a:lnTo>
                  <a:lnTo>
                    <a:pt x="114300" y="411479"/>
                  </a:lnTo>
                  <a:lnTo>
                    <a:pt x="342900" y="411479"/>
                  </a:lnTo>
                  <a:lnTo>
                    <a:pt x="342900" y="205866"/>
                  </a:lnTo>
                  <a:lnTo>
                    <a:pt x="457200" y="20586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1241" y="3271265"/>
              <a:ext cx="538480" cy="365760"/>
            </a:xfrm>
            <a:custGeom>
              <a:avLst/>
              <a:gdLst/>
              <a:ahLst/>
              <a:cxnLst/>
              <a:rect l="l" t="t" r="r" b="b"/>
              <a:pathLst>
                <a:path w="538479" h="365760">
                  <a:moveTo>
                    <a:pt x="0" y="17779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520192" y="0"/>
                  </a:lnTo>
                  <a:lnTo>
                    <a:pt x="529971" y="0"/>
                  </a:lnTo>
                  <a:lnTo>
                    <a:pt x="537972" y="8000"/>
                  </a:lnTo>
                  <a:lnTo>
                    <a:pt x="537972" y="17779"/>
                  </a:lnTo>
                  <a:lnTo>
                    <a:pt x="537972" y="347979"/>
                  </a:lnTo>
                  <a:lnTo>
                    <a:pt x="537972" y="357758"/>
                  </a:lnTo>
                  <a:lnTo>
                    <a:pt x="529971" y="365759"/>
                  </a:lnTo>
                  <a:lnTo>
                    <a:pt x="520192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79"/>
                  </a:lnTo>
                  <a:lnTo>
                    <a:pt x="0" y="17779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4023" y="2445892"/>
              <a:ext cx="2505710" cy="826769"/>
            </a:xfrm>
            <a:custGeom>
              <a:avLst/>
              <a:gdLst/>
              <a:ahLst/>
              <a:cxnLst/>
              <a:rect l="l" t="t" r="r" b="b"/>
              <a:pathLst>
                <a:path w="2505710" h="826770">
                  <a:moveTo>
                    <a:pt x="0" y="698626"/>
                  </a:moveTo>
                  <a:lnTo>
                    <a:pt x="1777" y="826388"/>
                  </a:lnTo>
                  <a:lnTo>
                    <a:pt x="101061" y="749681"/>
                  </a:lnTo>
                  <a:lnTo>
                    <a:pt x="59943" y="749681"/>
                  </a:lnTo>
                  <a:lnTo>
                    <a:pt x="26415" y="731646"/>
                  </a:lnTo>
                  <a:lnTo>
                    <a:pt x="35084" y="715562"/>
                  </a:lnTo>
                  <a:lnTo>
                    <a:pt x="0" y="698626"/>
                  </a:lnTo>
                  <a:close/>
                </a:path>
                <a:path w="2505710" h="826770">
                  <a:moveTo>
                    <a:pt x="35084" y="715562"/>
                  </a:moveTo>
                  <a:lnTo>
                    <a:pt x="26415" y="731646"/>
                  </a:lnTo>
                  <a:lnTo>
                    <a:pt x="59943" y="749681"/>
                  </a:lnTo>
                  <a:lnTo>
                    <a:pt x="68020" y="734694"/>
                  </a:lnTo>
                  <a:lnTo>
                    <a:pt x="67056" y="734694"/>
                  </a:lnTo>
                  <a:lnTo>
                    <a:pt x="69092" y="731979"/>
                  </a:lnTo>
                  <a:lnTo>
                    <a:pt x="35084" y="715562"/>
                  </a:lnTo>
                  <a:close/>
                </a:path>
                <a:path w="2505710" h="826770">
                  <a:moveTo>
                    <a:pt x="69574" y="732211"/>
                  </a:moveTo>
                  <a:lnTo>
                    <a:pt x="69114" y="732665"/>
                  </a:lnTo>
                  <a:lnTo>
                    <a:pt x="59943" y="749681"/>
                  </a:lnTo>
                  <a:lnTo>
                    <a:pt x="101061" y="749681"/>
                  </a:lnTo>
                  <a:lnTo>
                    <a:pt x="102869" y="748283"/>
                  </a:lnTo>
                  <a:lnTo>
                    <a:pt x="69574" y="732211"/>
                  </a:lnTo>
                  <a:close/>
                </a:path>
                <a:path w="2505710" h="826770">
                  <a:moveTo>
                    <a:pt x="69092" y="731979"/>
                  </a:moveTo>
                  <a:lnTo>
                    <a:pt x="67056" y="734694"/>
                  </a:lnTo>
                  <a:lnTo>
                    <a:pt x="69114" y="732665"/>
                  </a:lnTo>
                  <a:lnTo>
                    <a:pt x="69403" y="732129"/>
                  </a:lnTo>
                  <a:lnTo>
                    <a:pt x="69092" y="731979"/>
                  </a:lnTo>
                  <a:close/>
                </a:path>
                <a:path w="2505710" h="826770">
                  <a:moveTo>
                    <a:pt x="69114" y="732665"/>
                  </a:moveTo>
                  <a:lnTo>
                    <a:pt x="67056" y="734694"/>
                  </a:lnTo>
                  <a:lnTo>
                    <a:pt x="68020" y="734694"/>
                  </a:lnTo>
                  <a:lnTo>
                    <a:pt x="69114" y="732665"/>
                  </a:lnTo>
                  <a:close/>
                </a:path>
                <a:path w="2505710" h="826770">
                  <a:moveTo>
                    <a:pt x="69403" y="732129"/>
                  </a:moveTo>
                  <a:lnTo>
                    <a:pt x="69114" y="732665"/>
                  </a:lnTo>
                  <a:lnTo>
                    <a:pt x="69574" y="732211"/>
                  </a:lnTo>
                  <a:lnTo>
                    <a:pt x="69403" y="732129"/>
                  </a:lnTo>
                  <a:close/>
                </a:path>
                <a:path w="2505710" h="826770">
                  <a:moveTo>
                    <a:pt x="71693" y="730123"/>
                  </a:moveTo>
                  <a:lnTo>
                    <a:pt x="70484" y="730123"/>
                  </a:lnTo>
                  <a:lnTo>
                    <a:pt x="69403" y="732129"/>
                  </a:lnTo>
                  <a:lnTo>
                    <a:pt x="69574" y="732211"/>
                  </a:lnTo>
                  <a:lnTo>
                    <a:pt x="71693" y="730123"/>
                  </a:lnTo>
                  <a:close/>
                </a:path>
                <a:path w="2505710" h="826770">
                  <a:moveTo>
                    <a:pt x="70484" y="730123"/>
                  </a:moveTo>
                  <a:lnTo>
                    <a:pt x="69092" y="731979"/>
                  </a:lnTo>
                  <a:lnTo>
                    <a:pt x="69403" y="732129"/>
                  </a:lnTo>
                  <a:lnTo>
                    <a:pt x="70484" y="730123"/>
                  </a:lnTo>
                  <a:close/>
                </a:path>
                <a:path w="2505710" h="826770">
                  <a:moveTo>
                    <a:pt x="2467355" y="0"/>
                  </a:moveTo>
                  <a:lnTo>
                    <a:pt x="2457704" y="42037"/>
                  </a:lnTo>
                  <a:lnTo>
                    <a:pt x="2436114" y="75818"/>
                  </a:lnTo>
                  <a:lnTo>
                    <a:pt x="2401951" y="110743"/>
                  </a:lnTo>
                  <a:lnTo>
                    <a:pt x="2368423" y="137032"/>
                  </a:lnTo>
                  <a:lnTo>
                    <a:pt x="2328417" y="163068"/>
                  </a:lnTo>
                  <a:lnTo>
                    <a:pt x="2282443" y="188594"/>
                  </a:lnTo>
                  <a:lnTo>
                    <a:pt x="2212721" y="221106"/>
                  </a:lnTo>
                  <a:lnTo>
                    <a:pt x="2174493" y="236855"/>
                  </a:lnTo>
                  <a:lnTo>
                    <a:pt x="2134108" y="252094"/>
                  </a:lnTo>
                  <a:lnTo>
                    <a:pt x="2091943" y="266573"/>
                  </a:lnTo>
                  <a:lnTo>
                    <a:pt x="2047748" y="280669"/>
                  </a:lnTo>
                  <a:lnTo>
                    <a:pt x="2001901" y="294131"/>
                  </a:lnTo>
                  <a:lnTo>
                    <a:pt x="1954402" y="306958"/>
                  </a:lnTo>
                  <a:lnTo>
                    <a:pt x="1905508" y="318896"/>
                  </a:lnTo>
                  <a:lnTo>
                    <a:pt x="1855215" y="330200"/>
                  </a:lnTo>
                  <a:lnTo>
                    <a:pt x="1803527" y="340740"/>
                  </a:lnTo>
                  <a:lnTo>
                    <a:pt x="1750822" y="350519"/>
                  </a:lnTo>
                  <a:lnTo>
                    <a:pt x="1696974" y="359282"/>
                  </a:lnTo>
                  <a:lnTo>
                    <a:pt x="1642237" y="367283"/>
                  </a:lnTo>
                  <a:lnTo>
                    <a:pt x="1586864" y="374269"/>
                  </a:lnTo>
                  <a:lnTo>
                    <a:pt x="1530730" y="380238"/>
                  </a:lnTo>
                  <a:lnTo>
                    <a:pt x="1473962" y="385190"/>
                  </a:lnTo>
                  <a:lnTo>
                    <a:pt x="1416685" y="389127"/>
                  </a:lnTo>
                  <a:lnTo>
                    <a:pt x="1359153" y="392049"/>
                  </a:lnTo>
                  <a:lnTo>
                    <a:pt x="1301496" y="393700"/>
                  </a:lnTo>
                  <a:lnTo>
                    <a:pt x="1185672" y="395224"/>
                  </a:lnTo>
                  <a:lnTo>
                    <a:pt x="1127252" y="397001"/>
                  </a:lnTo>
                  <a:lnTo>
                    <a:pt x="1068959" y="399923"/>
                  </a:lnTo>
                  <a:lnTo>
                    <a:pt x="1011046" y="403987"/>
                  </a:lnTo>
                  <a:lnTo>
                    <a:pt x="953643" y="409067"/>
                  </a:lnTo>
                  <a:lnTo>
                    <a:pt x="896746" y="415163"/>
                  </a:lnTo>
                  <a:lnTo>
                    <a:pt x="840613" y="422275"/>
                  </a:lnTo>
                  <a:lnTo>
                    <a:pt x="785240" y="430275"/>
                  </a:lnTo>
                  <a:lnTo>
                    <a:pt x="730757" y="439293"/>
                  </a:lnTo>
                  <a:lnTo>
                    <a:pt x="677290" y="449199"/>
                  </a:lnTo>
                  <a:lnTo>
                    <a:pt x="624967" y="459867"/>
                  </a:lnTo>
                  <a:lnTo>
                    <a:pt x="573913" y="471296"/>
                  </a:lnTo>
                  <a:lnTo>
                    <a:pt x="524128" y="483615"/>
                  </a:lnTo>
                  <a:lnTo>
                    <a:pt x="475995" y="496569"/>
                  </a:lnTo>
                  <a:lnTo>
                    <a:pt x="429259" y="510158"/>
                  </a:lnTo>
                  <a:lnTo>
                    <a:pt x="384301" y="524509"/>
                  </a:lnTo>
                  <a:lnTo>
                    <a:pt x="340994" y="539495"/>
                  </a:lnTo>
                  <a:lnTo>
                    <a:pt x="299719" y="554989"/>
                  </a:lnTo>
                  <a:lnTo>
                    <a:pt x="260476" y="571119"/>
                  </a:lnTo>
                  <a:lnTo>
                    <a:pt x="223265" y="587756"/>
                  </a:lnTo>
                  <a:lnTo>
                    <a:pt x="188213" y="605027"/>
                  </a:lnTo>
                  <a:lnTo>
                    <a:pt x="140207" y="631570"/>
                  </a:lnTo>
                  <a:lnTo>
                    <a:pt x="97662" y="659257"/>
                  </a:lnTo>
                  <a:lnTo>
                    <a:pt x="61213" y="687832"/>
                  </a:lnTo>
                  <a:lnTo>
                    <a:pt x="40386" y="707517"/>
                  </a:lnTo>
                  <a:lnTo>
                    <a:pt x="38988" y="708787"/>
                  </a:lnTo>
                  <a:lnTo>
                    <a:pt x="37845" y="710311"/>
                  </a:lnTo>
                  <a:lnTo>
                    <a:pt x="36956" y="712088"/>
                  </a:lnTo>
                  <a:lnTo>
                    <a:pt x="35084" y="715562"/>
                  </a:lnTo>
                  <a:lnTo>
                    <a:pt x="69092" y="731979"/>
                  </a:lnTo>
                  <a:lnTo>
                    <a:pt x="70484" y="730123"/>
                  </a:lnTo>
                  <a:lnTo>
                    <a:pt x="71693" y="730123"/>
                  </a:lnTo>
                  <a:lnTo>
                    <a:pt x="107442" y="699388"/>
                  </a:lnTo>
                  <a:lnTo>
                    <a:pt x="145287" y="673100"/>
                  </a:lnTo>
                  <a:lnTo>
                    <a:pt x="189356" y="647445"/>
                  </a:lnTo>
                  <a:lnTo>
                    <a:pt x="238759" y="622554"/>
                  </a:lnTo>
                  <a:lnTo>
                    <a:pt x="274955" y="606425"/>
                  </a:lnTo>
                  <a:lnTo>
                    <a:pt x="313181" y="590676"/>
                  </a:lnTo>
                  <a:lnTo>
                    <a:pt x="353440" y="575563"/>
                  </a:lnTo>
                  <a:lnTo>
                    <a:pt x="395858" y="560832"/>
                  </a:lnTo>
                  <a:lnTo>
                    <a:pt x="439927" y="546734"/>
                  </a:lnTo>
                  <a:lnTo>
                    <a:pt x="485775" y="533400"/>
                  </a:lnTo>
                  <a:lnTo>
                    <a:pt x="533273" y="520573"/>
                  </a:lnTo>
                  <a:lnTo>
                    <a:pt x="582168" y="508507"/>
                  </a:lnTo>
                  <a:lnTo>
                    <a:pt x="632587" y="497077"/>
                  </a:lnTo>
                  <a:lnTo>
                    <a:pt x="684149" y="486663"/>
                  </a:lnTo>
                  <a:lnTo>
                    <a:pt x="736981" y="476884"/>
                  </a:lnTo>
                  <a:lnTo>
                    <a:pt x="790701" y="467994"/>
                  </a:lnTo>
                  <a:lnTo>
                    <a:pt x="845438" y="459994"/>
                  </a:lnTo>
                  <a:lnTo>
                    <a:pt x="900938" y="453008"/>
                  </a:lnTo>
                  <a:lnTo>
                    <a:pt x="956944" y="446913"/>
                  </a:lnTo>
                  <a:lnTo>
                    <a:pt x="1013713" y="441959"/>
                  </a:lnTo>
                  <a:lnTo>
                    <a:pt x="1070864" y="438023"/>
                  </a:lnTo>
                  <a:lnTo>
                    <a:pt x="1128395" y="435101"/>
                  </a:lnTo>
                  <a:lnTo>
                    <a:pt x="1186179" y="433324"/>
                  </a:lnTo>
                  <a:lnTo>
                    <a:pt x="1302639" y="431800"/>
                  </a:lnTo>
                  <a:lnTo>
                    <a:pt x="1361059" y="430021"/>
                  </a:lnTo>
                  <a:lnTo>
                    <a:pt x="1419352" y="427227"/>
                  </a:lnTo>
                  <a:lnTo>
                    <a:pt x="1477264" y="423163"/>
                  </a:lnTo>
                  <a:lnTo>
                    <a:pt x="1534795" y="418083"/>
                  </a:lnTo>
                  <a:lnTo>
                    <a:pt x="1591564" y="411988"/>
                  </a:lnTo>
                  <a:lnTo>
                    <a:pt x="1647825" y="404875"/>
                  </a:lnTo>
                  <a:lnTo>
                    <a:pt x="1703197" y="396875"/>
                  </a:lnTo>
                  <a:lnTo>
                    <a:pt x="1757806" y="387984"/>
                  </a:lnTo>
                  <a:lnTo>
                    <a:pt x="1811147" y="378079"/>
                  </a:lnTo>
                  <a:lnTo>
                    <a:pt x="1863598" y="367411"/>
                  </a:lnTo>
                  <a:lnTo>
                    <a:pt x="1914525" y="355854"/>
                  </a:lnTo>
                  <a:lnTo>
                    <a:pt x="1964309" y="343662"/>
                  </a:lnTo>
                  <a:lnTo>
                    <a:pt x="2012568" y="330581"/>
                  </a:lnTo>
                  <a:lnTo>
                    <a:pt x="2059304" y="316992"/>
                  </a:lnTo>
                  <a:lnTo>
                    <a:pt x="2104390" y="302640"/>
                  </a:lnTo>
                  <a:lnTo>
                    <a:pt x="2147697" y="287655"/>
                  </a:lnTo>
                  <a:lnTo>
                    <a:pt x="2188845" y="272033"/>
                  </a:lnTo>
                  <a:lnTo>
                    <a:pt x="2228215" y="255905"/>
                  </a:lnTo>
                  <a:lnTo>
                    <a:pt x="2265299" y="239394"/>
                  </a:lnTo>
                  <a:lnTo>
                    <a:pt x="2300351" y="222250"/>
                  </a:lnTo>
                  <a:lnTo>
                    <a:pt x="2348356" y="195580"/>
                  </a:lnTo>
                  <a:lnTo>
                    <a:pt x="2390902" y="167767"/>
                  </a:lnTo>
                  <a:lnTo>
                    <a:pt x="2427351" y="139064"/>
                  </a:lnTo>
                  <a:lnTo>
                    <a:pt x="2457704" y="109093"/>
                  </a:lnTo>
                  <a:lnTo>
                    <a:pt x="2481199" y="77977"/>
                  </a:lnTo>
                  <a:lnTo>
                    <a:pt x="2501011" y="34162"/>
                  </a:lnTo>
                  <a:lnTo>
                    <a:pt x="2505455" y="1777"/>
                  </a:lnTo>
                  <a:lnTo>
                    <a:pt x="2467355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97653" y="1678635"/>
            <a:ext cx="661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</a:tabLst>
            </a:pP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37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spc="60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385" dirty="0">
                <a:solidFill>
                  <a:srgbClr val="EE3D42"/>
                </a:solidFill>
                <a:latin typeface="Kozuka Gothic Pr6N B"/>
                <a:cs typeface="Kozuka Gothic Pr6N B"/>
              </a:rPr>
              <a:t>A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53203" y="3675989"/>
            <a:ext cx="1677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sz="2000" b="1" spc="165" dirty="0">
                <a:solidFill>
                  <a:srgbClr val="EE3D42"/>
                </a:solidFill>
                <a:latin typeface="Kozuka Gothic Pr6N B"/>
                <a:cs typeface="Kozuka Gothic Pr6N B"/>
              </a:rPr>
              <a:t>(A,*)</a:t>
            </a:r>
            <a:r>
              <a:rPr sz="2000" b="1" spc="65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170" dirty="0">
                <a:solidFill>
                  <a:srgbClr val="EE3D42"/>
                </a:solidFill>
                <a:latin typeface="Kozuka Gothic Pr6N B"/>
                <a:cs typeface="Kozuka Gothic Pr6N B"/>
              </a:rPr>
              <a:t>(B,*)</a:t>
            </a:r>
            <a:endParaRPr sz="20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55597"/>
            <a:ext cx="489077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Example: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400" spc="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&lt;col1,col2,col3&gt;</a:t>
            </a:r>
            <a:endParaRPr sz="2400">
              <a:latin typeface="Kozuka Gothic Pr6N B"/>
              <a:cs typeface="Kozuka Gothic Pr6N B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Column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Values: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80" dirty="0">
                <a:solidFill>
                  <a:srgbClr val="EE3D42"/>
                </a:solidFill>
                <a:latin typeface="Kozuka Gothic Pr6N B"/>
                <a:cs typeface="Kozuka Gothic Pr6N B"/>
              </a:rPr>
              <a:t>{A,B,C,D}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ct val="100000"/>
              </a:lnSpc>
              <a:tabLst>
                <a:tab pos="239395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Supported:</a:t>
            </a:r>
            <a:r>
              <a:rPr sz="2000" spc="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col2</a:t>
            </a:r>
            <a:r>
              <a:rPr sz="2000" b="1" spc="114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=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B</a:t>
            </a:r>
            <a:endParaRPr sz="2000">
              <a:latin typeface="Kozuka Gothic Pr6N B"/>
              <a:cs typeface="Kozuka Gothic Pr6N 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1544" y="2801111"/>
            <a:ext cx="8818245" cy="1199515"/>
            <a:chOff x="161544" y="2801111"/>
            <a:chExt cx="8818245" cy="1199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2801111"/>
              <a:ext cx="8817907" cy="11989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5474" y="3009137"/>
              <a:ext cx="3301365" cy="448309"/>
            </a:xfrm>
            <a:custGeom>
              <a:avLst/>
              <a:gdLst/>
              <a:ahLst/>
              <a:cxnLst/>
              <a:rect l="l" t="t" r="r" b="b"/>
              <a:pathLst>
                <a:path w="3301365" h="448310">
                  <a:moveTo>
                    <a:pt x="3063240" y="6223"/>
                  </a:moveTo>
                  <a:lnTo>
                    <a:pt x="3063240" y="2793"/>
                  </a:lnTo>
                  <a:lnTo>
                    <a:pt x="3066034" y="0"/>
                  </a:lnTo>
                  <a:lnTo>
                    <a:pt x="3069463" y="0"/>
                  </a:lnTo>
                  <a:lnTo>
                    <a:pt x="3294761" y="0"/>
                  </a:lnTo>
                  <a:lnTo>
                    <a:pt x="3298190" y="0"/>
                  </a:lnTo>
                  <a:lnTo>
                    <a:pt x="3300984" y="2793"/>
                  </a:lnTo>
                  <a:lnTo>
                    <a:pt x="3300984" y="6223"/>
                  </a:lnTo>
                  <a:lnTo>
                    <a:pt x="3300984" y="121793"/>
                  </a:lnTo>
                  <a:lnTo>
                    <a:pt x="3300984" y="125222"/>
                  </a:lnTo>
                  <a:lnTo>
                    <a:pt x="3298190" y="128016"/>
                  </a:lnTo>
                  <a:lnTo>
                    <a:pt x="3294761" y="128016"/>
                  </a:lnTo>
                  <a:lnTo>
                    <a:pt x="3069463" y="128016"/>
                  </a:lnTo>
                  <a:lnTo>
                    <a:pt x="3066034" y="128016"/>
                  </a:lnTo>
                  <a:lnTo>
                    <a:pt x="3063240" y="125222"/>
                  </a:lnTo>
                  <a:lnTo>
                    <a:pt x="3063240" y="121793"/>
                  </a:lnTo>
                  <a:lnTo>
                    <a:pt x="3063240" y="6223"/>
                  </a:lnTo>
                  <a:close/>
                </a:path>
                <a:path w="3301365" h="448310">
                  <a:moveTo>
                    <a:pt x="0" y="326263"/>
                  </a:moveTo>
                  <a:lnTo>
                    <a:pt x="0" y="322834"/>
                  </a:lnTo>
                  <a:lnTo>
                    <a:pt x="2793" y="320039"/>
                  </a:lnTo>
                  <a:lnTo>
                    <a:pt x="6235" y="320039"/>
                  </a:lnTo>
                  <a:lnTo>
                    <a:pt x="231520" y="320039"/>
                  </a:lnTo>
                  <a:lnTo>
                    <a:pt x="234950" y="320039"/>
                  </a:lnTo>
                  <a:lnTo>
                    <a:pt x="237744" y="322834"/>
                  </a:lnTo>
                  <a:lnTo>
                    <a:pt x="237744" y="326263"/>
                  </a:lnTo>
                  <a:lnTo>
                    <a:pt x="237744" y="441832"/>
                  </a:lnTo>
                  <a:lnTo>
                    <a:pt x="237744" y="445262"/>
                  </a:lnTo>
                  <a:lnTo>
                    <a:pt x="234950" y="448056"/>
                  </a:lnTo>
                  <a:lnTo>
                    <a:pt x="231520" y="448056"/>
                  </a:lnTo>
                  <a:lnTo>
                    <a:pt x="6235" y="448056"/>
                  </a:lnTo>
                  <a:lnTo>
                    <a:pt x="2793" y="448056"/>
                  </a:lnTo>
                  <a:lnTo>
                    <a:pt x="0" y="445262"/>
                  </a:lnTo>
                  <a:lnTo>
                    <a:pt x="0" y="441832"/>
                  </a:lnTo>
                  <a:lnTo>
                    <a:pt x="0" y="326263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781" y="2796349"/>
            <a:ext cx="8830945" cy="1213485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595"/>
              </a:spcBef>
            </a:pPr>
            <a:r>
              <a:rPr sz="16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[AAA,ABA)</a:t>
            </a:r>
            <a:endParaRPr sz="16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SELECTION</a:t>
            </a:r>
            <a:r>
              <a:rPr spc="335" dirty="0"/>
              <a:t> </a:t>
            </a:r>
            <a:r>
              <a:rPr spc="13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55597"/>
            <a:ext cx="489077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Example: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400" spc="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&lt;col1,col2,col3&gt;</a:t>
            </a:r>
            <a:endParaRPr sz="2400" dirty="0">
              <a:latin typeface="Kozuka Gothic Pr6N B"/>
              <a:cs typeface="Kozuka Gothic Pr6N B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Column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Values: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80" dirty="0">
                <a:solidFill>
                  <a:srgbClr val="EE3D42"/>
                </a:solidFill>
                <a:latin typeface="Kozuka Gothic Pr6N B"/>
                <a:cs typeface="Kozuka Gothic Pr6N B"/>
              </a:rPr>
              <a:t>{A,B,C,D}</a:t>
            </a:r>
            <a:endParaRPr sz="2000" dirty="0">
              <a:latin typeface="Kozuka Gothic Pr6N B"/>
              <a:cs typeface="Kozuka Gothic Pr6N B"/>
            </a:endParaRPr>
          </a:p>
          <a:p>
            <a:pPr marL="12700">
              <a:lnSpc>
                <a:spcPct val="100000"/>
              </a:lnSpc>
              <a:tabLst>
                <a:tab pos="239395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Supported:</a:t>
            </a:r>
            <a:r>
              <a:rPr sz="2000" spc="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col2</a:t>
            </a:r>
            <a:r>
              <a:rPr sz="2000" b="1" spc="114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=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B</a:t>
            </a:r>
            <a:endParaRPr sz="2000" dirty="0">
              <a:latin typeface="Kozuka Gothic Pr6N B"/>
              <a:cs typeface="Kozuka Gothic Pr6N 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019" y="2791586"/>
            <a:ext cx="8840470" cy="1223010"/>
            <a:chOff x="152019" y="2791586"/>
            <a:chExt cx="8840470" cy="1223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2801111"/>
              <a:ext cx="8817907" cy="11989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6781" y="2796349"/>
              <a:ext cx="8830945" cy="1213485"/>
            </a:xfrm>
            <a:custGeom>
              <a:avLst/>
              <a:gdLst/>
              <a:ahLst/>
              <a:cxnLst/>
              <a:rect l="l" t="t" r="r" b="b"/>
              <a:pathLst>
                <a:path w="8830945" h="1213485">
                  <a:moveTo>
                    <a:pt x="0" y="1213485"/>
                  </a:moveTo>
                  <a:lnTo>
                    <a:pt x="8830437" y="1213485"/>
                  </a:lnTo>
                  <a:lnTo>
                    <a:pt x="8830437" y="0"/>
                  </a:lnTo>
                  <a:lnTo>
                    <a:pt x="0" y="0"/>
                  </a:lnTo>
                  <a:lnTo>
                    <a:pt x="0" y="1213485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372" y="352728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327820" y="0"/>
                  </a:moveTo>
                  <a:lnTo>
                    <a:pt x="311732" y="3128"/>
                  </a:lnTo>
                  <a:lnTo>
                    <a:pt x="297587" y="12515"/>
                  </a:lnTo>
                  <a:lnTo>
                    <a:pt x="185286" y="124849"/>
                  </a:lnTo>
                  <a:lnTo>
                    <a:pt x="72983" y="12515"/>
                  </a:lnTo>
                  <a:lnTo>
                    <a:pt x="58838" y="3128"/>
                  </a:lnTo>
                  <a:lnTo>
                    <a:pt x="42752" y="0"/>
                  </a:lnTo>
                  <a:lnTo>
                    <a:pt x="26668" y="3128"/>
                  </a:lnTo>
                  <a:lnTo>
                    <a:pt x="12526" y="12515"/>
                  </a:lnTo>
                  <a:lnTo>
                    <a:pt x="3131" y="26666"/>
                  </a:lnTo>
                  <a:lnTo>
                    <a:pt x="0" y="42762"/>
                  </a:lnTo>
                  <a:lnTo>
                    <a:pt x="3131" y="58859"/>
                  </a:lnTo>
                  <a:lnTo>
                    <a:pt x="12526" y="73009"/>
                  </a:lnTo>
                  <a:lnTo>
                    <a:pt x="124810" y="185334"/>
                  </a:lnTo>
                  <a:lnTo>
                    <a:pt x="12532" y="297658"/>
                  </a:lnTo>
                  <a:lnTo>
                    <a:pt x="3137" y="311815"/>
                  </a:lnTo>
                  <a:lnTo>
                    <a:pt x="6" y="327912"/>
                  </a:lnTo>
                  <a:lnTo>
                    <a:pt x="3137" y="344007"/>
                  </a:lnTo>
                  <a:lnTo>
                    <a:pt x="34595" y="369898"/>
                  </a:lnTo>
                  <a:lnTo>
                    <a:pt x="42759" y="370680"/>
                  </a:lnTo>
                  <a:lnTo>
                    <a:pt x="50927" y="369897"/>
                  </a:lnTo>
                  <a:lnTo>
                    <a:pt x="58850" y="367548"/>
                  </a:lnTo>
                  <a:lnTo>
                    <a:pt x="66286" y="363635"/>
                  </a:lnTo>
                  <a:lnTo>
                    <a:pt x="72990" y="358156"/>
                  </a:lnTo>
                  <a:lnTo>
                    <a:pt x="185286" y="245819"/>
                  </a:lnTo>
                  <a:lnTo>
                    <a:pt x="297596" y="358157"/>
                  </a:lnTo>
                  <a:lnTo>
                    <a:pt x="304299" y="363638"/>
                  </a:lnTo>
                  <a:lnTo>
                    <a:pt x="311734" y="367552"/>
                  </a:lnTo>
                  <a:lnTo>
                    <a:pt x="319659" y="369899"/>
                  </a:lnTo>
                  <a:lnTo>
                    <a:pt x="327830" y="370681"/>
                  </a:lnTo>
                  <a:lnTo>
                    <a:pt x="335990" y="369898"/>
                  </a:lnTo>
                  <a:lnTo>
                    <a:pt x="367449" y="344004"/>
                  </a:lnTo>
                  <a:lnTo>
                    <a:pt x="370580" y="327908"/>
                  </a:lnTo>
                  <a:lnTo>
                    <a:pt x="367449" y="311812"/>
                  </a:lnTo>
                  <a:lnTo>
                    <a:pt x="358054" y="297659"/>
                  </a:lnTo>
                  <a:lnTo>
                    <a:pt x="245772" y="185334"/>
                  </a:lnTo>
                  <a:lnTo>
                    <a:pt x="358054" y="73009"/>
                  </a:lnTo>
                  <a:lnTo>
                    <a:pt x="367449" y="58859"/>
                  </a:lnTo>
                  <a:lnTo>
                    <a:pt x="370579" y="42762"/>
                  </a:lnTo>
                  <a:lnTo>
                    <a:pt x="367445" y="26666"/>
                  </a:lnTo>
                  <a:lnTo>
                    <a:pt x="358046" y="12515"/>
                  </a:lnTo>
                  <a:lnTo>
                    <a:pt x="343906" y="3128"/>
                  </a:lnTo>
                  <a:lnTo>
                    <a:pt x="32782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0" y="3428999"/>
              <a:ext cx="1088136" cy="5501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1949" y="3527297"/>
              <a:ext cx="913130" cy="372745"/>
            </a:xfrm>
            <a:custGeom>
              <a:avLst/>
              <a:gdLst/>
              <a:ahLst/>
              <a:cxnLst/>
              <a:rect l="l" t="t" r="r" b="b"/>
              <a:pathLst>
                <a:path w="913130" h="372745">
                  <a:moveTo>
                    <a:pt x="370586" y="42760"/>
                  </a:moveTo>
                  <a:lnTo>
                    <a:pt x="367449" y="26657"/>
                  </a:lnTo>
                  <a:lnTo>
                    <a:pt x="358051" y="12509"/>
                  </a:lnTo>
                  <a:lnTo>
                    <a:pt x="343903" y="3124"/>
                  </a:lnTo>
                  <a:lnTo>
                    <a:pt x="327825" y="0"/>
                  </a:lnTo>
                  <a:lnTo>
                    <a:pt x="311734" y="3124"/>
                  </a:lnTo>
                  <a:lnTo>
                    <a:pt x="297586" y="12509"/>
                  </a:lnTo>
                  <a:lnTo>
                    <a:pt x="185293" y="124841"/>
                  </a:lnTo>
                  <a:lnTo>
                    <a:pt x="72986" y="12509"/>
                  </a:lnTo>
                  <a:lnTo>
                    <a:pt x="58839" y="3124"/>
                  </a:lnTo>
                  <a:lnTo>
                    <a:pt x="42748" y="0"/>
                  </a:lnTo>
                  <a:lnTo>
                    <a:pt x="26670" y="3124"/>
                  </a:lnTo>
                  <a:lnTo>
                    <a:pt x="12522" y="12509"/>
                  </a:lnTo>
                  <a:lnTo>
                    <a:pt x="3136" y="26657"/>
                  </a:lnTo>
                  <a:lnTo>
                    <a:pt x="0" y="42760"/>
                  </a:lnTo>
                  <a:lnTo>
                    <a:pt x="3136" y="58851"/>
                  </a:lnTo>
                  <a:lnTo>
                    <a:pt x="12522" y="73012"/>
                  </a:lnTo>
                  <a:lnTo>
                    <a:pt x="124815" y="185331"/>
                  </a:lnTo>
                  <a:lnTo>
                    <a:pt x="12534" y="297649"/>
                  </a:lnTo>
                  <a:lnTo>
                    <a:pt x="3136" y="311810"/>
                  </a:lnTo>
                  <a:lnTo>
                    <a:pt x="12" y="327914"/>
                  </a:lnTo>
                  <a:lnTo>
                    <a:pt x="3136" y="344004"/>
                  </a:lnTo>
                  <a:lnTo>
                    <a:pt x="34594" y="369900"/>
                  </a:lnTo>
                  <a:lnTo>
                    <a:pt x="42760" y="370674"/>
                  </a:lnTo>
                  <a:lnTo>
                    <a:pt x="50927" y="369900"/>
                  </a:lnTo>
                  <a:lnTo>
                    <a:pt x="58851" y="367550"/>
                  </a:lnTo>
                  <a:lnTo>
                    <a:pt x="66281" y="363626"/>
                  </a:lnTo>
                  <a:lnTo>
                    <a:pt x="72986" y="358152"/>
                  </a:lnTo>
                  <a:lnTo>
                    <a:pt x="185293" y="245821"/>
                  </a:lnTo>
                  <a:lnTo>
                    <a:pt x="297599" y="358152"/>
                  </a:lnTo>
                  <a:lnTo>
                    <a:pt x="304304" y="363639"/>
                  </a:lnTo>
                  <a:lnTo>
                    <a:pt x="311734" y="367550"/>
                  </a:lnTo>
                  <a:lnTo>
                    <a:pt x="319659" y="369900"/>
                  </a:lnTo>
                  <a:lnTo>
                    <a:pt x="327825" y="370674"/>
                  </a:lnTo>
                  <a:lnTo>
                    <a:pt x="335991" y="369900"/>
                  </a:lnTo>
                  <a:lnTo>
                    <a:pt x="367449" y="344004"/>
                  </a:lnTo>
                  <a:lnTo>
                    <a:pt x="370586" y="327901"/>
                  </a:lnTo>
                  <a:lnTo>
                    <a:pt x="367449" y="311810"/>
                  </a:lnTo>
                  <a:lnTo>
                    <a:pt x="358051" y="297662"/>
                  </a:lnTo>
                  <a:lnTo>
                    <a:pt x="245770" y="185331"/>
                  </a:lnTo>
                  <a:lnTo>
                    <a:pt x="358051" y="73012"/>
                  </a:lnTo>
                  <a:lnTo>
                    <a:pt x="367449" y="58851"/>
                  </a:lnTo>
                  <a:lnTo>
                    <a:pt x="370586" y="42760"/>
                  </a:lnTo>
                  <a:close/>
                </a:path>
                <a:path w="913130" h="372745">
                  <a:moveTo>
                    <a:pt x="913130" y="45631"/>
                  </a:moveTo>
                  <a:lnTo>
                    <a:pt x="909993" y="29603"/>
                  </a:lnTo>
                  <a:lnTo>
                    <a:pt x="900595" y="15506"/>
                  </a:lnTo>
                  <a:lnTo>
                    <a:pt x="886447" y="6159"/>
                  </a:lnTo>
                  <a:lnTo>
                    <a:pt x="870369" y="3048"/>
                  </a:lnTo>
                  <a:lnTo>
                    <a:pt x="854278" y="6159"/>
                  </a:lnTo>
                  <a:lnTo>
                    <a:pt x="840130" y="15506"/>
                  </a:lnTo>
                  <a:lnTo>
                    <a:pt x="727837" y="127381"/>
                  </a:lnTo>
                  <a:lnTo>
                    <a:pt x="615530" y="15506"/>
                  </a:lnTo>
                  <a:lnTo>
                    <a:pt x="601383" y="6159"/>
                  </a:lnTo>
                  <a:lnTo>
                    <a:pt x="585292" y="3048"/>
                  </a:lnTo>
                  <a:lnTo>
                    <a:pt x="569214" y="6159"/>
                  </a:lnTo>
                  <a:lnTo>
                    <a:pt x="555066" y="15506"/>
                  </a:lnTo>
                  <a:lnTo>
                    <a:pt x="545680" y="29603"/>
                  </a:lnTo>
                  <a:lnTo>
                    <a:pt x="542544" y="45631"/>
                  </a:lnTo>
                  <a:lnTo>
                    <a:pt x="545680" y="61658"/>
                  </a:lnTo>
                  <a:lnTo>
                    <a:pt x="555066" y="75755"/>
                  </a:lnTo>
                  <a:lnTo>
                    <a:pt x="667359" y="187617"/>
                  </a:lnTo>
                  <a:lnTo>
                    <a:pt x="555078" y="299478"/>
                  </a:lnTo>
                  <a:lnTo>
                    <a:pt x="545680" y="313575"/>
                  </a:lnTo>
                  <a:lnTo>
                    <a:pt x="542556" y="329615"/>
                  </a:lnTo>
                  <a:lnTo>
                    <a:pt x="545680" y="345643"/>
                  </a:lnTo>
                  <a:lnTo>
                    <a:pt x="577138" y="371424"/>
                  </a:lnTo>
                  <a:lnTo>
                    <a:pt x="585304" y="372198"/>
                  </a:lnTo>
                  <a:lnTo>
                    <a:pt x="593471" y="371424"/>
                  </a:lnTo>
                  <a:lnTo>
                    <a:pt x="601395" y="369087"/>
                  </a:lnTo>
                  <a:lnTo>
                    <a:pt x="608825" y="365188"/>
                  </a:lnTo>
                  <a:lnTo>
                    <a:pt x="615530" y="359727"/>
                  </a:lnTo>
                  <a:lnTo>
                    <a:pt x="727837" y="247853"/>
                  </a:lnTo>
                  <a:lnTo>
                    <a:pt x="840143" y="359727"/>
                  </a:lnTo>
                  <a:lnTo>
                    <a:pt x="846848" y="365188"/>
                  </a:lnTo>
                  <a:lnTo>
                    <a:pt x="854278" y="369087"/>
                  </a:lnTo>
                  <a:lnTo>
                    <a:pt x="862203" y="371424"/>
                  </a:lnTo>
                  <a:lnTo>
                    <a:pt x="870369" y="372198"/>
                  </a:lnTo>
                  <a:lnTo>
                    <a:pt x="878535" y="371424"/>
                  </a:lnTo>
                  <a:lnTo>
                    <a:pt x="909993" y="345630"/>
                  </a:lnTo>
                  <a:lnTo>
                    <a:pt x="913130" y="329603"/>
                  </a:lnTo>
                  <a:lnTo>
                    <a:pt x="909993" y="313575"/>
                  </a:lnTo>
                  <a:lnTo>
                    <a:pt x="900595" y="299478"/>
                  </a:lnTo>
                  <a:lnTo>
                    <a:pt x="788314" y="187617"/>
                  </a:lnTo>
                  <a:lnTo>
                    <a:pt x="900595" y="75755"/>
                  </a:lnTo>
                  <a:lnTo>
                    <a:pt x="909993" y="61658"/>
                  </a:lnTo>
                  <a:lnTo>
                    <a:pt x="913130" y="4563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9" y="3430523"/>
              <a:ext cx="548639" cy="548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91293" y="3527297"/>
              <a:ext cx="1437640" cy="370840"/>
            </a:xfrm>
            <a:custGeom>
              <a:avLst/>
              <a:gdLst/>
              <a:ahLst/>
              <a:cxnLst/>
              <a:rect l="l" t="t" r="r" b="b"/>
              <a:pathLst>
                <a:path w="1437639" h="370839">
                  <a:moveTo>
                    <a:pt x="370586" y="42760"/>
                  </a:moveTo>
                  <a:lnTo>
                    <a:pt x="367449" y="26657"/>
                  </a:lnTo>
                  <a:lnTo>
                    <a:pt x="358051" y="12509"/>
                  </a:lnTo>
                  <a:lnTo>
                    <a:pt x="343903" y="3124"/>
                  </a:lnTo>
                  <a:lnTo>
                    <a:pt x="327825" y="0"/>
                  </a:lnTo>
                  <a:lnTo>
                    <a:pt x="311734" y="3124"/>
                  </a:lnTo>
                  <a:lnTo>
                    <a:pt x="297586" y="12509"/>
                  </a:lnTo>
                  <a:lnTo>
                    <a:pt x="185293" y="124841"/>
                  </a:lnTo>
                  <a:lnTo>
                    <a:pt x="72986" y="12509"/>
                  </a:lnTo>
                  <a:lnTo>
                    <a:pt x="58839" y="3124"/>
                  </a:lnTo>
                  <a:lnTo>
                    <a:pt x="42748" y="0"/>
                  </a:lnTo>
                  <a:lnTo>
                    <a:pt x="26670" y="3124"/>
                  </a:lnTo>
                  <a:lnTo>
                    <a:pt x="12522" y="12509"/>
                  </a:lnTo>
                  <a:lnTo>
                    <a:pt x="3136" y="26657"/>
                  </a:lnTo>
                  <a:lnTo>
                    <a:pt x="0" y="42760"/>
                  </a:lnTo>
                  <a:lnTo>
                    <a:pt x="3136" y="58851"/>
                  </a:lnTo>
                  <a:lnTo>
                    <a:pt x="12522" y="73012"/>
                  </a:lnTo>
                  <a:lnTo>
                    <a:pt x="124815" y="185331"/>
                  </a:lnTo>
                  <a:lnTo>
                    <a:pt x="12534" y="297649"/>
                  </a:lnTo>
                  <a:lnTo>
                    <a:pt x="3136" y="311810"/>
                  </a:lnTo>
                  <a:lnTo>
                    <a:pt x="12" y="327914"/>
                  </a:lnTo>
                  <a:lnTo>
                    <a:pt x="3136" y="344004"/>
                  </a:lnTo>
                  <a:lnTo>
                    <a:pt x="34594" y="369900"/>
                  </a:lnTo>
                  <a:lnTo>
                    <a:pt x="42760" y="370674"/>
                  </a:lnTo>
                  <a:lnTo>
                    <a:pt x="50927" y="369900"/>
                  </a:lnTo>
                  <a:lnTo>
                    <a:pt x="58851" y="367550"/>
                  </a:lnTo>
                  <a:lnTo>
                    <a:pt x="66281" y="363626"/>
                  </a:lnTo>
                  <a:lnTo>
                    <a:pt x="72986" y="358152"/>
                  </a:lnTo>
                  <a:lnTo>
                    <a:pt x="185293" y="245821"/>
                  </a:lnTo>
                  <a:lnTo>
                    <a:pt x="297599" y="358152"/>
                  </a:lnTo>
                  <a:lnTo>
                    <a:pt x="304304" y="363639"/>
                  </a:lnTo>
                  <a:lnTo>
                    <a:pt x="311734" y="367550"/>
                  </a:lnTo>
                  <a:lnTo>
                    <a:pt x="319659" y="369900"/>
                  </a:lnTo>
                  <a:lnTo>
                    <a:pt x="327825" y="370674"/>
                  </a:lnTo>
                  <a:lnTo>
                    <a:pt x="335991" y="369900"/>
                  </a:lnTo>
                  <a:lnTo>
                    <a:pt x="367449" y="344004"/>
                  </a:lnTo>
                  <a:lnTo>
                    <a:pt x="370586" y="327901"/>
                  </a:lnTo>
                  <a:lnTo>
                    <a:pt x="367449" y="311810"/>
                  </a:lnTo>
                  <a:lnTo>
                    <a:pt x="358051" y="297662"/>
                  </a:lnTo>
                  <a:lnTo>
                    <a:pt x="245770" y="185331"/>
                  </a:lnTo>
                  <a:lnTo>
                    <a:pt x="358051" y="73012"/>
                  </a:lnTo>
                  <a:lnTo>
                    <a:pt x="367449" y="58851"/>
                  </a:lnTo>
                  <a:lnTo>
                    <a:pt x="370586" y="42760"/>
                  </a:lnTo>
                  <a:close/>
                </a:path>
                <a:path w="1437639" h="370839">
                  <a:moveTo>
                    <a:pt x="900938" y="42760"/>
                  </a:moveTo>
                  <a:lnTo>
                    <a:pt x="897801" y="26657"/>
                  </a:lnTo>
                  <a:lnTo>
                    <a:pt x="888403" y="12509"/>
                  </a:lnTo>
                  <a:lnTo>
                    <a:pt x="874255" y="3124"/>
                  </a:lnTo>
                  <a:lnTo>
                    <a:pt x="858177" y="0"/>
                  </a:lnTo>
                  <a:lnTo>
                    <a:pt x="842086" y="3124"/>
                  </a:lnTo>
                  <a:lnTo>
                    <a:pt x="827938" y="12509"/>
                  </a:lnTo>
                  <a:lnTo>
                    <a:pt x="715645" y="124841"/>
                  </a:lnTo>
                  <a:lnTo>
                    <a:pt x="603338" y="12509"/>
                  </a:lnTo>
                  <a:lnTo>
                    <a:pt x="589191" y="3124"/>
                  </a:lnTo>
                  <a:lnTo>
                    <a:pt x="573100" y="0"/>
                  </a:lnTo>
                  <a:lnTo>
                    <a:pt x="557022" y="3124"/>
                  </a:lnTo>
                  <a:lnTo>
                    <a:pt x="542874" y="12509"/>
                  </a:lnTo>
                  <a:lnTo>
                    <a:pt x="533488" y="26657"/>
                  </a:lnTo>
                  <a:lnTo>
                    <a:pt x="530352" y="42760"/>
                  </a:lnTo>
                  <a:lnTo>
                    <a:pt x="533488" y="58851"/>
                  </a:lnTo>
                  <a:lnTo>
                    <a:pt x="542874" y="73012"/>
                  </a:lnTo>
                  <a:lnTo>
                    <a:pt x="655167" y="185331"/>
                  </a:lnTo>
                  <a:lnTo>
                    <a:pt x="542886" y="297649"/>
                  </a:lnTo>
                  <a:lnTo>
                    <a:pt x="533488" y="311810"/>
                  </a:lnTo>
                  <a:lnTo>
                    <a:pt x="530364" y="327914"/>
                  </a:lnTo>
                  <a:lnTo>
                    <a:pt x="533488" y="344004"/>
                  </a:lnTo>
                  <a:lnTo>
                    <a:pt x="564946" y="369900"/>
                  </a:lnTo>
                  <a:lnTo>
                    <a:pt x="573112" y="370674"/>
                  </a:lnTo>
                  <a:lnTo>
                    <a:pt x="581279" y="369900"/>
                  </a:lnTo>
                  <a:lnTo>
                    <a:pt x="589203" y="367550"/>
                  </a:lnTo>
                  <a:lnTo>
                    <a:pt x="596633" y="363626"/>
                  </a:lnTo>
                  <a:lnTo>
                    <a:pt x="603338" y="358152"/>
                  </a:lnTo>
                  <a:lnTo>
                    <a:pt x="715645" y="245821"/>
                  </a:lnTo>
                  <a:lnTo>
                    <a:pt x="827951" y="358152"/>
                  </a:lnTo>
                  <a:lnTo>
                    <a:pt x="834656" y="363639"/>
                  </a:lnTo>
                  <a:lnTo>
                    <a:pt x="842086" y="367550"/>
                  </a:lnTo>
                  <a:lnTo>
                    <a:pt x="850011" y="369900"/>
                  </a:lnTo>
                  <a:lnTo>
                    <a:pt x="858177" y="370674"/>
                  </a:lnTo>
                  <a:lnTo>
                    <a:pt x="866343" y="369900"/>
                  </a:lnTo>
                  <a:lnTo>
                    <a:pt x="897801" y="344004"/>
                  </a:lnTo>
                  <a:lnTo>
                    <a:pt x="900938" y="327901"/>
                  </a:lnTo>
                  <a:lnTo>
                    <a:pt x="897801" y="311810"/>
                  </a:lnTo>
                  <a:lnTo>
                    <a:pt x="888403" y="297662"/>
                  </a:lnTo>
                  <a:lnTo>
                    <a:pt x="776122" y="185331"/>
                  </a:lnTo>
                  <a:lnTo>
                    <a:pt x="888403" y="73012"/>
                  </a:lnTo>
                  <a:lnTo>
                    <a:pt x="897801" y="58851"/>
                  </a:lnTo>
                  <a:lnTo>
                    <a:pt x="900938" y="42760"/>
                  </a:lnTo>
                  <a:close/>
                </a:path>
                <a:path w="1437639" h="370839">
                  <a:moveTo>
                    <a:pt x="1437386" y="44107"/>
                  </a:moveTo>
                  <a:lnTo>
                    <a:pt x="1434249" y="28079"/>
                  </a:lnTo>
                  <a:lnTo>
                    <a:pt x="1424851" y="13982"/>
                  </a:lnTo>
                  <a:lnTo>
                    <a:pt x="1410703" y="4635"/>
                  </a:lnTo>
                  <a:lnTo>
                    <a:pt x="1394625" y="1524"/>
                  </a:lnTo>
                  <a:lnTo>
                    <a:pt x="1378534" y="4635"/>
                  </a:lnTo>
                  <a:lnTo>
                    <a:pt x="1364386" y="13982"/>
                  </a:lnTo>
                  <a:lnTo>
                    <a:pt x="1252093" y="125857"/>
                  </a:lnTo>
                  <a:lnTo>
                    <a:pt x="1139786" y="13982"/>
                  </a:lnTo>
                  <a:lnTo>
                    <a:pt x="1125639" y="4635"/>
                  </a:lnTo>
                  <a:lnTo>
                    <a:pt x="1109548" y="1524"/>
                  </a:lnTo>
                  <a:lnTo>
                    <a:pt x="1093470" y="4635"/>
                  </a:lnTo>
                  <a:lnTo>
                    <a:pt x="1079322" y="13982"/>
                  </a:lnTo>
                  <a:lnTo>
                    <a:pt x="1069936" y="28079"/>
                  </a:lnTo>
                  <a:lnTo>
                    <a:pt x="1066800" y="44107"/>
                  </a:lnTo>
                  <a:lnTo>
                    <a:pt x="1069936" y="60134"/>
                  </a:lnTo>
                  <a:lnTo>
                    <a:pt x="1079322" y="74231"/>
                  </a:lnTo>
                  <a:lnTo>
                    <a:pt x="1191615" y="186093"/>
                  </a:lnTo>
                  <a:lnTo>
                    <a:pt x="1079334" y="297954"/>
                  </a:lnTo>
                  <a:lnTo>
                    <a:pt x="1069936" y="312051"/>
                  </a:lnTo>
                  <a:lnTo>
                    <a:pt x="1066812" y="328091"/>
                  </a:lnTo>
                  <a:lnTo>
                    <a:pt x="1069936" y="344119"/>
                  </a:lnTo>
                  <a:lnTo>
                    <a:pt x="1101394" y="369900"/>
                  </a:lnTo>
                  <a:lnTo>
                    <a:pt x="1109560" y="370674"/>
                  </a:lnTo>
                  <a:lnTo>
                    <a:pt x="1117727" y="369900"/>
                  </a:lnTo>
                  <a:lnTo>
                    <a:pt x="1125651" y="367563"/>
                  </a:lnTo>
                  <a:lnTo>
                    <a:pt x="1133081" y="363664"/>
                  </a:lnTo>
                  <a:lnTo>
                    <a:pt x="1139786" y="358203"/>
                  </a:lnTo>
                  <a:lnTo>
                    <a:pt x="1252093" y="246329"/>
                  </a:lnTo>
                  <a:lnTo>
                    <a:pt x="1364399" y="358203"/>
                  </a:lnTo>
                  <a:lnTo>
                    <a:pt x="1371104" y="363664"/>
                  </a:lnTo>
                  <a:lnTo>
                    <a:pt x="1378534" y="367563"/>
                  </a:lnTo>
                  <a:lnTo>
                    <a:pt x="1386459" y="369900"/>
                  </a:lnTo>
                  <a:lnTo>
                    <a:pt x="1394625" y="370674"/>
                  </a:lnTo>
                  <a:lnTo>
                    <a:pt x="1402791" y="369900"/>
                  </a:lnTo>
                  <a:lnTo>
                    <a:pt x="1434249" y="344106"/>
                  </a:lnTo>
                  <a:lnTo>
                    <a:pt x="1437386" y="328079"/>
                  </a:lnTo>
                  <a:lnTo>
                    <a:pt x="1434249" y="312051"/>
                  </a:lnTo>
                  <a:lnTo>
                    <a:pt x="1424851" y="297954"/>
                  </a:lnTo>
                  <a:lnTo>
                    <a:pt x="1312570" y="186093"/>
                  </a:lnTo>
                  <a:lnTo>
                    <a:pt x="1424851" y="74231"/>
                  </a:lnTo>
                  <a:lnTo>
                    <a:pt x="1434249" y="60134"/>
                  </a:lnTo>
                  <a:lnTo>
                    <a:pt x="1437386" y="44107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399" y="3428999"/>
              <a:ext cx="1097279" cy="5501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55245" y="3527297"/>
              <a:ext cx="913130" cy="370840"/>
            </a:xfrm>
            <a:custGeom>
              <a:avLst/>
              <a:gdLst/>
              <a:ahLst/>
              <a:cxnLst/>
              <a:rect l="l" t="t" r="r" b="b"/>
              <a:pathLst>
                <a:path w="913129" h="370839">
                  <a:moveTo>
                    <a:pt x="370586" y="42760"/>
                  </a:moveTo>
                  <a:lnTo>
                    <a:pt x="367449" y="26657"/>
                  </a:lnTo>
                  <a:lnTo>
                    <a:pt x="358051" y="12509"/>
                  </a:lnTo>
                  <a:lnTo>
                    <a:pt x="343903" y="3124"/>
                  </a:lnTo>
                  <a:lnTo>
                    <a:pt x="327825" y="0"/>
                  </a:lnTo>
                  <a:lnTo>
                    <a:pt x="311734" y="3124"/>
                  </a:lnTo>
                  <a:lnTo>
                    <a:pt x="297586" y="12509"/>
                  </a:lnTo>
                  <a:lnTo>
                    <a:pt x="185293" y="124841"/>
                  </a:lnTo>
                  <a:lnTo>
                    <a:pt x="72986" y="12509"/>
                  </a:lnTo>
                  <a:lnTo>
                    <a:pt x="58839" y="3124"/>
                  </a:lnTo>
                  <a:lnTo>
                    <a:pt x="42748" y="0"/>
                  </a:lnTo>
                  <a:lnTo>
                    <a:pt x="26670" y="3124"/>
                  </a:lnTo>
                  <a:lnTo>
                    <a:pt x="12522" y="12509"/>
                  </a:lnTo>
                  <a:lnTo>
                    <a:pt x="3136" y="26657"/>
                  </a:lnTo>
                  <a:lnTo>
                    <a:pt x="0" y="42760"/>
                  </a:lnTo>
                  <a:lnTo>
                    <a:pt x="3136" y="58851"/>
                  </a:lnTo>
                  <a:lnTo>
                    <a:pt x="12522" y="73012"/>
                  </a:lnTo>
                  <a:lnTo>
                    <a:pt x="124815" y="185331"/>
                  </a:lnTo>
                  <a:lnTo>
                    <a:pt x="12534" y="297649"/>
                  </a:lnTo>
                  <a:lnTo>
                    <a:pt x="3136" y="311810"/>
                  </a:lnTo>
                  <a:lnTo>
                    <a:pt x="12" y="327914"/>
                  </a:lnTo>
                  <a:lnTo>
                    <a:pt x="3136" y="344004"/>
                  </a:lnTo>
                  <a:lnTo>
                    <a:pt x="34594" y="369900"/>
                  </a:lnTo>
                  <a:lnTo>
                    <a:pt x="42760" y="370674"/>
                  </a:lnTo>
                  <a:lnTo>
                    <a:pt x="50927" y="369900"/>
                  </a:lnTo>
                  <a:lnTo>
                    <a:pt x="58851" y="367550"/>
                  </a:lnTo>
                  <a:lnTo>
                    <a:pt x="66281" y="363626"/>
                  </a:lnTo>
                  <a:lnTo>
                    <a:pt x="72986" y="358152"/>
                  </a:lnTo>
                  <a:lnTo>
                    <a:pt x="185293" y="245821"/>
                  </a:lnTo>
                  <a:lnTo>
                    <a:pt x="297599" y="358152"/>
                  </a:lnTo>
                  <a:lnTo>
                    <a:pt x="304304" y="363639"/>
                  </a:lnTo>
                  <a:lnTo>
                    <a:pt x="311734" y="367550"/>
                  </a:lnTo>
                  <a:lnTo>
                    <a:pt x="319659" y="369900"/>
                  </a:lnTo>
                  <a:lnTo>
                    <a:pt x="327825" y="370674"/>
                  </a:lnTo>
                  <a:lnTo>
                    <a:pt x="335991" y="369900"/>
                  </a:lnTo>
                  <a:lnTo>
                    <a:pt x="367449" y="344004"/>
                  </a:lnTo>
                  <a:lnTo>
                    <a:pt x="370586" y="327901"/>
                  </a:lnTo>
                  <a:lnTo>
                    <a:pt x="367449" y="311810"/>
                  </a:lnTo>
                  <a:lnTo>
                    <a:pt x="358051" y="297662"/>
                  </a:lnTo>
                  <a:lnTo>
                    <a:pt x="245770" y="185331"/>
                  </a:lnTo>
                  <a:lnTo>
                    <a:pt x="358051" y="73012"/>
                  </a:lnTo>
                  <a:lnTo>
                    <a:pt x="367449" y="58851"/>
                  </a:lnTo>
                  <a:lnTo>
                    <a:pt x="370586" y="42760"/>
                  </a:lnTo>
                  <a:close/>
                </a:path>
                <a:path w="913129" h="370839">
                  <a:moveTo>
                    <a:pt x="913130" y="327901"/>
                  </a:moveTo>
                  <a:lnTo>
                    <a:pt x="910005" y="311810"/>
                  </a:lnTo>
                  <a:lnTo>
                    <a:pt x="900645" y="297662"/>
                  </a:lnTo>
                  <a:lnTo>
                    <a:pt x="788822" y="185331"/>
                  </a:lnTo>
                  <a:lnTo>
                    <a:pt x="900645" y="73012"/>
                  </a:lnTo>
                  <a:lnTo>
                    <a:pt x="910005" y="58851"/>
                  </a:lnTo>
                  <a:lnTo>
                    <a:pt x="913117" y="42760"/>
                  </a:lnTo>
                  <a:lnTo>
                    <a:pt x="910005" y="26657"/>
                  </a:lnTo>
                  <a:lnTo>
                    <a:pt x="900645" y="12509"/>
                  </a:lnTo>
                  <a:lnTo>
                    <a:pt x="886561" y="3124"/>
                  </a:lnTo>
                  <a:lnTo>
                    <a:pt x="870534" y="0"/>
                  </a:lnTo>
                  <a:lnTo>
                    <a:pt x="854519" y="3124"/>
                  </a:lnTo>
                  <a:lnTo>
                    <a:pt x="840435" y="12509"/>
                  </a:lnTo>
                  <a:lnTo>
                    <a:pt x="728586" y="124841"/>
                  </a:lnTo>
                  <a:lnTo>
                    <a:pt x="616750" y="12509"/>
                  </a:lnTo>
                  <a:lnTo>
                    <a:pt x="602665" y="3124"/>
                  </a:lnTo>
                  <a:lnTo>
                    <a:pt x="586638" y="0"/>
                  </a:lnTo>
                  <a:lnTo>
                    <a:pt x="570623" y="3124"/>
                  </a:lnTo>
                  <a:lnTo>
                    <a:pt x="556539" y="12509"/>
                  </a:lnTo>
                  <a:lnTo>
                    <a:pt x="547179" y="26657"/>
                  </a:lnTo>
                  <a:lnTo>
                    <a:pt x="544068" y="42760"/>
                  </a:lnTo>
                  <a:lnTo>
                    <a:pt x="547179" y="58851"/>
                  </a:lnTo>
                  <a:lnTo>
                    <a:pt x="556539" y="73012"/>
                  </a:lnTo>
                  <a:lnTo>
                    <a:pt x="668362" y="185331"/>
                  </a:lnTo>
                  <a:lnTo>
                    <a:pt x="556552" y="297649"/>
                  </a:lnTo>
                  <a:lnTo>
                    <a:pt x="547192" y="311810"/>
                  </a:lnTo>
                  <a:lnTo>
                    <a:pt x="544068" y="327914"/>
                  </a:lnTo>
                  <a:lnTo>
                    <a:pt x="547192" y="344004"/>
                  </a:lnTo>
                  <a:lnTo>
                    <a:pt x="578523" y="369900"/>
                  </a:lnTo>
                  <a:lnTo>
                    <a:pt x="586651" y="370674"/>
                  </a:lnTo>
                  <a:lnTo>
                    <a:pt x="594779" y="369900"/>
                  </a:lnTo>
                  <a:lnTo>
                    <a:pt x="602678" y="367550"/>
                  </a:lnTo>
                  <a:lnTo>
                    <a:pt x="610082" y="363626"/>
                  </a:lnTo>
                  <a:lnTo>
                    <a:pt x="616762" y="358152"/>
                  </a:lnTo>
                  <a:lnTo>
                    <a:pt x="728586" y="245821"/>
                  </a:lnTo>
                  <a:lnTo>
                    <a:pt x="840435" y="358152"/>
                  </a:lnTo>
                  <a:lnTo>
                    <a:pt x="847115" y="363639"/>
                  </a:lnTo>
                  <a:lnTo>
                    <a:pt x="854519" y="367550"/>
                  </a:lnTo>
                  <a:lnTo>
                    <a:pt x="862406" y="369900"/>
                  </a:lnTo>
                  <a:lnTo>
                    <a:pt x="870546" y="370674"/>
                  </a:lnTo>
                  <a:lnTo>
                    <a:pt x="878674" y="369900"/>
                  </a:lnTo>
                  <a:lnTo>
                    <a:pt x="886561" y="367550"/>
                  </a:lnTo>
                  <a:lnTo>
                    <a:pt x="893965" y="363639"/>
                  </a:lnTo>
                  <a:lnTo>
                    <a:pt x="900645" y="358152"/>
                  </a:lnTo>
                  <a:lnTo>
                    <a:pt x="910005" y="344004"/>
                  </a:lnTo>
                  <a:lnTo>
                    <a:pt x="913130" y="32790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3428999"/>
              <a:ext cx="548640" cy="5486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873733" y="3527297"/>
              <a:ext cx="904240" cy="370840"/>
            </a:xfrm>
            <a:custGeom>
              <a:avLst/>
              <a:gdLst/>
              <a:ahLst/>
              <a:cxnLst/>
              <a:rect l="l" t="t" r="r" b="b"/>
              <a:pathLst>
                <a:path w="904240" h="370839">
                  <a:moveTo>
                    <a:pt x="370586" y="42760"/>
                  </a:moveTo>
                  <a:lnTo>
                    <a:pt x="367449" y="26657"/>
                  </a:lnTo>
                  <a:lnTo>
                    <a:pt x="358051" y="12509"/>
                  </a:lnTo>
                  <a:lnTo>
                    <a:pt x="343903" y="3124"/>
                  </a:lnTo>
                  <a:lnTo>
                    <a:pt x="327825" y="0"/>
                  </a:lnTo>
                  <a:lnTo>
                    <a:pt x="311734" y="3124"/>
                  </a:lnTo>
                  <a:lnTo>
                    <a:pt x="297586" y="12509"/>
                  </a:lnTo>
                  <a:lnTo>
                    <a:pt x="185293" y="124841"/>
                  </a:lnTo>
                  <a:lnTo>
                    <a:pt x="72986" y="12509"/>
                  </a:lnTo>
                  <a:lnTo>
                    <a:pt x="58839" y="3124"/>
                  </a:lnTo>
                  <a:lnTo>
                    <a:pt x="42748" y="0"/>
                  </a:lnTo>
                  <a:lnTo>
                    <a:pt x="26670" y="3124"/>
                  </a:lnTo>
                  <a:lnTo>
                    <a:pt x="12522" y="12509"/>
                  </a:lnTo>
                  <a:lnTo>
                    <a:pt x="3136" y="26657"/>
                  </a:lnTo>
                  <a:lnTo>
                    <a:pt x="0" y="42760"/>
                  </a:lnTo>
                  <a:lnTo>
                    <a:pt x="3136" y="58851"/>
                  </a:lnTo>
                  <a:lnTo>
                    <a:pt x="12522" y="73012"/>
                  </a:lnTo>
                  <a:lnTo>
                    <a:pt x="124815" y="185331"/>
                  </a:lnTo>
                  <a:lnTo>
                    <a:pt x="12534" y="297649"/>
                  </a:lnTo>
                  <a:lnTo>
                    <a:pt x="3136" y="311810"/>
                  </a:lnTo>
                  <a:lnTo>
                    <a:pt x="12" y="327914"/>
                  </a:lnTo>
                  <a:lnTo>
                    <a:pt x="3136" y="344004"/>
                  </a:lnTo>
                  <a:lnTo>
                    <a:pt x="34594" y="369900"/>
                  </a:lnTo>
                  <a:lnTo>
                    <a:pt x="42760" y="370674"/>
                  </a:lnTo>
                  <a:lnTo>
                    <a:pt x="50927" y="369900"/>
                  </a:lnTo>
                  <a:lnTo>
                    <a:pt x="58851" y="367550"/>
                  </a:lnTo>
                  <a:lnTo>
                    <a:pt x="66281" y="363626"/>
                  </a:lnTo>
                  <a:lnTo>
                    <a:pt x="72986" y="358152"/>
                  </a:lnTo>
                  <a:lnTo>
                    <a:pt x="185293" y="245821"/>
                  </a:lnTo>
                  <a:lnTo>
                    <a:pt x="297599" y="358152"/>
                  </a:lnTo>
                  <a:lnTo>
                    <a:pt x="304304" y="363639"/>
                  </a:lnTo>
                  <a:lnTo>
                    <a:pt x="311734" y="367550"/>
                  </a:lnTo>
                  <a:lnTo>
                    <a:pt x="319659" y="369900"/>
                  </a:lnTo>
                  <a:lnTo>
                    <a:pt x="327825" y="370674"/>
                  </a:lnTo>
                  <a:lnTo>
                    <a:pt x="335991" y="369900"/>
                  </a:lnTo>
                  <a:lnTo>
                    <a:pt x="367449" y="344004"/>
                  </a:lnTo>
                  <a:lnTo>
                    <a:pt x="370586" y="327901"/>
                  </a:lnTo>
                  <a:lnTo>
                    <a:pt x="367449" y="311810"/>
                  </a:lnTo>
                  <a:lnTo>
                    <a:pt x="358051" y="297662"/>
                  </a:lnTo>
                  <a:lnTo>
                    <a:pt x="245770" y="185331"/>
                  </a:lnTo>
                  <a:lnTo>
                    <a:pt x="358051" y="73012"/>
                  </a:lnTo>
                  <a:lnTo>
                    <a:pt x="367449" y="58851"/>
                  </a:lnTo>
                  <a:lnTo>
                    <a:pt x="370586" y="42760"/>
                  </a:lnTo>
                  <a:close/>
                </a:path>
                <a:path w="904240" h="370839">
                  <a:moveTo>
                    <a:pt x="903986" y="327901"/>
                  </a:moveTo>
                  <a:lnTo>
                    <a:pt x="900861" y="311810"/>
                  </a:lnTo>
                  <a:lnTo>
                    <a:pt x="891501" y="297662"/>
                  </a:lnTo>
                  <a:lnTo>
                    <a:pt x="779678" y="185331"/>
                  </a:lnTo>
                  <a:lnTo>
                    <a:pt x="891501" y="73012"/>
                  </a:lnTo>
                  <a:lnTo>
                    <a:pt x="900861" y="58851"/>
                  </a:lnTo>
                  <a:lnTo>
                    <a:pt x="903973" y="42760"/>
                  </a:lnTo>
                  <a:lnTo>
                    <a:pt x="900861" y="26657"/>
                  </a:lnTo>
                  <a:lnTo>
                    <a:pt x="891501" y="12509"/>
                  </a:lnTo>
                  <a:lnTo>
                    <a:pt x="877417" y="3124"/>
                  </a:lnTo>
                  <a:lnTo>
                    <a:pt x="861390" y="0"/>
                  </a:lnTo>
                  <a:lnTo>
                    <a:pt x="845375" y="3124"/>
                  </a:lnTo>
                  <a:lnTo>
                    <a:pt x="831291" y="12509"/>
                  </a:lnTo>
                  <a:lnTo>
                    <a:pt x="719442" y="124841"/>
                  </a:lnTo>
                  <a:lnTo>
                    <a:pt x="607606" y="12509"/>
                  </a:lnTo>
                  <a:lnTo>
                    <a:pt x="593521" y="3124"/>
                  </a:lnTo>
                  <a:lnTo>
                    <a:pt x="577494" y="0"/>
                  </a:lnTo>
                  <a:lnTo>
                    <a:pt x="561479" y="3124"/>
                  </a:lnTo>
                  <a:lnTo>
                    <a:pt x="547395" y="12509"/>
                  </a:lnTo>
                  <a:lnTo>
                    <a:pt x="538035" y="26657"/>
                  </a:lnTo>
                  <a:lnTo>
                    <a:pt x="534924" y="42760"/>
                  </a:lnTo>
                  <a:lnTo>
                    <a:pt x="538035" y="58851"/>
                  </a:lnTo>
                  <a:lnTo>
                    <a:pt x="547395" y="73012"/>
                  </a:lnTo>
                  <a:lnTo>
                    <a:pt x="659218" y="185331"/>
                  </a:lnTo>
                  <a:lnTo>
                    <a:pt x="547408" y="297649"/>
                  </a:lnTo>
                  <a:lnTo>
                    <a:pt x="538048" y="311810"/>
                  </a:lnTo>
                  <a:lnTo>
                    <a:pt x="534924" y="327914"/>
                  </a:lnTo>
                  <a:lnTo>
                    <a:pt x="538048" y="344004"/>
                  </a:lnTo>
                  <a:lnTo>
                    <a:pt x="569379" y="369900"/>
                  </a:lnTo>
                  <a:lnTo>
                    <a:pt x="577507" y="370674"/>
                  </a:lnTo>
                  <a:lnTo>
                    <a:pt x="585635" y="369900"/>
                  </a:lnTo>
                  <a:lnTo>
                    <a:pt x="593534" y="367550"/>
                  </a:lnTo>
                  <a:lnTo>
                    <a:pt x="600938" y="363626"/>
                  </a:lnTo>
                  <a:lnTo>
                    <a:pt x="607618" y="358152"/>
                  </a:lnTo>
                  <a:lnTo>
                    <a:pt x="719442" y="245821"/>
                  </a:lnTo>
                  <a:lnTo>
                    <a:pt x="831291" y="358152"/>
                  </a:lnTo>
                  <a:lnTo>
                    <a:pt x="837971" y="363639"/>
                  </a:lnTo>
                  <a:lnTo>
                    <a:pt x="845375" y="367550"/>
                  </a:lnTo>
                  <a:lnTo>
                    <a:pt x="853262" y="369900"/>
                  </a:lnTo>
                  <a:lnTo>
                    <a:pt x="861402" y="370674"/>
                  </a:lnTo>
                  <a:lnTo>
                    <a:pt x="869530" y="369900"/>
                  </a:lnTo>
                  <a:lnTo>
                    <a:pt x="877417" y="367550"/>
                  </a:lnTo>
                  <a:lnTo>
                    <a:pt x="884821" y="363639"/>
                  </a:lnTo>
                  <a:lnTo>
                    <a:pt x="891501" y="358152"/>
                  </a:lnTo>
                  <a:lnTo>
                    <a:pt x="900861" y="344004"/>
                  </a:lnTo>
                  <a:lnTo>
                    <a:pt x="903986" y="32790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00" dirty="0"/>
              <a:t> </a:t>
            </a:r>
            <a:r>
              <a:rPr dirty="0"/>
              <a:t>–</a:t>
            </a:r>
            <a:r>
              <a:rPr spc="295" dirty="0"/>
              <a:t> </a:t>
            </a:r>
            <a:r>
              <a:rPr spc="150" dirty="0"/>
              <a:t>DUPLICATE</a:t>
            </a:r>
            <a:r>
              <a:rPr spc="265" dirty="0"/>
              <a:t> </a:t>
            </a:r>
            <a:r>
              <a:rPr spc="120" dirty="0"/>
              <a:t>KEYS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000" spc="-150" dirty="0">
                <a:solidFill>
                  <a:srgbClr val="585858"/>
                </a:solidFill>
                <a:latin typeface="Palatino Linotype"/>
              </a:rPr>
              <a:t>Approach #1: Append Record ID</a:t>
            </a:r>
          </a:p>
          <a:p>
            <a:pPr marL="0" indent="0">
              <a:lnSpc>
                <a:spcPts val="2210"/>
              </a:lnSpc>
              <a:buNone/>
            </a:pP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→ Add the tuple's unique Record ID as part of the key to</a:t>
            </a: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ensure that all keys </a:t>
            </a: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      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are unique.</a:t>
            </a:r>
          </a:p>
          <a:p>
            <a:pPr marL="0" indent="0">
              <a:lnSpc>
                <a:spcPts val="2280"/>
              </a:lnSpc>
              <a:buNone/>
            </a:pP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→ The DBMS can still use partial keys to find tuples.</a:t>
            </a:r>
          </a:p>
          <a:p>
            <a:pPr marL="12700">
              <a:lnSpc>
                <a:spcPts val="2810"/>
              </a:lnSpc>
              <a:spcBef>
                <a:spcPts val="2105"/>
              </a:spcBef>
            </a:pPr>
            <a:r>
              <a:rPr sz="2000" spc="-150" dirty="0">
                <a:solidFill>
                  <a:srgbClr val="585858"/>
                </a:solidFill>
                <a:latin typeface="Palatino Linotype"/>
              </a:rPr>
              <a:t>Approach #2: Overflow Leaf Nodes</a:t>
            </a:r>
          </a:p>
          <a:p>
            <a:pPr marL="12700" marR="5080" indent="0">
              <a:lnSpc>
                <a:spcPts val="2160"/>
              </a:lnSpc>
              <a:spcBef>
                <a:spcPts val="204"/>
              </a:spcBef>
              <a:buNone/>
            </a:pP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→ Allow leaf nodes to spill into overflow nodes that contain the duplicate </a:t>
            </a: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      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keys.</a:t>
            </a:r>
          </a:p>
          <a:p>
            <a:pPr marL="0" indent="0">
              <a:lnSpc>
                <a:spcPts val="2130"/>
              </a:lnSpc>
              <a:buNone/>
            </a:pPr>
            <a:r>
              <a:rPr lang="en-GB" sz="2000" spc="-15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50" dirty="0">
                <a:solidFill>
                  <a:srgbClr val="585858"/>
                </a:solidFill>
                <a:latin typeface="Palatino Linotype"/>
              </a:rPr>
              <a:t>→ This is more complex to maintain and modify.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15" dirty="0"/>
              <a:t> </a:t>
            </a:r>
            <a:r>
              <a:rPr dirty="0"/>
              <a:t>–</a:t>
            </a:r>
            <a:r>
              <a:rPr spc="310" dirty="0"/>
              <a:t> </a:t>
            </a:r>
            <a:r>
              <a:rPr spc="210" dirty="0"/>
              <a:t>APPEND</a:t>
            </a:r>
            <a:r>
              <a:rPr spc="290" dirty="0"/>
              <a:t> </a:t>
            </a:r>
            <a:r>
              <a:rPr spc="160" dirty="0"/>
              <a:t>RECORD</a:t>
            </a:r>
            <a:r>
              <a:rPr spc="265" dirty="0"/>
              <a:t> </a:t>
            </a:r>
            <a:r>
              <a:rPr spc="-25" dirty="0"/>
              <a:t>ID</a:t>
            </a:r>
          </a:p>
        </p:txBody>
      </p:sp>
      <p:sp>
        <p:nvSpPr>
          <p:cNvPr id="3" name="object 3"/>
          <p:cNvSpPr/>
          <p:nvPr/>
        </p:nvSpPr>
        <p:spPr>
          <a:xfrm>
            <a:off x="2598801" y="1929510"/>
            <a:ext cx="2169795" cy="762000"/>
          </a:xfrm>
          <a:custGeom>
            <a:avLst/>
            <a:gdLst/>
            <a:ahLst/>
            <a:cxnLst/>
            <a:rect l="l" t="t" r="r" b="b"/>
            <a:pathLst>
              <a:path w="2169795" h="762000">
                <a:moveTo>
                  <a:pt x="1713230" y="1270"/>
                </a:moveTo>
                <a:lnTo>
                  <a:pt x="1675130" y="0"/>
                </a:lnTo>
                <a:lnTo>
                  <a:pt x="1674876" y="9017"/>
                </a:lnTo>
                <a:lnTo>
                  <a:pt x="1673987" y="16383"/>
                </a:lnTo>
                <a:lnTo>
                  <a:pt x="1657985" y="63627"/>
                </a:lnTo>
                <a:lnTo>
                  <a:pt x="1623568" y="111252"/>
                </a:lnTo>
                <a:lnTo>
                  <a:pt x="1590929" y="142875"/>
                </a:lnTo>
                <a:lnTo>
                  <a:pt x="1550797" y="173863"/>
                </a:lnTo>
                <a:lnTo>
                  <a:pt x="1504188" y="203454"/>
                </a:lnTo>
                <a:lnTo>
                  <a:pt x="1451483" y="231648"/>
                </a:lnTo>
                <a:lnTo>
                  <a:pt x="1393317" y="257810"/>
                </a:lnTo>
                <a:lnTo>
                  <a:pt x="1330579" y="281813"/>
                </a:lnTo>
                <a:lnTo>
                  <a:pt x="1263777" y="303276"/>
                </a:lnTo>
                <a:lnTo>
                  <a:pt x="1193546" y="321691"/>
                </a:lnTo>
                <a:lnTo>
                  <a:pt x="1120521" y="337185"/>
                </a:lnTo>
                <a:lnTo>
                  <a:pt x="1045337" y="349123"/>
                </a:lnTo>
                <a:lnTo>
                  <a:pt x="1007237" y="353695"/>
                </a:lnTo>
                <a:lnTo>
                  <a:pt x="968629" y="357251"/>
                </a:lnTo>
                <a:lnTo>
                  <a:pt x="930021" y="359918"/>
                </a:lnTo>
                <a:lnTo>
                  <a:pt x="891032" y="361442"/>
                </a:lnTo>
                <a:lnTo>
                  <a:pt x="812927" y="362712"/>
                </a:lnTo>
                <a:lnTo>
                  <a:pt x="773176" y="364363"/>
                </a:lnTo>
                <a:lnTo>
                  <a:pt x="733425" y="367030"/>
                </a:lnTo>
                <a:lnTo>
                  <a:pt x="693915" y="370713"/>
                </a:lnTo>
                <a:lnTo>
                  <a:pt x="654812" y="375539"/>
                </a:lnTo>
                <a:lnTo>
                  <a:pt x="616077" y="381127"/>
                </a:lnTo>
                <a:lnTo>
                  <a:pt x="577723" y="387731"/>
                </a:lnTo>
                <a:lnTo>
                  <a:pt x="540004" y="395097"/>
                </a:lnTo>
                <a:lnTo>
                  <a:pt x="466344" y="412623"/>
                </a:lnTo>
                <a:lnTo>
                  <a:pt x="395859" y="433197"/>
                </a:lnTo>
                <a:lnTo>
                  <a:pt x="329057" y="456565"/>
                </a:lnTo>
                <a:lnTo>
                  <a:pt x="266446" y="482600"/>
                </a:lnTo>
                <a:lnTo>
                  <a:pt x="208788" y="510921"/>
                </a:lnTo>
                <a:lnTo>
                  <a:pt x="156464" y="541401"/>
                </a:lnTo>
                <a:lnTo>
                  <a:pt x="110236" y="573786"/>
                </a:lnTo>
                <a:lnTo>
                  <a:pt x="70485" y="607822"/>
                </a:lnTo>
                <a:lnTo>
                  <a:pt x="53340" y="625475"/>
                </a:lnTo>
                <a:lnTo>
                  <a:pt x="52324" y="626491"/>
                </a:lnTo>
                <a:lnTo>
                  <a:pt x="50800" y="628777"/>
                </a:lnTo>
                <a:lnTo>
                  <a:pt x="38201" y="649401"/>
                </a:lnTo>
                <a:lnTo>
                  <a:pt x="0" y="634238"/>
                </a:lnTo>
                <a:lnTo>
                  <a:pt x="11049" y="761619"/>
                </a:lnTo>
                <a:lnTo>
                  <a:pt x="98907" y="683006"/>
                </a:lnTo>
                <a:lnTo>
                  <a:pt x="106299" y="676402"/>
                </a:lnTo>
                <a:lnTo>
                  <a:pt x="74142" y="663651"/>
                </a:lnTo>
                <a:lnTo>
                  <a:pt x="81292" y="651891"/>
                </a:lnTo>
                <a:lnTo>
                  <a:pt x="82207" y="650392"/>
                </a:lnTo>
                <a:lnTo>
                  <a:pt x="113538" y="620141"/>
                </a:lnTo>
                <a:lnTo>
                  <a:pt x="153797" y="589026"/>
                </a:lnTo>
                <a:lnTo>
                  <a:pt x="200406" y="559181"/>
                </a:lnTo>
                <a:lnTo>
                  <a:pt x="253238" y="530860"/>
                </a:lnTo>
                <a:lnTo>
                  <a:pt x="311277" y="504698"/>
                </a:lnTo>
                <a:lnTo>
                  <a:pt x="374142" y="480695"/>
                </a:lnTo>
                <a:lnTo>
                  <a:pt x="440817" y="459232"/>
                </a:lnTo>
                <a:lnTo>
                  <a:pt x="511175" y="440563"/>
                </a:lnTo>
                <a:lnTo>
                  <a:pt x="584200" y="425323"/>
                </a:lnTo>
                <a:lnTo>
                  <a:pt x="659257" y="413258"/>
                </a:lnTo>
                <a:lnTo>
                  <a:pt x="697484" y="408686"/>
                </a:lnTo>
                <a:lnTo>
                  <a:pt x="735965" y="405003"/>
                </a:lnTo>
                <a:lnTo>
                  <a:pt x="774700" y="402336"/>
                </a:lnTo>
                <a:lnTo>
                  <a:pt x="813562" y="400812"/>
                </a:lnTo>
                <a:lnTo>
                  <a:pt x="892556" y="399542"/>
                </a:lnTo>
                <a:lnTo>
                  <a:pt x="932561" y="397891"/>
                </a:lnTo>
                <a:lnTo>
                  <a:pt x="972185" y="395224"/>
                </a:lnTo>
                <a:lnTo>
                  <a:pt x="1011682" y="391541"/>
                </a:lnTo>
                <a:lnTo>
                  <a:pt x="1050925" y="386715"/>
                </a:lnTo>
                <a:lnTo>
                  <a:pt x="1089660" y="381127"/>
                </a:lnTo>
                <a:lnTo>
                  <a:pt x="1128014" y="374523"/>
                </a:lnTo>
                <a:lnTo>
                  <a:pt x="1165733" y="367030"/>
                </a:lnTo>
                <a:lnTo>
                  <a:pt x="1202944" y="358648"/>
                </a:lnTo>
                <a:lnTo>
                  <a:pt x="1274953" y="339598"/>
                </a:lnTo>
                <a:lnTo>
                  <a:pt x="1343787" y="317627"/>
                </a:lnTo>
                <a:lnTo>
                  <a:pt x="1408557" y="292862"/>
                </a:lnTo>
                <a:lnTo>
                  <a:pt x="1468882" y="265557"/>
                </a:lnTo>
                <a:lnTo>
                  <a:pt x="1524000" y="235966"/>
                </a:lnTo>
                <a:lnTo>
                  <a:pt x="1573403" y="204470"/>
                </a:lnTo>
                <a:lnTo>
                  <a:pt x="1616583" y="171069"/>
                </a:lnTo>
                <a:lnTo>
                  <a:pt x="1652778" y="135763"/>
                </a:lnTo>
                <a:lnTo>
                  <a:pt x="1681353" y="98806"/>
                </a:lnTo>
                <a:lnTo>
                  <a:pt x="1701292" y="60579"/>
                </a:lnTo>
                <a:lnTo>
                  <a:pt x="1711960" y="20447"/>
                </a:lnTo>
                <a:lnTo>
                  <a:pt x="1712976" y="10160"/>
                </a:lnTo>
                <a:lnTo>
                  <a:pt x="1713230" y="1270"/>
                </a:lnTo>
                <a:close/>
              </a:path>
              <a:path w="2169795" h="762000">
                <a:moveTo>
                  <a:pt x="2039620" y="361569"/>
                </a:moveTo>
                <a:lnTo>
                  <a:pt x="2038946" y="361645"/>
                </a:lnTo>
                <a:lnTo>
                  <a:pt x="2038692" y="361746"/>
                </a:lnTo>
                <a:lnTo>
                  <a:pt x="2039620" y="361569"/>
                </a:lnTo>
                <a:close/>
              </a:path>
              <a:path w="2169795" h="762000">
                <a:moveTo>
                  <a:pt x="2169541" y="1016"/>
                </a:moveTo>
                <a:lnTo>
                  <a:pt x="2131568" y="254"/>
                </a:lnTo>
                <a:lnTo>
                  <a:pt x="2130806" y="35941"/>
                </a:lnTo>
                <a:lnTo>
                  <a:pt x="2128901" y="70612"/>
                </a:lnTo>
                <a:lnTo>
                  <a:pt x="2121789" y="138049"/>
                </a:lnTo>
                <a:lnTo>
                  <a:pt x="2110740" y="200914"/>
                </a:lnTo>
                <a:lnTo>
                  <a:pt x="2096516" y="257048"/>
                </a:lnTo>
                <a:lnTo>
                  <a:pt x="2080006" y="303657"/>
                </a:lnTo>
                <a:lnTo>
                  <a:pt x="2062099" y="338455"/>
                </a:lnTo>
                <a:lnTo>
                  <a:pt x="2039620" y="361238"/>
                </a:lnTo>
                <a:lnTo>
                  <a:pt x="2039620" y="361569"/>
                </a:lnTo>
                <a:lnTo>
                  <a:pt x="2038654" y="361759"/>
                </a:lnTo>
                <a:lnTo>
                  <a:pt x="2038946" y="361645"/>
                </a:lnTo>
                <a:lnTo>
                  <a:pt x="2039620" y="361569"/>
                </a:lnTo>
                <a:lnTo>
                  <a:pt x="2039620" y="361238"/>
                </a:lnTo>
                <a:lnTo>
                  <a:pt x="2037803" y="361746"/>
                </a:lnTo>
                <a:lnTo>
                  <a:pt x="2038832" y="361645"/>
                </a:lnTo>
                <a:lnTo>
                  <a:pt x="2037753" y="361759"/>
                </a:lnTo>
                <a:lnTo>
                  <a:pt x="2036572" y="361873"/>
                </a:lnTo>
                <a:lnTo>
                  <a:pt x="2036572" y="399923"/>
                </a:lnTo>
                <a:lnTo>
                  <a:pt x="2033968" y="400405"/>
                </a:lnTo>
                <a:lnTo>
                  <a:pt x="2033689" y="400494"/>
                </a:lnTo>
                <a:lnTo>
                  <a:pt x="2033917" y="400405"/>
                </a:lnTo>
                <a:lnTo>
                  <a:pt x="2034159" y="400304"/>
                </a:lnTo>
                <a:lnTo>
                  <a:pt x="2033993" y="400392"/>
                </a:lnTo>
                <a:lnTo>
                  <a:pt x="2034438" y="400304"/>
                </a:lnTo>
                <a:lnTo>
                  <a:pt x="2036572" y="399923"/>
                </a:lnTo>
                <a:lnTo>
                  <a:pt x="2036572" y="361873"/>
                </a:lnTo>
                <a:lnTo>
                  <a:pt x="2034286" y="362077"/>
                </a:lnTo>
                <a:lnTo>
                  <a:pt x="2033663" y="362153"/>
                </a:lnTo>
                <a:lnTo>
                  <a:pt x="2033663" y="400507"/>
                </a:lnTo>
                <a:lnTo>
                  <a:pt x="2031238" y="401447"/>
                </a:lnTo>
                <a:lnTo>
                  <a:pt x="2033498" y="400558"/>
                </a:lnTo>
                <a:lnTo>
                  <a:pt x="2033663" y="400507"/>
                </a:lnTo>
                <a:lnTo>
                  <a:pt x="2033663" y="362153"/>
                </a:lnTo>
                <a:lnTo>
                  <a:pt x="2011807" y="368935"/>
                </a:lnTo>
                <a:lnTo>
                  <a:pt x="2010918" y="369316"/>
                </a:lnTo>
                <a:lnTo>
                  <a:pt x="2010156" y="369824"/>
                </a:lnTo>
                <a:lnTo>
                  <a:pt x="2009267" y="370332"/>
                </a:lnTo>
                <a:lnTo>
                  <a:pt x="2004060" y="374142"/>
                </a:lnTo>
                <a:lnTo>
                  <a:pt x="1978787" y="402971"/>
                </a:lnTo>
                <a:lnTo>
                  <a:pt x="1957705" y="443484"/>
                </a:lnTo>
                <a:lnTo>
                  <a:pt x="1943900" y="480949"/>
                </a:lnTo>
                <a:lnTo>
                  <a:pt x="1931797" y="522732"/>
                </a:lnTo>
                <a:lnTo>
                  <a:pt x="1918462" y="585343"/>
                </a:lnTo>
                <a:lnTo>
                  <a:pt x="1910448" y="646391"/>
                </a:lnTo>
                <a:lnTo>
                  <a:pt x="1871726" y="644144"/>
                </a:lnTo>
                <a:lnTo>
                  <a:pt x="1922145" y="761619"/>
                </a:lnTo>
                <a:lnTo>
                  <a:pt x="1975815" y="668274"/>
                </a:lnTo>
                <a:lnTo>
                  <a:pt x="1985899" y="650748"/>
                </a:lnTo>
                <a:lnTo>
                  <a:pt x="1948497" y="648589"/>
                </a:lnTo>
                <a:lnTo>
                  <a:pt x="1950720" y="624840"/>
                </a:lnTo>
                <a:lnTo>
                  <a:pt x="1955800" y="592582"/>
                </a:lnTo>
                <a:lnTo>
                  <a:pt x="1968500" y="532892"/>
                </a:lnTo>
                <a:lnTo>
                  <a:pt x="1979930" y="493014"/>
                </a:lnTo>
                <a:lnTo>
                  <a:pt x="1996948" y="449072"/>
                </a:lnTo>
                <a:lnTo>
                  <a:pt x="2018665" y="412750"/>
                </a:lnTo>
                <a:lnTo>
                  <a:pt x="2035009" y="400367"/>
                </a:lnTo>
                <a:lnTo>
                  <a:pt x="2033765" y="400507"/>
                </a:lnTo>
                <a:lnTo>
                  <a:pt x="2035009" y="400367"/>
                </a:lnTo>
                <a:lnTo>
                  <a:pt x="2038350" y="400050"/>
                </a:lnTo>
                <a:lnTo>
                  <a:pt x="2039416" y="399923"/>
                </a:lnTo>
                <a:lnTo>
                  <a:pt x="2043684" y="399415"/>
                </a:lnTo>
                <a:lnTo>
                  <a:pt x="2044954" y="399288"/>
                </a:lnTo>
                <a:lnTo>
                  <a:pt x="2047240" y="398780"/>
                </a:lnTo>
                <a:lnTo>
                  <a:pt x="2052574" y="397129"/>
                </a:lnTo>
                <a:lnTo>
                  <a:pt x="2054606" y="396367"/>
                </a:lnTo>
                <a:lnTo>
                  <a:pt x="2055495" y="395859"/>
                </a:lnTo>
                <a:lnTo>
                  <a:pt x="2060829" y="393192"/>
                </a:lnTo>
                <a:lnTo>
                  <a:pt x="2088896" y="366522"/>
                </a:lnTo>
                <a:lnTo>
                  <a:pt x="2091855" y="362204"/>
                </a:lnTo>
                <a:lnTo>
                  <a:pt x="2092121" y="361823"/>
                </a:lnTo>
                <a:lnTo>
                  <a:pt x="2092299" y="361569"/>
                </a:lnTo>
                <a:lnTo>
                  <a:pt x="2092909" y="360680"/>
                </a:lnTo>
                <a:lnTo>
                  <a:pt x="2092998" y="360553"/>
                </a:lnTo>
                <a:lnTo>
                  <a:pt x="2093950" y="359156"/>
                </a:lnTo>
                <a:lnTo>
                  <a:pt x="2094560" y="358267"/>
                </a:lnTo>
                <a:lnTo>
                  <a:pt x="2100072" y="349250"/>
                </a:lnTo>
                <a:lnTo>
                  <a:pt x="2120011" y="306197"/>
                </a:lnTo>
                <a:lnTo>
                  <a:pt x="2133219" y="267335"/>
                </a:lnTo>
                <a:lnTo>
                  <a:pt x="2148205" y="208153"/>
                </a:lnTo>
                <a:lnTo>
                  <a:pt x="2159635" y="142748"/>
                </a:lnTo>
                <a:lnTo>
                  <a:pt x="2167001" y="72644"/>
                </a:lnTo>
                <a:lnTo>
                  <a:pt x="2168906" y="36576"/>
                </a:lnTo>
                <a:lnTo>
                  <a:pt x="2169541" y="1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885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816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&lt;9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7696" y="1929257"/>
            <a:ext cx="1273810" cy="762000"/>
          </a:xfrm>
          <a:custGeom>
            <a:avLst/>
            <a:gdLst/>
            <a:ahLst/>
            <a:cxnLst/>
            <a:rect l="l" t="t" r="r" b="b"/>
            <a:pathLst>
              <a:path w="1273810" h="762000">
                <a:moveTo>
                  <a:pt x="1198227" y="658522"/>
                </a:moveTo>
                <a:lnTo>
                  <a:pt x="1164081" y="668782"/>
                </a:lnTo>
                <a:lnTo>
                  <a:pt x="1251584" y="761873"/>
                </a:lnTo>
                <a:lnTo>
                  <a:pt x="1266180" y="678180"/>
                </a:lnTo>
                <a:lnTo>
                  <a:pt x="1206753" y="678180"/>
                </a:lnTo>
                <a:lnTo>
                  <a:pt x="1198227" y="658522"/>
                </a:lnTo>
                <a:close/>
              </a:path>
              <a:path w="1273810" h="762000">
                <a:moveTo>
                  <a:pt x="1234925" y="647496"/>
                </a:moveTo>
                <a:lnTo>
                  <a:pt x="1198227" y="658522"/>
                </a:lnTo>
                <a:lnTo>
                  <a:pt x="1206753" y="678180"/>
                </a:lnTo>
                <a:lnTo>
                  <a:pt x="1241678" y="663067"/>
                </a:lnTo>
                <a:lnTo>
                  <a:pt x="1234925" y="647496"/>
                </a:lnTo>
                <a:close/>
              </a:path>
              <a:path w="1273810" h="762000">
                <a:moveTo>
                  <a:pt x="1273555" y="635888"/>
                </a:moveTo>
                <a:lnTo>
                  <a:pt x="1234925" y="647496"/>
                </a:lnTo>
                <a:lnTo>
                  <a:pt x="1241678" y="663067"/>
                </a:lnTo>
                <a:lnTo>
                  <a:pt x="1206753" y="678180"/>
                </a:lnTo>
                <a:lnTo>
                  <a:pt x="1266180" y="678180"/>
                </a:lnTo>
                <a:lnTo>
                  <a:pt x="1273555" y="635888"/>
                </a:lnTo>
                <a:close/>
              </a:path>
              <a:path w="1273810" h="762000">
                <a:moveTo>
                  <a:pt x="1193854" y="648440"/>
                </a:moveTo>
                <a:lnTo>
                  <a:pt x="1198227" y="658522"/>
                </a:lnTo>
                <a:lnTo>
                  <a:pt x="1226638" y="649986"/>
                </a:lnTo>
                <a:lnTo>
                  <a:pt x="1194942" y="649986"/>
                </a:lnTo>
                <a:lnTo>
                  <a:pt x="1193854" y="648440"/>
                </a:lnTo>
                <a:close/>
              </a:path>
              <a:path w="1273810" h="762000">
                <a:moveTo>
                  <a:pt x="1193038" y="646557"/>
                </a:moveTo>
                <a:lnTo>
                  <a:pt x="1193854" y="648440"/>
                </a:lnTo>
                <a:lnTo>
                  <a:pt x="1194942" y="649986"/>
                </a:lnTo>
                <a:lnTo>
                  <a:pt x="1193038" y="646557"/>
                </a:lnTo>
                <a:close/>
              </a:path>
              <a:path w="1273810" h="762000">
                <a:moveTo>
                  <a:pt x="1234518" y="646557"/>
                </a:moveTo>
                <a:lnTo>
                  <a:pt x="1193038" y="646557"/>
                </a:lnTo>
                <a:lnTo>
                  <a:pt x="1194942" y="649986"/>
                </a:lnTo>
                <a:lnTo>
                  <a:pt x="1226638" y="649986"/>
                </a:lnTo>
                <a:lnTo>
                  <a:pt x="1234925" y="647496"/>
                </a:lnTo>
                <a:lnTo>
                  <a:pt x="1234518" y="646557"/>
                </a:lnTo>
                <a:close/>
              </a:path>
              <a:path w="1273810" h="762000">
                <a:moveTo>
                  <a:pt x="38100" y="0"/>
                </a:moveTo>
                <a:lnTo>
                  <a:pt x="0" y="1778"/>
                </a:lnTo>
                <a:lnTo>
                  <a:pt x="888" y="19557"/>
                </a:lnTo>
                <a:lnTo>
                  <a:pt x="3682" y="39369"/>
                </a:lnTo>
                <a:lnTo>
                  <a:pt x="14858" y="77850"/>
                </a:lnTo>
                <a:lnTo>
                  <a:pt x="32638" y="115443"/>
                </a:lnTo>
                <a:lnTo>
                  <a:pt x="56387" y="151637"/>
                </a:lnTo>
                <a:lnTo>
                  <a:pt x="85725" y="186181"/>
                </a:lnTo>
                <a:lnTo>
                  <a:pt x="120014" y="218948"/>
                </a:lnTo>
                <a:lnTo>
                  <a:pt x="158623" y="249809"/>
                </a:lnTo>
                <a:lnTo>
                  <a:pt x="201421" y="278511"/>
                </a:lnTo>
                <a:lnTo>
                  <a:pt x="247650" y="304673"/>
                </a:lnTo>
                <a:lnTo>
                  <a:pt x="296925" y="328422"/>
                </a:lnTo>
                <a:lnTo>
                  <a:pt x="349123" y="349250"/>
                </a:lnTo>
                <a:lnTo>
                  <a:pt x="403351" y="366903"/>
                </a:lnTo>
                <a:lnTo>
                  <a:pt x="459613" y="381000"/>
                </a:lnTo>
                <a:lnTo>
                  <a:pt x="517270" y="391541"/>
                </a:lnTo>
                <a:lnTo>
                  <a:pt x="575817" y="398144"/>
                </a:lnTo>
                <a:lnTo>
                  <a:pt x="663828" y="400938"/>
                </a:lnTo>
                <a:lnTo>
                  <a:pt x="692023" y="402590"/>
                </a:lnTo>
                <a:lnTo>
                  <a:pt x="747776" y="408813"/>
                </a:lnTo>
                <a:lnTo>
                  <a:pt x="802766" y="418845"/>
                </a:lnTo>
                <a:lnTo>
                  <a:pt x="856741" y="432435"/>
                </a:lnTo>
                <a:lnTo>
                  <a:pt x="908684" y="449199"/>
                </a:lnTo>
                <a:lnTo>
                  <a:pt x="958468" y="469138"/>
                </a:lnTo>
                <a:lnTo>
                  <a:pt x="1005331" y="491744"/>
                </a:lnTo>
                <a:lnTo>
                  <a:pt x="1049274" y="516636"/>
                </a:lnTo>
                <a:lnTo>
                  <a:pt x="1089405" y="543687"/>
                </a:lnTo>
                <a:lnTo>
                  <a:pt x="1125727" y="572516"/>
                </a:lnTo>
                <a:lnTo>
                  <a:pt x="1157224" y="602615"/>
                </a:lnTo>
                <a:lnTo>
                  <a:pt x="1183766" y="634111"/>
                </a:lnTo>
                <a:lnTo>
                  <a:pt x="1193854" y="648440"/>
                </a:lnTo>
                <a:lnTo>
                  <a:pt x="1193038" y="646557"/>
                </a:lnTo>
                <a:lnTo>
                  <a:pt x="1234518" y="646557"/>
                </a:lnTo>
                <a:lnTo>
                  <a:pt x="1227963" y="631444"/>
                </a:lnTo>
                <a:lnTo>
                  <a:pt x="1227454" y="630174"/>
                </a:lnTo>
                <a:lnTo>
                  <a:pt x="1226819" y="629031"/>
                </a:lnTo>
                <a:lnTo>
                  <a:pt x="1226057" y="628015"/>
                </a:lnTo>
                <a:lnTo>
                  <a:pt x="1213484" y="610107"/>
                </a:lnTo>
                <a:lnTo>
                  <a:pt x="1184275" y="575818"/>
                </a:lnTo>
                <a:lnTo>
                  <a:pt x="1149984" y="543179"/>
                </a:lnTo>
                <a:lnTo>
                  <a:pt x="1111377" y="512572"/>
                </a:lnTo>
                <a:lnTo>
                  <a:pt x="1068704" y="483869"/>
                </a:lnTo>
                <a:lnTo>
                  <a:pt x="1022476" y="457581"/>
                </a:lnTo>
                <a:lnTo>
                  <a:pt x="973074" y="433959"/>
                </a:lnTo>
                <a:lnTo>
                  <a:pt x="920876" y="413257"/>
                </a:lnTo>
                <a:lnTo>
                  <a:pt x="866520" y="395605"/>
                </a:lnTo>
                <a:lnTo>
                  <a:pt x="810387" y="381507"/>
                </a:lnTo>
                <a:lnTo>
                  <a:pt x="752728" y="370967"/>
                </a:lnTo>
                <a:lnTo>
                  <a:pt x="694054" y="364490"/>
                </a:lnTo>
                <a:lnTo>
                  <a:pt x="607567" y="361695"/>
                </a:lnTo>
                <a:lnTo>
                  <a:pt x="579374" y="360172"/>
                </a:lnTo>
                <a:lnTo>
                  <a:pt x="523493" y="353949"/>
                </a:lnTo>
                <a:lnTo>
                  <a:pt x="468249" y="343916"/>
                </a:lnTo>
                <a:lnTo>
                  <a:pt x="414654" y="330454"/>
                </a:lnTo>
                <a:lnTo>
                  <a:pt x="362584" y="313563"/>
                </a:lnTo>
                <a:lnTo>
                  <a:pt x="312800" y="293750"/>
                </a:lnTo>
                <a:lnTo>
                  <a:pt x="265811" y="271272"/>
                </a:lnTo>
                <a:lnTo>
                  <a:pt x="221868" y="246380"/>
                </a:lnTo>
                <a:lnTo>
                  <a:pt x="181737" y="219456"/>
                </a:lnTo>
                <a:lnTo>
                  <a:pt x="145541" y="190754"/>
                </a:lnTo>
                <a:lnTo>
                  <a:pt x="114045" y="160655"/>
                </a:lnTo>
                <a:lnTo>
                  <a:pt x="87629" y="129667"/>
                </a:lnTo>
                <a:lnTo>
                  <a:pt x="66420" y="97790"/>
                </a:lnTo>
                <a:lnTo>
                  <a:pt x="45465" y="49656"/>
                </a:lnTo>
                <a:lnTo>
                  <a:pt x="38988" y="17780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0318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39896" y="2449702"/>
            <a:ext cx="2490470" cy="848360"/>
            <a:chOff x="3739896" y="2449702"/>
            <a:chExt cx="2490470" cy="848360"/>
          </a:xfrm>
        </p:grpSpPr>
        <p:sp>
          <p:nvSpPr>
            <p:cNvPr id="10" name="object 10"/>
            <p:cNvSpPr/>
            <p:nvPr/>
          </p:nvSpPr>
          <p:spPr>
            <a:xfrm>
              <a:off x="3739896" y="2449702"/>
              <a:ext cx="2490470" cy="848360"/>
            </a:xfrm>
            <a:custGeom>
              <a:avLst/>
              <a:gdLst/>
              <a:ahLst/>
              <a:cxnLst/>
              <a:rect l="l" t="t" r="r" b="b"/>
              <a:pathLst>
                <a:path w="2490470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2490470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  <a:path w="2490470" h="848360">
                  <a:moveTo>
                    <a:pt x="2490343" y="601218"/>
                  </a:moveTo>
                  <a:lnTo>
                    <a:pt x="2452243" y="599948"/>
                  </a:lnTo>
                  <a:lnTo>
                    <a:pt x="2451862" y="610616"/>
                  </a:lnTo>
                  <a:lnTo>
                    <a:pt x="2450846" y="620014"/>
                  </a:lnTo>
                  <a:lnTo>
                    <a:pt x="2440051" y="657606"/>
                  </a:lnTo>
                  <a:lnTo>
                    <a:pt x="2419858" y="693801"/>
                  </a:lnTo>
                  <a:lnTo>
                    <a:pt x="2390902" y="728218"/>
                  </a:lnTo>
                  <a:lnTo>
                    <a:pt x="2355215" y="758190"/>
                  </a:lnTo>
                  <a:lnTo>
                    <a:pt x="2314321" y="782574"/>
                  </a:lnTo>
                  <a:lnTo>
                    <a:pt x="2269744" y="799973"/>
                  </a:lnTo>
                  <a:lnTo>
                    <a:pt x="2223643" y="808990"/>
                  </a:lnTo>
                  <a:lnTo>
                    <a:pt x="2200148" y="810260"/>
                  </a:lnTo>
                  <a:lnTo>
                    <a:pt x="2188464" y="810006"/>
                  </a:lnTo>
                  <a:lnTo>
                    <a:pt x="2129917" y="800100"/>
                  </a:lnTo>
                  <a:lnTo>
                    <a:pt x="2085467" y="783336"/>
                  </a:lnTo>
                  <a:lnTo>
                    <a:pt x="2044573" y="760095"/>
                  </a:lnTo>
                  <a:lnTo>
                    <a:pt x="2009013" y="731647"/>
                  </a:lnTo>
                  <a:lnTo>
                    <a:pt x="1997786" y="719963"/>
                  </a:lnTo>
                  <a:lnTo>
                    <a:pt x="1995551" y="717638"/>
                  </a:lnTo>
                  <a:lnTo>
                    <a:pt x="1994547" y="715772"/>
                  </a:lnTo>
                  <a:lnTo>
                    <a:pt x="1992312" y="711669"/>
                  </a:lnTo>
                  <a:lnTo>
                    <a:pt x="2025523" y="698500"/>
                  </a:lnTo>
                  <a:lnTo>
                    <a:pt x="2019122" y="692785"/>
                  </a:lnTo>
                  <a:lnTo>
                    <a:pt x="1930146" y="613283"/>
                  </a:lnTo>
                  <a:lnTo>
                    <a:pt x="1919224" y="740664"/>
                  </a:lnTo>
                  <a:lnTo>
                    <a:pt x="1956625" y="725830"/>
                  </a:lnTo>
                  <a:lnTo>
                    <a:pt x="1963293" y="738124"/>
                  </a:lnTo>
                  <a:lnTo>
                    <a:pt x="1964182" y="739648"/>
                  </a:lnTo>
                  <a:lnTo>
                    <a:pt x="2003425" y="777113"/>
                  </a:lnTo>
                  <a:lnTo>
                    <a:pt x="2046986" y="806323"/>
                  </a:lnTo>
                  <a:lnTo>
                    <a:pt x="2095500" y="828802"/>
                  </a:lnTo>
                  <a:lnTo>
                    <a:pt x="2147189" y="843153"/>
                  </a:lnTo>
                  <a:lnTo>
                    <a:pt x="2187702" y="847979"/>
                  </a:lnTo>
                  <a:lnTo>
                    <a:pt x="2201291" y="848360"/>
                  </a:lnTo>
                  <a:lnTo>
                    <a:pt x="2214880" y="847852"/>
                  </a:lnTo>
                  <a:lnTo>
                    <a:pt x="2255520" y="842645"/>
                  </a:lnTo>
                  <a:lnTo>
                    <a:pt x="2307844" y="827024"/>
                  </a:lnTo>
                  <a:lnTo>
                    <a:pt x="2343023" y="810260"/>
                  </a:lnTo>
                  <a:lnTo>
                    <a:pt x="2356231" y="803021"/>
                  </a:lnTo>
                  <a:lnTo>
                    <a:pt x="2399538" y="771906"/>
                  </a:lnTo>
                  <a:lnTo>
                    <a:pt x="2436495" y="734695"/>
                  </a:lnTo>
                  <a:lnTo>
                    <a:pt x="2464943" y="693293"/>
                  </a:lnTo>
                  <a:lnTo>
                    <a:pt x="2483612" y="647954"/>
                  </a:lnTo>
                  <a:lnTo>
                    <a:pt x="2489962" y="612013"/>
                  </a:lnTo>
                  <a:lnTo>
                    <a:pt x="2490343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8066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9115" y="2712751"/>
            <a:ext cx="34544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5" y="2681097"/>
            <a:ext cx="932180" cy="384810"/>
            <a:chOff x="4238625" y="2681097"/>
            <a:chExt cx="932180" cy="384810"/>
          </a:xfrm>
        </p:grpSpPr>
        <p:sp>
          <p:nvSpPr>
            <p:cNvPr id="14" name="object 14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38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047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1501" y="2681097"/>
            <a:ext cx="476250" cy="384810"/>
            <a:chOff x="5151501" y="2681097"/>
            <a:chExt cx="476250" cy="384810"/>
          </a:xfrm>
        </p:grpSpPr>
        <p:sp>
          <p:nvSpPr>
            <p:cNvPr id="20" name="object 20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10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19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08701" y="2681097"/>
            <a:ext cx="110489" cy="384810"/>
            <a:chOff x="5608701" y="2681097"/>
            <a:chExt cx="110489" cy="384810"/>
          </a:xfrm>
        </p:grpSpPr>
        <p:sp>
          <p:nvSpPr>
            <p:cNvPr id="24" name="object 24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50685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49721" y="2681097"/>
            <a:ext cx="110489" cy="384810"/>
            <a:chOff x="6149721" y="2681097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606920" y="2681097"/>
            <a:ext cx="110489" cy="384810"/>
            <a:chOff x="6606920" y="2681097"/>
            <a:chExt cx="110489" cy="384810"/>
          </a:xfrm>
        </p:grpSpPr>
        <p:sp>
          <p:nvSpPr>
            <p:cNvPr id="31" name="object 31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7123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62596" y="2681097"/>
            <a:ext cx="567690" cy="384810"/>
            <a:chOff x="7062596" y="2681097"/>
            <a:chExt cx="567690" cy="384810"/>
          </a:xfrm>
        </p:grpSpPr>
        <p:sp>
          <p:nvSpPr>
            <p:cNvPr id="35" name="object 35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970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83204" y="2681097"/>
            <a:ext cx="476250" cy="384810"/>
            <a:chOff x="2783204" y="2681097"/>
            <a:chExt cx="476250" cy="384810"/>
          </a:xfrm>
        </p:grpSpPr>
        <p:sp>
          <p:nvSpPr>
            <p:cNvPr id="43" name="object 43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00418" y="2681097"/>
            <a:ext cx="2141220" cy="1128395"/>
            <a:chOff x="300418" y="2681097"/>
            <a:chExt cx="2141220" cy="1128395"/>
          </a:xfrm>
        </p:grpSpPr>
        <p:sp>
          <p:nvSpPr>
            <p:cNvPr id="48" name="object 48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706" y="2873502"/>
              <a:ext cx="2112645" cy="922019"/>
            </a:xfrm>
            <a:custGeom>
              <a:avLst/>
              <a:gdLst/>
              <a:ahLst/>
              <a:cxnLst/>
              <a:rect l="l" t="t" r="r" b="b"/>
              <a:pathLst>
                <a:path w="2112645" h="922020">
                  <a:moveTo>
                    <a:pt x="0" y="921639"/>
                  </a:moveTo>
                  <a:lnTo>
                    <a:pt x="2112391" y="0"/>
                  </a:lnTo>
                </a:path>
              </a:pathLst>
            </a:custGeom>
            <a:ln w="28575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893695" y="2715260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240404" y="2681097"/>
            <a:ext cx="566420" cy="384810"/>
            <a:chOff x="3240404" y="2681097"/>
            <a:chExt cx="566420" cy="384810"/>
          </a:xfrm>
        </p:grpSpPr>
        <p:sp>
          <p:nvSpPr>
            <p:cNvPr id="53" name="object 53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338828" y="1564386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38625" y="1554861"/>
            <a:ext cx="566420" cy="384810"/>
            <a:chOff x="4238625" y="1554861"/>
            <a:chExt cx="566420" cy="384810"/>
          </a:xfrm>
        </p:grpSpPr>
        <p:sp>
          <p:nvSpPr>
            <p:cNvPr id="61" name="object 61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7952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778442" y="1554861"/>
            <a:ext cx="3443604" cy="2254885"/>
            <a:chOff x="2778442" y="1554861"/>
            <a:chExt cx="3443604" cy="2254885"/>
          </a:xfrm>
        </p:grpSpPr>
        <p:sp>
          <p:nvSpPr>
            <p:cNvPr id="67" name="object 67"/>
            <p:cNvSpPr/>
            <p:nvPr/>
          </p:nvSpPr>
          <p:spPr>
            <a:xfrm>
              <a:off x="51610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10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52465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2465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182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182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50991" y="2449702"/>
              <a:ext cx="571500" cy="248285"/>
            </a:xfrm>
            <a:custGeom>
              <a:avLst/>
              <a:gdLst/>
              <a:ahLst/>
              <a:cxnLst/>
              <a:rect l="l" t="t" r="r" b="b"/>
              <a:pathLst>
                <a:path w="571500" h="248285">
                  <a:moveTo>
                    <a:pt x="289179" y="0"/>
                  </a:moveTo>
                  <a:lnTo>
                    <a:pt x="248412" y="3175"/>
                  </a:lnTo>
                  <a:lnTo>
                    <a:pt x="208280" y="12319"/>
                  </a:lnTo>
                  <a:lnTo>
                    <a:pt x="157861" y="32258"/>
                  </a:lnTo>
                  <a:lnTo>
                    <a:pt x="111760" y="60071"/>
                  </a:lnTo>
                  <a:lnTo>
                    <a:pt x="71374" y="94234"/>
                  </a:lnTo>
                  <a:lnTo>
                    <a:pt x="38608" y="133477"/>
                  </a:lnTo>
                  <a:lnTo>
                    <a:pt x="14605" y="177292"/>
                  </a:lnTo>
                  <a:lnTo>
                    <a:pt x="1650" y="224155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5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435774" y="37973"/>
                  </a:lnTo>
                  <a:lnTo>
                    <a:pt x="419608" y="29718"/>
                  </a:lnTo>
                  <a:lnTo>
                    <a:pt x="369188" y="11049"/>
                  </a:lnTo>
                  <a:lnTo>
                    <a:pt x="329819" y="2794"/>
                  </a:lnTo>
                  <a:lnTo>
                    <a:pt x="302768" y="254"/>
                  </a:lnTo>
                  <a:lnTo>
                    <a:pt x="289179" y="0"/>
                  </a:lnTo>
                  <a:close/>
                </a:path>
                <a:path w="571500" h="248285">
                  <a:moveTo>
                    <a:pt x="498050" y="136496"/>
                  </a:moveTo>
                  <a:lnTo>
                    <a:pt x="464820" y="149733"/>
                  </a:lnTo>
                  <a:lnTo>
                    <a:pt x="560197" y="234823"/>
                  </a:lnTo>
                  <a:lnTo>
                    <a:pt x="566934" y="155321"/>
                  </a:lnTo>
                  <a:lnTo>
                    <a:pt x="508254" y="155321"/>
                  </a:lnTo>
                  <a:lnTo>
                    <a:pt x="498050" y="136496"/>
                  </a:lnTo>
                  <a:close/>
                </a:path>
                <a:path w="571500" h="248285">
                  <a:moveTo>
                    <a:pt x="533695" y="122298"/>
                  </a:moveTo>
                  <a:lnTo>
                    <a:pt x="498050" y="136496"/>
                  </a:lnTo>
                  <a:lnTo>
                    <a:pt x="508254" y="155321"/>
                  </a:lnTo>
                  <a:lnTo>
                    <a:pt x="541782" y="137287"/>
                  </a:lnTo>
                  <a:lnTo>
                    <a:pt x="533695" y="122298"/>
                  </a:lnTo>
                  <a:close/>
                </a:path>
                <a:path w="571500" h="248285">
                  <a:moveTo>
                    <a:pt x="570992" y="107442"/>
                  </a:moveTo>
                  <a:lnTo>
                    <a:pt x="533695" y="122298"/>
                  </a:lnTo>
                  <a:lnTo>
                    <a:pt x="541782" y="137287"/>
                  </a:lnTo>
                  <a:lnTo>
                    <a:pt x="508254" y="155321"/>
                  </a:lnTo>
                  <a:lnTo>
                    <a:pt x="566934" y="155321"/>
                  </a:lnTo>
                  <a:lnTo>
                    <a:pt x="570992" y="107442"/>
                  </a:lnTo>
                  <a:close/>
                </a:path>
                <a:path w="571500" h="248285">
                  <a:moveTo>
                    <a:pt x="494805" y="130510"/>
                  </a:moveTo>
                  <a:lnTo>
                    <a:pt x="498050" y="136496"/>
                  </a:lnTo>
                  <a:lnTo>
                    <a:pt x="508500" y="132334"/>
                  </a:lnTo>
                  <a:lnTo>
                    <a:pt x="496570" y="132334"/>
                  </a:lnTo>
                  <a:lnTo>
                    <a:pt x="494805" y="130510"/>
                  </a:lnTo>
                  <a:close/>
                </a:path>
                <a:path w="571500" h="248285">
                  <a:moveTo>
                    <a:pt x="493522" y="128143"/>
                  </a:moveTo>
                  <a:lnTo>
                    <a:pt x="494805" y="130510"/>
                  </a:lnTo>
                  <a:lnTo>
                    <a:pt x="496570" y="132334"/>
                  </a:lnTo>
                  <a:lnTo>
                    <a:pt x="493522" y="128143"/>
                  </a:lnTo>
                  <a:close/>
                </a:path>
                <a:path w="571500" h="248285">
                  <a:moveTo>
                    <a:pt x="519021" y="128143"/>
                  </a:moveTo>
                  <a:lnTo>
                    <a:pt x="493522" y="128143"/>
                  </a:lnTo>
                  <a:lnTo>
                    <a:pt x="496570" y="132334"/>
                  </a:lnTo>
                  <a:lnTo>
                    <a:pt x="508500" y="132334"/>
                  </a:lnTo>
                  <a:lnTo>
                    <a:pt x="519021" y="128143"/>
                  </a:lnTo>
                  <a:close/>
                </a:path>
                <a:path w="571500" h="248285">
                  <a:moveTo>
                    <a:pt x="435774" y="37973"/>
                  </a:moveTo>
                  <a:lnTo>
                    <a:pt x="290068" y="37973"/>
                  </a:lnTo>
                  <a:lnTo>
                    <a:pt x="301879" y="38354"/>
                  </a:lnTo>
                  <a:lnTo>
                    <a:pt x="313563" y="39243"/>
                  </a:lnTo>
                  <a:lnTo>
                    <a:pt x="360425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4805" y="130510"/>
                  </a:lnTo>
                  <a:lnTo>
                    <a:pt x="493522" y="128143"/>
                  </a:lnTo>
                  <a:lnTo>
                    <a:pt x="519021" y="128143"/>
                  </a:lnTo>
                  <a:lnTo>
                    <a:pt x="533695" y="122298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74" y="3797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92729" y="2873502"/>
              <a:ext cx="429895" cy="922019"/>
            </a:xfrm>
            <a:custGeom>
              <a:avLst/>
              <a:gdLst/>
              <a:ahLst/>
              <a:cxnLst/>
              <a:rect l="l" t="t" r="r" b="b"/>
              <a:pathLst>
                <a:path w="429894" h="922020">
                  <a:moveTo>
                    <a:pt x="429640" y="92163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05561" y="3550158"/>
            <a:ext cx="2926080" cy="53086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sz="3200" b="1" spc="-9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&lt;Key,RecordId&gt;</a:t>
            </a:r>
            <a:endParaRPr sz="3200">
              <a:latin typeface="Kozuka Gothic Pr6N B"/>
              <a:cs typeface="Kozuka Gothic Pr6N B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8396" y="1259585"/>
            <a:ext cx="337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spc="114" dirty="0">
                <a:solidFill>
                  <a:srgbClr val="636363"/>
                </a:solidFill>
                <a:latin typeface="Kozuka Gothic Pr6N B"/>
                <a:cs typeface="Kozuka Gothic Pr6N B"/>
              </a:rPr>
              <a:t>Insert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&lt;6,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(Page,Slot)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&gt;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43578" y="2696717"/>
            <a:ext cx="1463040" cy="365760"/>
          </a:xfrm>
          <a:custGeom>
            <a:avLst/>
            <a:gdLst/>
            <a:ahLst/>
            <a:cxnLst/>
            <a:rect l="l" t="t" r="r" b="b"/>
            <a:pathLst>
              <a:path w="1463039" h="365760">
                <a:moveTo>
                  <a:pt x="0" y="17780"/>
                </a:moveTo>
                <a:lnTo>
                  <a:pt x="0" y="8000"/>
                </a:lnTo>
                <a:lnTo>
                  <a:pt x="8000" y="0"/>
                </a:lnTo>
                <a:lnTo>
                  <a:pt x="17780" y="0"/>
                </a:lnTo>
                <a:lnTo>
                  <a:pt x="1445260" y="0"/>
                </a:lnTo>
                <a:lnTo>
                  <a:pt x="1455039" y="0"/>
                </a:lnTo>
                <a:lnTo>
                  <a:pt x="1463039" y="8000"/>
                </a:lnTo>
                <a:lnTo>
                  <a:pt x="1463039" y="17780"/>
                </a:lnTo>
                <a:lnTo>
                  <a:pt x="1463039" y="347980"/>
                </a:lnTo>
                <a:lnTo>
                  <a:pt x="1463039" y="357758"/>
                </a:lnTo>
                <a:lnTo>
                  <a:pt x="1455039" y="365759"/>
                </a:lnTo>
                <a:lnTo>
                  <a:pt x="1445260" y="365759"/>
                </a:lnTo>
                <a:lnTo>
                  <a:pt x="17780" y="365759"/>
                </a:lnTo>
                <a:lnTo>
                  <a:pt x="8000" y="365759"/>
                </a:lnTo>
                <a:lnTo>
                  <a:pt x="0" y="357758"/>
                </a:lnTo>
                <a:lnTo>
                  <a:pt x="0" y="347980"/>
                </a:lnTo>
                <a:lnTo>
                  <a:pt x="0" y="17780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15" dirty="0"/>
              <a:t> </a:t>
            </a:r>
            <a:r>
              <a:rPr dirty="0"/>
              <a:t>–</a:t>
            </a:r>
            <a:r>
              <a:rPr spc="310" dirty="0"/>
              <a:t> </a:t>
            </a:r>
            <a:r>
              <a:rPr spc="210" dirty="0"/>
              <a:t>APPEND</a:t>
            </a:r>
            <a:r>
              <a:rPr spc="290" dirty="0"/>
              <a:t> </a:t>
            </a:r>
            <a:r>
              <a:rPr spc="160" dirty="0"/>
              <a:t>RECORD</a:t>
            </a:r>
            <a:r>
              <a:rPr spc="265" dirty="0"/>
              <a:t> </a:t>
            </a:r>
            <a:r>
              <a:rPr spc="-25" dirty="0"/>
              <a:t>ID</a:t>
            </a:r>
          </a:p>
        </p:txBody>
      </p:sp>
      <p:sp>
        <p:nvSpPr>
          <p:cNvPr id="3" name="object 3"/>
          <p:cNvSpPr/>
          <p:nvPr/>
        </p:nvSpPr>
        <p:spPr>
          <a:xfrm>
            <a:off x="2598801" y="1929510"/>
            <a:ext cx="2169795" cy="762000"/>
          </a:xfrm>
          <a:custGeom>
            <a:avLst/>
            <a:gdLst/>
            <a:ahLst/>
            <a:cxnLst/>
            <a:rect l="l" t="t" r="r" b="b"/>
            <a:pathLst>
              <a:path w="2169795" h="762000">
                <a:moveTo>
                  <a:pt x="1713230" y="1270"/>
                </a:moveTo>
                <a:lnTo>
                  <a:pt x="1675130" y="0"/>
                </a:lnTo>
                <a:lnTo>
                  <a:pt x="1674876" y="9017"/>
                </a:lnTo>
                <a:lnTo>
                  <a:pt x="1673987" y="16383"/>
                </a:lnTo>
                <a:lnTo>
                  <a:pt x="1657985" y="63627"/>
                </a:lnTo>
                <a:lnTo>
                  <a:pt x="1623568" y="111252"/>
                </a:lnTo>
                <a:lnTo>
                  <a:pt x="1590929" y="142875"/>
                </a:lnTo>
                <a:lnTo>
                  <a:pt x="1550797" y="173863"/>
                </a:lnTo>
                <a:lnTo>
                  <a:pt x="1504188" y="203454"/>
                </a:lnTo>
                <a:lnTo>
                  <a:pt x="1451483" y="231648"/>
                </a:lnTo>
                <a:lnTo>
                  <a:pt x="1393317" y="257810"/>
                </a:lnTo>
                <a:lnTo>
                  <a:pt x="1330579" y="281813"/>
                </a:lnTo>
                <a:lnTo>
                  <a:pt x="1263777" y="303276"/>
                </a:lnTo>
                <a:lnTo>
                  <a:pt x="1193546" y="321691"/>
                </a:lnTo>
                <a:lnTo>
                  <a:pt x="1120521" y="337185"/>
                </a:lnTo>
                <a:lnTo>
                  <a:pt x="1045337" y="349123"/>
                </a:lnTo>
                <a:lnTo>
                  <a:pt x="1007237" y="353695"/>
                </a:lnTo>
                <a:lnTo>
                  <a:pt x="968629" y="357251"/>
                </a:lnTo>
                <a:lnTo>
                  <a:pt x="930021" y="359918"/>
                </a:lnTo>
                <a:lnTo>
                  <a:pt x="891032" y="361442"/>
                </a:lnTo>
                <a:lnTo>
                  <a:pt x="812927" y="362712"/>
                </a:lnTo>
                <a:lnTo>
                  <a:pt x="773176" y="364363"/>
                </a:lnTo>
                <a:lnTo>
                  <a:pt x="733425" y="367030"/>
                </a:lnTo>
                <a:lnTo>
                  <a:pt x="693915" y="370713"/>
                </a:lnTo>
                <a:lnTo>
                  <a:pt x="654812" y="375539"/>
                </a:lnTo>
                <a:lnTo>
                  <a:pt x="616077" y="381127"/>
                </a:lnTo>
                <a:lnTo>
                  <a:pt x="577723" y="387731"/>
                </a:lnTo>
                <a:lnTo>
                  <a:pt x="540004" y="395097"/>
                </a:lnTo>
                <a:lnTo>
                  <a:pt x="466344" y="412623"/>
                </a:lnTo>
                <a:lnTo>
                  <a:pt x="395859" y="433197"/>
                </a:lnTo>
                <a:lnTo>
                  <a:pt x="329057" y="456565"/>
                </a:lnTo>
                <a:lnTo>
                  <a:pt x="266446" y="482600"/>
                </a:lnTo>
                <a:lnTo>
                  <a:pt x="208788" y="510921"/>
                </a:lnTo>
                <a:lnTo>
                  <a:pt x="156464" y="541401"/>
                </a:lnTo>
                <a:lnTo>
                  <a:pt x="110236" y="573786"/>
                </a:lnTo>
                <a:lnTo>
                  <a:pt x="70485" y="607822"/>
                </a:lnTo>
                <a:lnTo>
                  <a:pt x="53340" y="625475"/>
                </a:lnTo>
                <a:lnTo>
                  <a:pt x="52324" y="626491"/>
                </a:lnTo>
                <a:lnTo>
                  <a:pt x="50800" y="628777"/>
                </a:lnTo>
                <a:lnTo>
                  <a:pt x="38201" y="649401"/>
                </a:lnTo>
                <a:lnTo>
                  <a:pt x="0" y="634238"/>
                </a:lnTo>
                <a:lnTo>
                  <a:pt x="11049" y="761619"/>
                </a:lnTo>
                <a:lnTo>
                  <a:pt x="98907" y="683006"/>
                </a:lnTo>
                <a:lnTo>
                  <a:pt x="106299" y="676402"/>
                </a:lnTo>
                <a:lnTo>
                  <a:pt x="74142" y="663651"/>
                </a:lnTo>
                <a:lnTo>
                  <a:pt x="81292" y="651891"/>
                </a:lnTo>
                <a:lnTo>
                  <a:pt x="82207" y="650392"/>
                </a:lnTo>
                <a:lnTo>
                  <a:pt x="113538" y="620141"/>
                </a:lnTo>
                <a:lnTo>
                  <a:pt x="153797" y="589026"/>
                </a:lnTo>
                <a:lnTo>
                  <a:pt x="200406" y="559181"/>
                </a:lnTo>
                <a:lnTo>
                  <a:pt x="253238" y="530860"/>
                </a:lnTo>
                <a:lnTo>
                  <a:pt x="311277" y="504698"/>
                </a:lnTo>
                <a:lnTo>
                  <a:pt x="374142" y="480695"/>
                </a:lnTo>
                <a:lnTo>
                  <a:pt x="440817" y="459232"/>
                </a:lnTo>
                <a:lnTo>
                  <a:pt x="511175" y="440563"/>
                </a:lnTo>
                <a:lnTo>
                  <a:pt x="584200" y="425323"/>
                </a:lnTo>
                <a:lnTo>
                  <a:pt x="659257" y="413258"/>
                </a:lnTo>
                <a:lnTo>
                  <a:pt x="697484" y="408686"/>
                </a:lnTo>
                <a:lnTo>
                  <a:pt x="735965" y="405003"/>
                </a:lnTo>
                <a:lnTo>
                  <a:pt x="774700" y="402336"/>
                </a:lnTo>
                <a:lnTo>
                  <a:pt x="813562" y="400812"/>
                </a:lnTo>
                <a:lnTo>
                  <a:pt x="892556" y="399542"/>
                </a:lnTo>
                <a:lnTo>
                  <a:pt x="932561" y="397891"/>
                </a:lnTo>
                <a:lnTo>
                  <a:pt x="972185" y="395224"/>
                </a:lnTo>
                <a:lnTo>
                  <a:pt x="1011682" y="391541"/>
                </a:lnTo>
                <a:lnTo>
                  <a:pt x="1050925" y="386715"/>
                </a:lnTo>
                <a:lnTo>
                  <a:pt x="1089660" y="381127"/>
                </a:lnTo>
                <a:lnTo>
                  <a:pt x="1128014" y="374523"/>
                </a:lnTo>
                <a:lnTo>
                  <a:pt x="1165733" y="367030"/>
                </a:lnTo>
                <a:lnTo>
                  <a:pt x="1202944" y="358648"/>
                </a:lnTo>
                <a:lnTo>
                  <a:pt x="1274953" y="339598"/>
                </a:lnTo>
                <a:lnTo>
                  <a:pt x="1343787" y="317627"/>
                </a:lnTo>
                <a:lnTo>
                  <a:pt x="1408557" y="292862"/>
                </a:lnTo>
                <a:lnTo>
                  <a:pt x="1468882" y="265557"/>
                </a:lnTo>
                <a:lnTo>
                  <a:pt x="1524000" y="235966"/>
                </a:lnTo>
                <a:lnTo>
                  <a:pt x="1573403" y="204470"/>
                </a:lnTo>
                <a:lnTo>
                  <a:pt x="1616583" y="171069"/>
                </a:lnTo>
                <a:lnTo>
                  <a:pt x="1652778" y="135763"/>
                </a:lnTo>
                <a:lnTo>
                  <a:pt x="1681353" y="98806"/>
                </a:lnTo>
                <a:lnTo>
                  <a:pt x="1701292" y="60579"/>
                </a:lnTo>
                <a:lnTo>
                  <a:pt x="1711960" y="20447"/>
                </a:lnTo>
                <a:lnTo>
                  <a:pt x="1712976" y="10160"/>
                </a:lnTo>
                <a:lnTo>
                  <a:pt x="1713230" y="1270"/>
                </a:lnTo>
                <a:close/>
              </a:path>
              <a:path w="2169795" h="762000">
                <a:moveTo>
                  <a:pt x="2039620" y="361569"/>
                </a:moveTo>
                <a:lnTo>
                  <a:pt x="2038946" y="361645"/>
                </a:lnTo>
                <a:lnTo>
                  <a:pt x="2038692" y="361746"/>
                </a:lnTo>
                <a:lnTo>
                  <a:pt x="2039620" y="361569"/>
                </a:lnTo>
                <a:close/>
              </a:path>
              <a:path w="2169795" h="762000">
                <a:moveTo>
                  <a:pt x="2169541" y="1016"/>
                </a:moveTo>
                <a:lnTo>
                  <a:pt x="2131568" y="254"/>
                </a:lnTo>
                <a:lnTo>
                  <a:pt x="2130806" y="35941"/>
                </a:lnTo>
                <a:lnTo>
                  <a:pt x="2128901" y="70612"/>
                </a:lnTo>
                <a:lnTo>
                  <a:pt x="2121789" y="138049"/>
                </a:lnTo>
                <a:lnTo>
                  <a:pt x="2110740" y="200914"/>
                </a:lnTo>
                <a:lnTo>
                  <a:pt x="2096516" y="257048"/>
                </a:lnTo>
                <a:lnTo>
                  <a:pt x="2080006" y="303657"/>
                </a:lnTo>
                <a:lnTo>
                  <a:pt x="2062099" y="338455"/>
                </a:lnTo>
                <a:lnTo>
                  <a:pt x="2039620" y="361238"/>
                </a:lnTo>
                <a:lnTo>
                  <a:pt x="2039620" y="361569"/>
                </a:lnTo>
                <a:lnTo>
                  <a:pt x="2038654" y="361759"/>
                </a:lnTo>
                <a:lnTo>
                  <a:pt x="2038946" y="361645"/>
                </a:lnTo>
                <a:lnTo>
                  <a:pt x="2039620" y="361569"/>
                </a:lnTo>
                <a:lnTo>
                  <a:pt x="2039620" y="361238"/>
                </a:lnTo>
                <a:lnTo>
                  <a:pt x="2037803" y="361746"/>
                </a:lnTo>
                <a:lnTo>
                  <a:pt x="2038832" y="361645"/>
                </a:lnTo>
                <a:lnTo>
                  <a:pt x="2037753" y="361759"/>
                </a:lnTo>
                <a:lnTo>
                  <a:pt x="2036572" y="361873"/>
                </a:lnTo>
                <a:lnTo>
                  <a:pt x="2036572" y="399923"/>
                </a:lnTo>
                <a:lnTo>
                  <a:pt x="2033968" y="400405"/>
                </a:lnTo>
                <a:lnTo>
                  <a:pt x="2033689" y="400494"/>
                </a:lnTo>
                <a:lnTo>
                  <a:pt x="2033917" y="400405"/>
                </a:lnTo>
                <a:lnTo>
                  <a:pt x="2034159" y="400304"/>
                </a:lnTo>
                <a:lnTo>
                  <a:pt x="2033993" y="400392"/>
                </a:lnTo>
                <a:lnTo>
                  <a:pt x="2034438" y="400304"/>
                </a:lnTo>
                <a:lnTo>
                  <a:pt x="2036572" y="399923"/>
                </a:lnTo>
                <a:lnTo>
                  <a:pt x="2036572" y="361873"/>
                </a:lnTo>
                <a:lnTo>
                  <a:pt x="2034286" y="362077"/>
                </a:lnTo>
                <a:lnTo>
                  <a:pt x="2033663" y="362153"/>
                </a:lnTo>
                <a:lnTo>
                  <a:pt x="2033663" y="400507"/>
                </a:lnTo>
                <a:lnTo>
                  <a:pt x="2031238" y="401447"/>
                </a:lnTo>
                <a:lnTo>
                  <a:pt x="2033498" y="400558"/>
                </a:lnTo>
                <a:lnTo>
                  <a:pt x="2033663" y="400507"/>
                </a:lnTo>
                <a:lnTo>
                  <a:pt x="2033663" y="362153"/>
                </a:lnTo>
                <a:lnTo>
                  <a:pt x="2011807" y="368935"/>
                </a:lnTo>
                <a:lnTo>
                  <a:pt x="2010918" y="369316"/>
                </a:lnTo>
                <a:lnTo>
                  <a:pt x="2010156" y="369824"/>
                </a:lnTo>
                <a:lnTo>
                  <a:pt x="2009267" y="370332"/>
                </a:lnTo>
                <a:lnTo>
                  <a:pt x="2004060" y="374142"/>
                </a:lnTo>
                <a:lnTo>
                  <a:pt x="1978787" y="402971"/>
                </a:lnTo>
                <a:lnTo>
                  <a:pt x="1957705" y="443484"/>
                </a:lnTo>
                <a:lnTo>
                  <a:pt x="1943900" y="480949"/>
                </a:lnTo>
                <a:lnTo>
                  <a:pt x="1931797" y="522732"/>
                </a:lnTo>
                <a:lnTo>
                  <a:pt x="1918462" y="585343"/>
                </a:lnTo>
                <a:lnTo>
                  <a:pt x="1910448" y="646391"/>
                </a:lnTo>
                <a:lnTo>
                  <a:pt x="1871726" y="644144"/>
                </a:lnTo>
                <a:lnTo>
                  <a:pt x="1922145" y="761619"/>
                </a:lnTo>
                <a:lnTo>
                  <a:pt x="1975815" y="668274"/>
                </a:lnTo>
                <a:lnTo>
                  <a:pt x="1985899" y="650748"/>
                </a:lnTo>
                <a:lnTo>
                  <a:pt x="1948497" y="648589"/>
                </a:lnTo>
                <a:lnTo>
                  <a:pt x="1950720" y="624840"/>
                </a:lnTo>
                <a:lnTo>
                  <a:pt x="1955800" y="592582"/>
                </a:lnTo>
                <a:lnTo>
                  <a:pt x="1968500" y="532892"/>
                </a:lnTo>
                <a:lnTo>
                  <a:pt x="1979930" y="493014"/>
                </a:lnTo>
                <a:lnTo>
                  <a:pt x="1996948" y="449072"/>
                </a:lnTo>
                <a:lnTo>
                  <a:pt x="2018665" y="412750"/>
                </a:lnTo>
                <a:lnTo>
                  <a:pt x="2035009" y="400367"/>
                </a:lnTo>
                <a:lnTo>
                  <a:pt x="2033765" y="400507"/>
                </a:lnTo>
                <a:lnTo>
                  <a:pt x="2035009" y="400367"/>
                </a:lnTo>
                <a:lnTo>
                  <a:pt x="2038350" y="400050"/>
                </a:lnTo>
                <a:lnTo>
                  <a:pt x="2039416" y="399923"/>
                </a:lnTo>
                <a:lnTo>
                  <a:pt x="2043684" y="399415"/>
                </a:lnTo>
                <a:lnTo>
                  <a:pt x="2044954" y="399288"/>
                </a:lnTo>
                <a:lnTo>
                  <a:pt x="2047240" y="398780"/>
                </a:lnTo>
                <a:lnTo>
                  <a:pt x="2052574" y="397129"/>
                </a:lnTo>
                <a:lnTo>
                  <a:pt x="2054606" y="396367"/>
                </a:lnTo>
                <a:lnTo>
                  <a:pt x="2055495" y="395859"/>
                </a:lnTo>
                <a:lnTo>
                  <a:pt x="2060829" y="393192"/>
                </a:lnTo>
                <a:lnTo>
                  <a:pt x="2088896" y="366522"/>
                </a:lnTo>
                <a:lnTo>
                  <a:pt x="2091855" y="362204"/>
                </a:lnTo>
                <a:lnTo>
                  <a:pt x="2092121" y="361823"/>
                </a:lnTo>
                <a:lnTo>
                  <a:pt x="2092299" y="361569"/>
                </a:lnTo>
                <a:lnTo>
                  <a:pt x="2092909" y="360680"/>
                </a:lnTo>
                <a:lnTo>
                  <a:pt x="2092998" y="360553"/>
                </a:lnTo>
                <a:lnTo>
                  <a:pt x="2093950" y="359156"/>
                </a:lnTo>
                <a:lnTo>
                  <a:pt x="2094560" y="358267"/>
                </a:lnTo>
                <a:lnTo>
                  <a:pt x="2100072" y="349250"/>
                </a:lnTo>
                <a:lnTo>
                  <a:pt x="2120011" y="306197"/>
                </a:lnTo>
                <a:lnTo>
                  <a:pt x="2133219" y="267335"/>
                </a:lnTo>
                <a:lnTo>
                  <a:pt x="2148205" y="208153"/>
                </a:lnTo>
                <a:lnTo>
                  <a:pt x="2159635" y="142748"/>
                </a:lnTo>
                <a:lnTo>
                  <a:pt x="2167001" y="72644"/>
                </a:lnTo>
                <a:lnTo>
                  <a:pt x="2168906" y="36576"/>
                </a:lnTo>
                <a:lnTo>
                  <a:pt x="2169541" y="1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885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9896" y="2449702"/>
            <a:ext cx="973455" cy="848360"/>
            <a:chOff x="3739896" y="2449702"/>
            <a:chExt cx="973455" cy="848360"/>
          </a:xfrm>
        </p:grpSpPr>
        <p:sp>
          <p:nvSpPr>
            <p:cNvPr id="7" name="object 7"/>
            <p:cNvSpPr/>
            <p:nvPr/>
          </p:nvSpPr>
          <p:spPr>
            <a:xfrm>
              <a:off x="3739896" y="2449702"/>
              <a:ext cx="579755" cy="848360"/>
            </a:xfrm>
            <a:custGeom>
              <a:avLst/>
              <a:gdLst/>
              <a:ahLst/>
              <a:cxnLst/>
              <a:rect l="l" t="t" r="r" b="b"/>
              <a:pathLst>
                <a:path w="579754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579754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8066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49115" y="2712751"/>
            <a:ext cx="34544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38625" y="2681097"/>
            <a:ext cx="932180" cy="384810"/>
            <a:chOff x="4238625" y="2681097"/>
            <a:chExt cx="932180" cy="384810"/>
          </a:xfrm>
        </p:grpSpPr>
        <p:sp>
          <p:nvSpPr>
            <p:cNvPr id="11" name="object 11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38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20741" y="2760218"/>
            <a:ext cx="1143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1800" b="1" spc="-175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1501" y="2681097"/>
            <a:ext cx="476250" cy="384810"/>
            <a:chOff x="5151501" y="2681097"/>
            <a:chExt cx="476250" cy="384810"/>
          </a:xfrm>
        </p:grpSpPr>
        <p:sp>
          <p:nvSpPr>
            <p:cNvPr id="17" name="object 17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10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77560" y="2760218"/>
            <a:ext cx="1143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1800" b="1" spc="-175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08701" y="2681097"/>
            <a:ext cx="110489" cy="384810"/>
            <a:chOff x="5608701" y="2681097"/>
            <a:chExt cx="110489" cy="384810"/>
          </a:xfrm>
        </p:grpSpPr>
        <p:sp>
          <p:nvSpPr>
            <p:cNvPr id="21" name="object 21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45730" y="268909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44765" y="2679573"/>
            <a:ext cx="110489" cy="384810"/>
            <a:chOff x="7644765" y="2679573"/>
            <a:chExt cx="110489" cy="384810"/>
          </a:xfrm>
        </p:grpSpPr>
        <p:sp>
          <p:nvSpPr>
            <p:cNvPr id="25" name="object 25"/>
            <p:cNvSpPr/>
            <p:nvPr/>
          </p:nvSpPr>
          <p:spPr>
            <a:xfrm>
              <a:off x="76542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542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101965" y="2679573"/>
            <a:ext cx="110489" cy="384810"/>
            <a:chOff x="8101965" y="2679573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81114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114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202930" y="268909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90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559165" y="2679573"/>
            <a:ext cx="566420" cy="384810"/>
            <a:chOff x="8559165" y="2679573"/>
            <a:chExt cx="566420" cy="384810"/>
          </a:xfrm>
        </p:grpSpPr>
        <p:sp>
          <p:nvSpPr>
            <p:cNvPr id="32" name="object 32"/>
            <p:cNvSpPr/>
            <p:nvPr/>
          </p:nvSpPr>
          <p:spPr>
            <a:xfrm>
              <a:off x="85686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68690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58606" y="268909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58606" y="268909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24366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24366" y="268909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26970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83204" y="2681097"/>
            <a:ext cx="476250" cy="384810"/>
            <a:chOff x="2783204" y="2681097"/>
            <a:chExt cx="476250" cy="384810"/>
          </a:xfrm>
        </p:grpSpPr>
        <p:sp>
          <p:nvSpPr>
            <p:cNvPr id="40" name="object 40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00418" y="2681097"/>
            <a:ext cx="2141220" cy="1128395"/>
            <a:chOff x="300418" y="2681097"/>
            <a:chExt cx="2141220" cy="1128395"/>
          </a:xfrm>
        </p:grpSpPr>
        <p:sp>
          <p:nvSpPr>
            <p:cNvPr id="45" name="object 45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706" y="2873502"/>
              <a:ext cx="2112645" cy="922019"/>
            </a:xfrm>
            <a:custGeom>
              <a:avLst/>
              <a:gdLst/>
              <a:ahLst/>
              <a:cxnLst/>
              <a:rect l="l" t="t" r="r" b="b"/>
              <a:pathLst>
                <a:path w="2112645" h="922020">
                  <a:moveTo>
                    <a:pt x="0" y="921639"/>
                  </a:moveTo>
                  <a:lnTo>
                    <a:pt x="2112391" y="0"/>
                  </a:lnTo>
                </a:path>
              </a:pathLst>
            </a:custGeom>
            <a:ln w="28575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93695" y="2715260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40404" y="2681097"/>
            <a:ext cx="566420" cy="384810"/>
            <a:chOff x="3240404" y="2681097"/>
            <a:chExt cx="566420" cy="384810"/>
          </a:xfrm>
        </p:grpSpPr>
        <p:sp>
          <p:nvSpPr>
            <p:cNvPr id="50" name="object 50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38828" y="1564386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0741" y="1632831"/>
            <a:ext cx="11493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1800" b="1" spc="-17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778442" y="1554861"/>
            <a:ext cx="2941320" cy="2254885"/>
            <a:chOff x="2778442" y="1554861"/>
            <a:chExt cx="2941320" cy="2254885"/>
          </a:xfrm>
        </p:grpSpPr>
        <p:sp>
          <p:nvSpPr>
            <p:cNvPr id="59" name="object 59"/>
            <p:cNvSpPr/>
            <p:nvPr/>
          </p:nvSpPr>
          <p:spPr>
            <a:xfrm>
              <a:off x="4248149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48149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038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038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10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10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182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18225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92729" y="2873502"/>
              <a:ext cx="429895" cy="922019"/>
            </a:xfrm>
            <a:custGeom>
              <a:avLst/>
              <a:gdLst/>
              <a:ahLst/>
              <a:cxnLst/>
              <a:rect l="l" t="t" r="r" b="b"/>
              <a:pathLst>
                <a:path w="429894" h="922020">
                  <a:moveTo>
                    <a:pt x="429640" y="92163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05561" y="3550158"/>
            <a:ext cx="2926080" cy="53086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sz="3200" b="1" spc="-9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&lt;Key,RecordId&gt;</a:t>
            </a:r>
            <a:endParaRPr sz="3200">
              <a:latin typeface="Kozuka Gothic Pr6N B"/>
              <a:cs typeface="Kozuka Gothic Pr6N B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396" y="1259585"/>
            <a:ext cx="337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spc="114" dirty="0">
                <a:solidFill>
                  <a:srgbClr val="636363"/>
                </a:solidFill>
                <a:latin typeface="Kozuka Gothic Pr6N B"/>
                <a:cs typeface="Kozuka Gothic Pr6N B"/>
              </a:rPr>
              <a:t>Insert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&lt;6,</a:t>
            </a:r>
            <a:r>
              <a:rPr sz="24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(Page,Slot)</a:t>
            </a:r>
            <a:r>
              <a:rPr sz="2400" b="1" spc="-10" dirty="0">
                <a:solidFill>
                  <a:srgbClr val="636363"/>
                </a:solidFill>
                <a:latin typeface="Kozuka Gothic Pr6N B"/>
                <a:cs typeface="Kozuka Gothic Pr6N B"/>
              </a:rPr>
              <a:t>&gt;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28182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927216" y="2681097"/>
            <a:ext cx="567690" cy="384810"/>
            <a:chOff x="5927216" y="2681097"/>
            <a:chExt cx="567690" cy="384810"/>
          </a:xfrm>
        </p:grpSpPr>
        <p:sp>
          <p:nvSpPr>
            <p:cNvPr id="72" name="object 72"/>
            <p:cNvSpPr/>
            <p:nvPr/>
          </p:nvSpPr>
          <p:spPr>
            <a:xfrm>
              <a:off x="593674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3674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9394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9394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485382" y="2690622"/>
            <a:ext cx="365125" cy="365760"/>
          </a:xfrm>
          <a:prstGeom prst="rect">
            <a:avLst/>
          </a:prstGeom>
          <a:solidFill>
            <a:srgbClr val="D9D9D9"/>
          </a:solidFill>
          <a:ln w="20574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840093" y="2681097"/>
            <a:ext cx="567690" cy="384810"/>
            <a:chOff x="6840093" y="2681097"/>
            <a:chExt cx="567690" cy="384810"/>
          </a:xfrm>
        </p:grpSpPr>
        <p:sp>
          <p:nvSpPr>
            <p:cNvPr id="78" name="object 78"/>
            <p:cNvSpPr/>
            <p:nvPr/>
          </p:nvSpPr>
          <p:spPr>
            <a:xfrm>
              <a:off x="6849618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49618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41058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41058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06818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06818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7952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524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785740" y="1929383"/>
            <a:ext cx="2922905" cy="1136650"/>
            <a:chOff x="4785740" y="1929383"/>
            <a:chExt cx="2922905" cy="1136650"/>
          </a:xfrm>
        </p:grpSpPr>
        <p:sp>
          <p:nvSpPr>
            <p:cNvPr id="87" name="object 87"/>
            <p:cNvSpPr/>
            <p:nvPr/>
          </p:nvSpPr>
          <p:spPr>
            <a:xfrm>
              <a:off x="4795265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52465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52465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87696" y="1929383"/>
              <a:ext cx="2520950" cy="762000"/>
            </a:xfrm>
            <a:custGeom>
              <a:avLst/>
              <a:gdLst/>
              <a:ahLst/>
              <a:cxnLst/>
              <a:rect l="l" t="t" r="r" b="b"/>
              <a:pathLst>
                <a:path w="2520950" h="762000">
                  <a:moveTo>
                    <a:pt x="790600" y="646112"/>
                  </a:moveTo>
                  <a:lnTo>
                    <a:pt x="789978" y="643763"/>
                  </a:lnTo>
                  <a:lnTo>
                    <a:pt x="787146" y="632968"/>
                  </a:lnTo>
                  <a:lnTo>
                    <a:pt x="786765" y="631952"/>
                  </a:lnTo>
                  <a:lnTo>
                    <a:pt x="769620" y="596138"/>
                  </a:lnTo>
                  <a:lnTo>
                    <a:pt x="749554" y="562356"/>
                  </a:lnTo>
                  <a:lnTo>
                    <a:pt x="726440" y="530479"/>
                  </a:lnTo>
                  <a:lnTo>
                    <a:pt x="700532" y="500380"/>
                  </a:lnTo>
                  <a:lnTo>
                    <a:pt x="672084" y="472567"/>
                  </a:lnTo>
                  <a:lnTo>
                    <a:pt x="641477" y="447294"/>
                  </a:lnTo>
                  <a:lnTo>
                    <a:pt x="608838" y="424561"/>
                  </a:lnTo>
                  <a:lnTo>
                    <a:pt x="574675" y="405003"/>
                  </a:lnTo>
                  <a:lnTo>
                    <a:pt x="538734" y="388620"/>
                  </a:lnTo>
                  <a:lnTo>
                    <a:pt x="501904" y="376047"/>
                  </a:lnTo>
                  <a:lnTo>
                    <a:pt x="464058" y="367157"/>
                  </a:lnTo>
                  <a:lnTo>
                    <a:pt x="425704" y="362712"/>
                  </a:lnTo>
                  <a:lnTo>
                    <a:pt x="390398" y="361696"/>
                  </a:lnTo>
                  <a:lnTo>
                    <a:pt x="373380" y="360172"/>
                  </a:lnTo>
                  <a:lnTo>
                    <a:pt x="322453" y="349758"/>
                  </a:lnTo>
                  <a:lnTo>
                    <a:pt x="272923" y="331343"/>
                  </a:lnTo>
                  <a:lnTo>
                    <a:pt x="225298" y="305562"/>
                  </a:lnTo>
                  <a:lnTo>
                    <a:pt x="181102" y="273431"/>
                  </a:lnTo>
                  <a:lnTo>
                    <a:pt x="141097" y="235966"/>
                  </a:lnTo>
                  <a:lnTo>
                    <a:pt x="106299" y="193802"/>
                  </a:lnTo>
                  <a:lnTo>
                    <a:pt x="77724" y="148463"/>
                  </a:lnTo>
                  <a:lnTo>
                    <a:pt x="56261" y="100584"/>
                  </a:lnTo>
                  <a:lnTo>
                    <a:pt x="42799" y="51181"/>
                  </a:lnTo>
                  <a:lnTo>
                    <a:pt x="38100" y="127"/>
                  </a:lnTo>
                  <a:lnTo>
                    <a:pt x="0" y="1397"/>
                  </a:lnTo>
                  <a:lnTo>
                    <a:pt x="5207" y="57023"/>
                  </a:lnTo>
                  <a:lnTo>
                    <a:pt x="14097" y="94234"/>
                  </a:lnTo>
                  <a:lnTo>
                    <a:pt x="27051" y="130556"/>
                  </a:lnTo>
                  <a:lnTo>
                    <a:pt x="43815" y="165608"/>
                  </a:lnTo>
                  <a:lnTo>
                    <a:pt x="63754" y="199263"/>
                  </a:lnTo>
                  <a:lnTo>
                    <a:pt x="86868" y="231267"/>
                  </a:lnTo>
                  <a:lnTo>
                    <a:pt x="112763" y="261493"/>
                  </a:lnTo>
                  <a:lnTo>
                    <a:pt x="141224" y="289306"/>
                  </a:lnTo>
                  <a:lnTo>
                    <a:pt x="171704" y="314706"/>
                  </a:lnTo>
                  <a:lnTo>
                    <a:pt x="204216" y="337312"/>
                  </a:lnTo>
                  <a:lnTo>
                    <a:pt x="238506" y="356997"/>
                  </a:lnTo>
                  <a:lnTo>
                    <a:pt x="274193" y="373380"/>
                  </a:lnTo>
                  <a:lnTo>
                    <a:pt x="310896" y="386080"/>
                  </a:lnTo>
                  <a:lnTo>
                    <a:pt x="348615" y="394970"/>
                  </a:lnTo>
                  <a:lnTo>
                    <a:pt x="386969" y="399542"/>
                  </a:lnTo>
                  <a:lnTo>
                    <a:pt x="424561" y="400812"/>
                  </a:lnTo>
                  <a:lnTo>
                    <a:pt x="441452" y="402336"/>
                  </a:lnTo>
                  <a:lnTo>
                    <a:pt x="492252" y="412877"/>
                  </a:lnTo>
                  <a:lnTo>
                    <a:pt x="541782" y="431419"/>
                  </a:lnTo>
                  <a:lnTo>
                    <a:pt x="589153" y="457200"/>
                  </a:lnTo>
                  <a:lnTo>
                    <a:pt x="633349" y="489458"/>
                  </a:lnTo>
                  <a:lnTo>
                    <a:pt x="673354" y="527177"/>
                  </a:lnTo>
                  <a:lnTo>
                    <a:pt x="708025" y="569214"/>
                  </a:lnTo>
                  <a:lnTo>
                    <a:pt x="736473" y="614680"/>
                  </a:lnTo>
                  <a:lnTo>
                    <a:pt x="753084" y="653338"/>
                  </a:lnTo>
                  <a:lnTo>
                    <a:pt x="788276" y="646557"/>
                  </a:lnTo>
                  <a:lnTo>
                    <a:pt x="790600" y="646112"/>
                  </a:lnTo>
                  <a:close/>
                </a:path>
                <a:path w="2520950" h="762000">
                  <a:moveTo>
                    <a:pt x="829183" y="638683"/>
                  </a:moveTo>
                  <a:lnTo>
                    <a:pt x="790600" y="646112"/>
                  </a:lnTo>
                  <a:lnTo>
                    <a:pt x="753084" y="653338"/>
                  </a:lnTo>
                  <a:lnTo>
                    <a:pt x="717042" y="660273"/>
                  </a:lnTo>
                  <a:lnTo>
                    <a:pt x="794766" y="761746"/>
                  </a:lnTo>
                  <a:lnTo>
                    <a:pt x="819556" y="673100"/>
                  </a:lnTo>
                  <a:lnTo>
                    <a:pt x="829183" y="638683"/>
                  </a:lnTo>
                  <a:close/>
                </a:path>
                <a:path w="2520950" h="762000">
                  <a:moveTo>
                    <a:pt x="2520442" y="632587"/>
                  </a:moveTo>
                  <a:lnTo>
                    <a:pt x="2485326" y="649109"/>
                  </a:lnTo>
                  <a:lnTo>
                    <a:pt x="2483739" y="646049"/>
                  </a:lnTo>
                  <a:lnTo>
                    <a:pt x="2482977" y="644398"/>
                  </a:lnTo>
                  <a:lnTo>
                    <a:pt x="2481834" y="642874"/>
                  </a:lnTo>
                  <a:lnTo>
                    <a:pt x="2471547" y="632460"/>
                  </a:lnTo>
                  <a:lnTo>
                    <a:pt x="2462022" y="623316"/>
                  </a:lnTo>
                  <a:lnTo>
                    <a:pt x="2451989" y="614553"/>
                  </a:lnTo>
                  <a:lnTo>
                    <a:pt x="2450858" y="613638"/>
                  </a:lnTo>
                  <a:lnTo>
                    <a:pt x="2450858" y="665327"/>
                  </a:lnTo>
                  <a:lnTo>
                    <a:pt x="2450858" y="613638"/>
                  </a:lnTo>
                  <a:lnTo>
                    <a:pt x="2418207" y="588518"/>
                  </a:lnTo>
                  <a:lnTo>
                    <a:pt x="2366391" y="555625"/>
                  </a:lnTo>
                  <a:lnTo>
                    <a:pt x="2306955" y="524383"/>
                  </a:lnTo>
                  <a:lnTo>
                    <a:pt x="2240407" y="495173"/>
                  </a:lnTo>
                  <a:lnTo>
                    <a:pt x="2204847" y="481330"/>
                  </a:lnTo>
                  <a:lnTo>
                    <a:pt x="2167763" y="468122"/>
                  </a:lnTo>
                  <a:lnTo>
                    <a:pt x="2129282" y="455549"/>
                  </a:lnTo>
                  <a:lnTo>
                    <a:pt x="2089531" y="443484"/>
                  </a:lnTo>
                  <a:lnTo>
                    <a:pt x="2048637" y="432308"/>
                  </a:lnTo>
                  <a:lnTo>
                    <a:pt x="2006600" y="421640"/>
                  </a:lnTo>
                  <a:lnTo>
                    <a:pt x="1963547" y="411734"/>
                  </a:lnTo>
                  <a:lnTo>
                    <a:pt x="1919478" y="402717"/>
                  </a:lnTo>
                  <a:lnTo>
                    <a:pt x="1874647" y="394462"/>
                  </a:lnTo>
                  <a:lnTo>
                    <a:pt x="1828927" y="386969"/>
                  </a:lnTo>
                  <a:lnTo>
                    <a:pt x="1782826" y="380492"/>
                  </a:lnTo>
                  <a:lnTo>
                    <a:pt x="1735963" y="374777"/>
                  </a:lnTo>
                  <a:lnTo>
                    <a:pt x="1688719" y="370205"/>
                  </a:lnTo>
                  <a:lnTo>
                    <a:pt x="1640967" y="366395"/>
                  </a:lnTo>
                  <a:lnTo>
                    <a:pt x="1593088" y="363728"/>
                  </a:lnTo>
                  <a:lnTo>
                    <a:pt x="1544955" y="362204"/>
                  </a:lnTo>
                  <a:lnTo>
                    <a:pt x="1449578" y="361061"/>
                  </a:lnTo>
                  <a:lnTo>
                    <a:pt x="1402334" y="359410"/>
                  </a:lnTo>
                  <a:lnTo>
                    <a:pt x="1355217" y="356743"/>
                  </a:lnTo>
                  <a:lnTo>
                    <a:pt x="1308354" y="353060"/>
                  </a:lnTo>
                  <a:lnTo>
                    <a:pt x="1261872" y="348488"/>
                  </a:lnTo>
                  <a:lnTo>
                    <a:pt x="1215771" y="342900"/>
                  </a:lnTo>
                  <a:lnTo>
                    <a:pt x="1170305" y="336423"/>
                  </a:lnTo>
                  <a:lnTo>
                    <a:pt x="1125474" y="329184"/>
                  </a:lnTo>
                  <a:lnTo>
                    <a:pt x="1081532" y="321056"/>
                  </a:lnTo>
                  <a:lnTo>
                    <a:pt x="1038225" y="312166"/>
                  </a:lnTo>
                  <a:lnTo>
                    <a:pt x="996061" y="302514"/>
                  </a:lnTo>
                  <a:lnTo>
                    <a:pt x="954786" y="292100"/>
                  </a:lnTo>
                  <a:lnTo>
                    <a:pt x="914654" y="281051"/>
                  </a:lnTo>
                  <a:lnTo>
                    <a:pt x="875792" y="269367"/>
                  </a:lnTo>
                  <a:lnTo>
                    <a:pt x="838200" y="257048"/>
                  </a:lnTo>
                  <a:lnTo>
                    <a:pt x="802005" y="244221"/>
                  </a:lnTo>
                  <a:lnTo>
                    <a:pt x="734568" y="216789"/>
                  </a:lnTo>
                  <a:lnTo>
                    <a:pt x="673862" y="187706"/>
                  </a:lnTo>
                  <a:lnTo>
                    <a:pt x="620776" y="157099"/>
                  </a:lnTo>
                  <a:lnTo>
                    <a:pt x="576072" y="125476"/>
                  </a:lnTo>
                  <a:lnTo>
                    <a:pt x="540766" y="93472"/>
                  </a:lnTo>
                  <a:lnTo>
                    <a:pt x="515493" y="61722"/>
                  </a:lnTo>
                  <a:lnTo>
                    <a:pt x="498221" y="23622"/>
                  </a:lnTo>
                  <a:lnTo>
                    <a:pt x="495300" y="0"/>
                  </a:lnTo>
                  <a:lnTo>
                    <a:pt x="457200" y="1524"/>
                  </a:lnTo>
                  <a:lnTo>
                    <a:pt x="463677" y="41402"/>
                  </a:lnTo>
                  <a:lnTo>
                    <a:pt x="482981" y="81534"/>
                  </a:lnTo>
                  <a:lnTo>
                    <a:pt x="512699" y="119126"/>
                  </a:lnTo>
                  <a:lnTo>
                    <a:pt x="541274" y="146177"/>
                  </a:lnTo>
                  <a:lnTo>
                    <a:pt x="574548" y="171958"/>
                  </a:lnTo>
                  <a:lnTo>
                    <a:pt x="626618" y="205232"/>
                  </a:lnTo>
                  <a:lnTo>
                    <a:pt x="686054" y="236474"/>
                  </a:lnTo>
                  <a:lnTo>
                    <a:pt x="752729" y="265811"/>
                  </a:lnTo>
                  <a:lnTo>
                    <a:pt x="788289" y="279654"/>
                  </a:lnTo>
                  <a:lnTo>
                    <a:pt x="825373" y="292989"/>
                  </a:lnTo>
                  <a:lnTo>
                    <a:pt x="863854" y="305562"/>
                  </a:lnTo>
                  <a:lnTo>
                    <a:pt x="903732" y="317500"/>
                  </a:lnTo>
                  <a:lnTo>
                    <a:pt x="944499" y="328930"/>
                  </a:lnTo>
                  <a:lnTo>
                    <a:pt x="986663" y="339471"/>
                  </a:lnTo>
                  <a:lnTo>
                    <a:pt x="1029843" y="349250"/>
                  </a:lnTo>
                  <a:lnTo>
                    <a:pt x="1073785" y="358394"/>
                  </a:lnTo>
                  <a:lnTo>
                    <a:pt x="1118616" y="366649"/>
                  </a:lnTo>
                  <a:lnTo>
                    <a:pt x="1164209" y="374142"/>
                  </a:lnTo>
                  <a:lnTo>
                    <a:pt x="1210437" y="380619"/>
                  </a:lnTo>
                  <a:lnTo>
                    <a:pt x="1257300" y="386334"/>
                  </a:lnTo>
                  <a:lnTo>
                    <a:pt x="1304544" y="391033"/>
                  </a:lnTo>
                  <a:lnTo>
                    <a:pt x="1352169" y="394716"/>
                  </a:lnTo>
                  <a:lnTo>
                    <a:pt x="1400175" y="397510"/>
                  </a:lnTo>
                  <a:lnTo>
                    <a:pt x="1448308" y="399034"/>
                  </a:lnTo>
                  <a:lnTo>
                    <a:pt x="1544447" y="400177"/>
                  </a:lnTo>
                  <a:lnTo>
                    <a:pt x="1591691" y="401828"/>
                  </a:lnTo>
                  <a:lnTo>
                    <a:pt x="1638808" y="404495"/>
                  </a:lnTo>
                  <a:lnTo>
                    <a:pt x="1685671" y="408178"/>
                  </a:lnTo>
                  <a:lnTo>
                    <a:pt x="1732280" y="412750"/>
                  </a:lnTo>
                  <a:lnTo>
                    <a:pt x="1778254" y="418338"/>
                  </a:lnTo>
                  <a:lnTo>
                    <a:pt x="1823720" y="424688"/>
                  </a:lnTo>
                  <a:lnTo>
                    <a:pt x="1868424" y="432054"/>
                  </a:lnTo>
                  <a:lnTo>
                    <a:pt x="1912620" y="440182"/>
                  </a:lnTo>
                  <a:lnTo>
                    <a:pt x="1955800" y="449072"/>
                  </a:lnTo>
                  <a:lnTo>
                    <a:pt x="1998091" y="458851"/>
                  </a:lnTo>
                  <a:lnTo>
                    <a:pt x="2039366" y="469138"/>
                  </a:lnTo>
                  <a:lnTo>
                    <a:pt x="2079498" y="480187"/>
                  </a:lnTo>
                  <a:lnTo>
                    <a:pt x="2118233" y="491998"/>
                  </a:lnTo>
                  <a:lnTo>
                    <a:pt x="2155825" y="504317"/>
                  </a:lnTo>
                  <a:lnTo>
                    <a:pt x="2192020" y="517271"/>
                  </a:lnTo>
                  <a:lnTo>
                    <a:pt x="2259711" y="544576"/>
                  </a:lnTo>
                  <a:lnTo>
                    <a:pt x="2320417" y="573786"/>
                  </a:lnTo>
                  <a:lnTo>
                    <a:pt x="2373630" y="604520"/>
                  </a:lnTo>
                  <a:lnTo>
                    <a:pt x="2418207" y="636143"/>
                  </a:lnTo>
                  <a:lnTo>
                    <a:pt x="2450592" y="665454"/>
                  </a:lnTo>
                  <a:lnTo>
                    <a:pt x="2417064" y="681228"/>
                  </a:lnTo>
                  <a:lnTo>
                    <a:pt x="2517394" y="760349"/>
                  </a:lnTo>
                  <a:lnTo>
                    <a:pt x="2519235" y="682879"/>
                  </a:lnTo>
                  <a:lnTo>
                    <a:pt x="2520442" y="632587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95265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8047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8715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1583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&lt;9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243578" y="2696717"/>
            <a:ext cx="1463040" cy="365760"/>
          </a:xfrm>
          <a:custGeom>
            <a:avLst/>
            <a:gdLst/>
            <a:ahLst/>
            <a:cxnLst/>
            <a:rect l="l" t="t" r="r" b="b"/>
            <a:pathLst>
              <a:path w="1463039" h="365760">
                <a:moveTo>
                  <a:pt x="0" y="17780"/>
                </a:moveTo>
                <a:lnTo>
                  <a:pt x="0" y="8000"/>
                </a:lnTo>
                <a:lnTo>
                  <a:pt x="8000" y="0"/>
                </a:lnTo>
                <a:lnTo>
                  <a:pt x="17780" y="0"/>
                </a:lnTo>
                <a:lnTo>
                  <a:pt x="1445260" y="0"/>
                </a:lnTo>
                <a:lnTo>
                  <a:pt x="1455039" y="0"/>
                </a:lnTo>
                <a:lnTo>
                  <a:pt x="1463039" y="8000"/>
                </a:lnTo>
                <a:lnTo>
                  <a:pt x="1463039" y="17780"/>
                </a:lnTo>
                <a:lnTo>
                  <a:pt x="1463039" y="347980"/>
                </a:lnTo>
                <a:lnTo>
                  <a:pt x="1463039" y="357758"/>
                </a:lnTo>
                <a:lnTo>
                  <a:pt x="1455039" y="365759"/>
                </a:lnTo>
                <a:lnTo>
                  <a:pt x="1445260" y="365759"/>
                </a:lnTo>
                <a:lnTo>
                  <a:pt x="17780" y="365759"/>
                </a:lnTo>
                <a:lnTo>
                  <a:pt x="8000" y="365759"/>
                </a:lnTo>
                <a:lnTo>
                  <a:pt x="0" y="357758"/>
                </a:lnTo>
                <a:lnTo>
                  <a:pt x="0" y="347980"/>
                </a:lnTo>
                <a:lnTo>
                  <a:pt x="0" y="17780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250816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&lt;7</a:t>
            </a:r>
            <a:endParaRPr sz="24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20" dirty="0"/>
              <a:t> </a:t>
            </a:r>
            <a:r>
              <a:rPr dirty="0"/>
              <a:t>–</a:t>
            </a:r>
            <a:r>
              <a:rPr spc="310" dirty="0"/>
              <a:t> </a:t>
            </a:r>
            <a:r>
              <a:rPr spc="220" dirty="0"/>
              <a:t>OVERFLOW</a:t>
            </a:r>
            <a:r>
              <a:rPr spc="260" dirty="0"/>
              <a:t> </a:t>
            </a:r>
            <a:r>
              <a:rPr spc="165" dirty="0"/>
              <a:t>LEAF</a:t>
            </a:r>
            <a:r>
              <a:rPr spc="285" dirty="0"/>
              <a:t> </a:t>
            </a:r>
            <a:r>
              <a:rPr spc="145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2598801" y="1929256"/>
            <a:ext cx="3856990" cy="762000"/>
          </a:xfrm>
          <a:custGeom>
            <a:avLst/>
            <a:gdLst/>
            <a:ahLst/>
            <a:cxnLst/>
            <a:rect l="l" t="t" r="r" b="b"/>
            <a:pathLst>
              <a:path w="3856990" h="762000">
                <a:moveTo>
                  <a:pt x="1713230" y="1524"/>
                </a:moveTo>
                <a:lnTo>
                  <a:pt x="1675130" y="254"/>
                </a:lnTo>
                <a:lnTo>
                  <a:pt x="1674876" y="9271"/>
                </a:lnTo>
                <a:lnTo>
                  <a:pt x="1673987" y="16637"/>
                </a:lnTo>
                <a:lnTo>
                  <a:pt x="1657985" y="63881"/>
                </a:lnTo>
                <a:lnTo>
                  <a:pt x="1623568" y="111506"/>
                </a:lnTo>
                <a:lnTo>
                  <a:pt x="1590929" y="143129"/>
                </a:lnTo>
                <a:lnTo>
                  <a:pt x="1550797" y="174117"/>
                </a:lnTo>
                <a:lnTo>
                  <a:pt x="1504188" y="203708"/>
                </a:lnTo>
                <a:lnTo>
                  <a:pt x="1451483" y="231902"/>
                </a:lnTo>
                <a:lnTo>
                  <a:pt x="1393317" y="258064"/>
                </a:lnTo>
                <a:lnTo>
                  <a:pt x="1330579" y="282067"/>
                </a:lnTo>
                <a:lnTo>
                  <a:pt x="1263777" y="303530"/>
                </a:lnTo>
                <a:lnTo>
                  <a:pt x="1193546" y="321945"/>
                </a:lnTo>
                <a:lnTo>
                  <a:pt x="1120521" y="337439"/>
                </a:lnTo>
                <a:lnTo>
                  <a:pt x="1045337" y="349377"/>
                </a:lnTo>
                <a:lnTo>
                  <a:pt x="1007237" y="353949"/>
                </a:lnTo>
                <a:lnTo>
                  <a:pt x="968629" y="357505"/>
                </a:lnTo>
                <a:lnTo>
                  <a:pt x="930021" y="360172"/>
                </a:lnTo>
                <a:lnTo>
                  <a:pt x="891032" y="361696"/>
                </a:lnTo>
                <a:lnTo>
                  <a:pt x="812927" y="362966"/>
                </a:lnTo>
                <a:lnTo>
                  <a:pt x="773176" y="364617"/>
                </a:lnTo>
                <a:lnTo>
                  <a:pt x="733425" y="367284"/>
                </a:lnTo>
                <a:lnTo>
                  <a:pt x="693915" y="370967"/>
                </a:lnTo>
                <a:lnTo>
                  <a:pt x="654812" y="375793"/>
                </a:lnTo>
                <a:lnTo>
                  <a:pt x="616077" y="381381"/>
                </a:lnTo>
                <a:lnTo>
                  <a:pt x="577723" y="387985"/>
                </a:lnTo>
                <a:lnTo>
                  <a:pt x="540004" y="395351"/>
                </a:lnTo>
                <a:lnTo>
                  <a:pt x="466344" y="412877"/>
                </a:lnTo>
                <a:lnTo>
                  <a:pt x="395859" y="433451"/>
                </a:lnTo>
                <a:lnTo>
                  <a:pt x="329057" y="456819"/>
                </a:lnTo>
                <a:lnTo>
                  <a:pt x="266446" y="482854"/>
                </a:lnTo>
                <a:lnTo>
                  <a:pt x="208788" y="511175"/>
                </a:lnTo>
                <a:lnTo>
                  <a:pt x="156464" y="541655"/>
                </a:lnTo>
                <a:lnTo>
                  <a:pt x="110236" y="574040"/>
                </a:lnTo>
                <a:lnTo>
                  <a:pt x="70485" y="608076"/>
                </a:lnTo>
                <a:lnTo>
                  <a:pt x="53340" y="625729"/>
                </a:lnTo>
                <a:lnTo>
                  <a:pt x="52324" y="626745"/>
                </a:lnTo>
                <a:lnTo>
                  <a:pt x="50800" y="629031"/>
                </a:lnTo>
                <a:lnTo>
                  <a:pt x="38201" y="649655"/>
                </a:lnTo>
                <a:lnTo>
                  <a:pt x="0" y="634492"/>
                </a:lnTo>
                <a:lnTo>
                  <a:pt x="11049" y="761873"/>
                </a:lnTo>
                <a:lnTo>
                  <a:pt x="98907" y="683260"/>
                </a:lnTo>
                <a:lnTo>
                  <a:pt x="106299" y="676656"/>
                </a:lnTo>
                <a:lnTo>
                  <a:pt x="74142" y="663905"/>
                </a:lnTo>
                <a:lnTo>
                  <a:pt x="81292" y="652145"/>
                </a:lnTo>
                <a:lnTo>
                  <a:pt x="82207" y="650646"/>
                </a:lnTo>
                <a:lnTo>
                  <a:pt x="113538" y="620395"/>
                </a:lnTo>
                <a:lnTo>
                  <a:pt x="153797" y="589280"/>
                </a:lnTo>
                <a:lnTo>
                  <a:pt x="200406" y="559435"/>
                </a:lnTo>
                <a:lnTo>
                  <a:pt x="253238" y="531114"/>
                </a:lnTo>
                <a:lnTo>
                  <a:pt x="311277" y="504952"/>
                </a:lnTo>
                <a:lnTo>
                  <a:pt x="374142" y="480949"/>
                </a:lnTo>
                <a:lnTo>
                  <a:pt x="440817" y="459486"/>
                </a:lnTo>
                <a:lnTo>
                  <a:pt x="511175" y="440817"/>
                </a:lnTo>
                <a:lnTo>
                  <a:pt x="584200" y="425577"/>
                </a:lnTo>
                <a:lnTo>
                  <a:pt x="659257" y="413512"/>
                </a:lnTo>
                <a:lnTo>
                  <a:pt x="697484" y="408940"/>
                </a:lnTo>
                <a:lnTo>
                  <a:pt x="735965" y="405257"/>
                </a:lnTo>
                <a:lnTo>
                  <a:pt x="774700" y="402590"/>
                </a:lnTo>
                <a:lnTo>
                  <a:pt x="813562" y="401066"/>
                </a:lnTo>
                <a:lnTo>
                  <a:pt x="892556" y="399796"/>
                </a:lnTo>
                <a:lnTo>
                  <a:pt x="932561" y="398145"/>
                </a:lnTo>
                <a:lnTo>
                  <a:pt x="972185" y="395478"/>
                </a:lnTo>
                <a:lnTo>
                  <a:pt x="1011682" y="391795"/>
                </a:lnTo>
                <a:lnTo>
                  <a:pt x="1050925" y="386969"/>
                </a:lnTo>
                <a:lnTo>
                  <a:pt x="1089660" y="381381"/>
                </a:lnTo>
                <a:lnTo>
                  <a:pt x="1128014" y="374777"/>
                </a:lnTo>
                <a:lnTo>
                  <a:pt x="1165733" y="367284"/>
                </a:lnTo>
                <a:lnTo>
                  <a:pt x="1202944" y="358902"/>
                </a:lnTo>
                <a:lnTo>
                  <a:pt x="1274953" y="339852"/>
                </a:lnTo>
                <a:lnTo>
                  <a:pt x="1343787" y="317881"/>
                </a:lnTo>
                <a:lnTo>
                  <a:pt x="1408557" y="293116"/>
                </a:lnTo>
                <a:lnTo>
                  <a:pt x="1468882" y="265811"/>
                </a:lnTo>
                <a:lnTo>
                  <a:pt x="1524000" y="236220"/>
                </a:lnTo>
                <a:lnTo>
                  <a:pt x="1573403" y="204724"/>
                </a:lnTo>
                <a:lnTo>
                  <a:pt x="1616583" y="171323"/>
                </a:lnTo>
                <a:lnTo>
                  <a:pt x="1652778" y="136017"/>
                </a:lnTo>
                <a:lnTo>
                  <a:pt x="1681353" y="99060"/>
                </a:lnTo>
                <a:lnTo>
                  <a:pt x="1701292" y="60833"/>
                </a:lnTo>
                <a:lnTo>
                  <a:pt x="1711960" y="20701"/>
                </a:lnTo>
                <a:lnTo>
                  <a:pt x="1712976" y="10414"/>
                </a:lnTo>
                <a:lnTo>
                  <a:pt x="1713230" y="1524"/>
                </a:lnTo>
                <a:close/>
              </a:path>
              <a:path w="3856990" h="762000">
                <a:moveTo>
                  <a:pt x="2039620" y="361823"/>
                </a:moveTo>
                <a:lnTo>
                  <a:pt x="2038946" y="361899"/>
                </a:lnTo>
                <a:lnTo>
                  <a:pt x="2038692" y="362000"/>
                </a:lnTo>
                <a:lnTo>
                  <a:pt x="2039620" y="361823"/>
                </a:lnTo>
                <a:close/>
              </a:path>
              <a:path w="3856990" h="762000">
                <a:moveTo>
                  <a:pt x="2169541" y="1270"/>
                </a:moveTo>
                <a:lnTo>
                  <a:pt x="2131568" y="508"/>
                </a:lnTo>
                <a:lnTo>
                  <a:pt x="2130806" y="36195"/>
                </a:lnTo>
                <a:lnTo>
                  <a:pt x="2128901" y="70866"/>
                </a:lnTo>
                <a:lnTo>
                  <a:pt x="2121789" y="138303"/>
                </a:lnTo>
                <a:lnTo>
                  <a:pt x="2110740" y="201168"/>
                </a:lnTo>
                <a:lnTo>
                  <a:pt x="2096516" y="257302"/>
                </a:lnTo>
                <a:lnTo>
                  <a:pt x="2080006" y="303911"/>
                </a:lnTo>
                <a:lnTo>
                  <a:pt x="2062099" y="338709"/>
                </a:lnTo>
                <a:lnTo>
                  <a:pt x="2039620" y="361492"/>
                </a:lnTo>
                <a:lnTo>
                  <a:pt x="2039620" y="361823"/>
                </a:lnTo>
                <a:lnTo>
                  <a:pt x="2038654" y="362013"/>
                </a:lnTo>
                <a:lnTo>
                  <a:pt x="2038946" y="361899"/>
                </a:lnTo>
                <a:lnTo>
                  <a:pt x="2039620" y="361823"/>
                </a:lnTo>
                <a:lnTo>
                  <a:pt x="2039620" y="361492"/>
                </a:lnTo>
                <a:lnTo>
                  <a:pt x="2037803" y="362000"/>
                </a:lnTo>
                <a:lnTo>
                  <a:pt x="2038832" y="361899"/>
                </a:lnTo>
                <a:lnTo>
                  <a:pt x="2037753" y="362013"/>
                </a:lnTo>
                <a:lnTo>
                  <a:pt x="2036572" y="362127"/>
                </a:lnTo>
                <a:lnTo>
                  <a:pt x="2036572" y="400177"/>
                </a:lnTo>
                <a:lnTo>
                  <a:pt x="2033968" y="400659"/>
                </a:lnTo>
                <a:lnTo>
                  <a:pt x="2033689" y="400748"/>
                </a:lnTo>
                <a:lnTo>
                  <a:pt x="2033917" y="400659"/>
                </a:lnTo>
                <a:lnTo>
                  <a:pt x="2034159" y="400558"/>
                </a:lnTo>
                <a:lnTo>
                  <a:pt x="2033993" y="400646"/>
                </a:lnTo>
                <a:lnTo>
                  <a:pt x="2034438" y="400558"/>
                </a:lnTo>
                <a:lnTo>
                  <a:pt x="2036572" y="400177"/>
                </a:lnTo>
                <a:lnTo>
                  <a:pt x="2036572" y="362127"/>
                </a:lnTo>
                <a:lnTo>
                  <a:pt x="2034286" y="362331"/>
                </a:lnTo>
                <a:lnTo>
                  <a:pt x="2033663" y="362407"/>
                </a:lnTo>
                <a:lnTo>
                  <a:pt x="2033663" y="400761"/>
                </a:lnTo>
                <a:lnTo>
                  <a:pt x="2031238" y="401701"/>
                </a:lnTo>
                <a:lnTo>
                  <a:pt x="2033498" y="400812"/>
                </a:lnTo>
                <a:lnTo>
                  <a:pt x="2033663" y="400761"/>
                </a:lnTo>
                <a:lnTo>
                  <a:pt x="2033663" y="362407"/>
                </a:lnTo>
                <a:lnTo>
                  <a:pt x="2011807" y="369189"/>
                </a:lnTo>
                <a:lnTo>
                  <a:pt x="2010918" y="369570"/>
                </a:lnTo>
                <a:lnTo>
                  <a:pt x="2010156" y="370078"/>
                </a:lnTo>
                <a:lnTo>
                  <a:pt x="2009267" y="370586"/>
                </a:lnTo>
                <a:lnTo>
                  <a:pt x="2004060" y="374396"/>
                </a:lnTo>
                <a:lnTo>
                  <a:pt x="1978787" y="403225"/>
                </a:lnTo>
                <a:lnTo>
                  <a:pt x="1957705" y="443738"/>
                </a:lnTo>
                <a:lnTo>
                  <a:pt x="1943900" y="481203"/>
                </a:lnTo>
                <a:lnTo>
                  <a:pt x="1931797" y="522986"/>
                </a:lnTo>
                <a:lnTo>
                  <a:pt x="1918462" y="585597"/>
                </a:lnTo>
                <a:lnTo>
                  <a:pt x="1910448" y="646645"/>
                </a:lnTo>
                <a:lnTo>
                  <a:pt x="1871726" y="644398"/>
                </a:lnTo>
                <a:lnTo>
                  <a:pt x="1922145" y="761873"/>
                </a:lnTo>
                <a:lnTo>
                  <a:pt x="1975815" y="668528"/>
                </a:lnTo>
                <a:lnTo>
                  <a:pt x="1985899" y="651002"/>
                </a:lnTo>
                <a:lnTo>
                  <a:pt x="1948497" y="648843"/>
                </a:lnTo>
                <a:lnTo>
                  <a:pt x="1950720" y="625094"/>
                </a:lnTo>
                <a:lnTo>
                  <a:pt x="1955800" y="592836"/>
                </a:lnTo>
                <a:lnTo>
                  <a:pt x="1968500" y="533146"/>
                </a:lnTo>
                <a:lnTo>
                  <a:pt x="1979930" y="493268"/>
                </a:lnTo>
                <a:lnTo>
                  <a:pt x="1996948" y="449326"/>
                </a:lnTo>
                <a:lnTo>
                  <a:pt x="2018665" y="413004"/>
                </a:lnTo>
                <a:lnTo>
                  <a:pt x="2035009" y="400621"/>
                </a:lnTo>
                <a:lnTo>
                  <a:pt x="2033765" y="400761"/>
                </a:lnTo>
                <a:lnTo>
                  <a:pt x="2035009" y="400621"/>
                </a:lnTo>
                <a:lnTo>
                  <a:pt x="2038350" y="400304"/>
                </a:lnTo>
                <a:lnTo>
                  <a:pt x="2039416" y="400177"/>
                </a:lnTo>
                <a:lnTo>
                  <a:pt x="2043684" y="399669"/>
                </a:lnTo>
                <a:lnTo>
                  <a:pt x="2044954" y="399542"/>
                </a:lnTo>
                <a:lnTo>
                  <a:pt x="2047240" y="399034"/>
                </a:lnTo>
                <a:lnTo>
                  <a:pt x="2052574" y="397383"/>
                </a:lnTo>
                <a:lnTo>
                  <a:pt x="2054606" y="396621"/>
                </a:lnTo>
                <a:lnTo>
                  <a:pt x="2055495" y="396113"/>
                </a:lnTo>
                <a:lnTo>
                  <a:pt x="2060829" y="393446"/>
                </a:lnTo>
                <a:lnTo>
                  <a:pt x="2088896" y="366776"/>
                </a:lnTo>
                <a:lnTo>
                  <a:pt x="2091855" y="362458"/>
                </a:lnTo>
                <a:lnTo>
                  <a:pt x="2092121" y="362077"/>
                </a:lnTo>
                <a:lnTo>
                  <a:pt x="2092299" y="361823"/>
                </a:lnTo>
                <a:lnTo>
                  <a:pt x="2092909" y="360934"/>
                </a:lnTo>
                <a:lnTo>
                  <a:pt x="2092998" y="360807"/>
                </a:lnTo>
                <a:lnTo>
                  <a:pt x="2093950" y="359410"/>
                </a:lnTo>
                <a:lnTo>
                  <a:pt x="2094560" y="358521"/>
                </a:lnTo>
                <a:lnTo>
                  <a:pt x="2100072" y="349504"/>
                </a:lnTo>
                <a:lnTo>
                  <a:pt x="2120011" y="306451"/>
                </a:lnTo>
                <a:lnTo>
                  <a:pt x="2133219" y="267589"/>
                </a:lnTo>
                <a:lnTo>
                  <a:pt x="2148205" y="208407"/>
                </a:lnTo>
                <a:lnTo>
                  <a:pt x="2159635" y="143002"/>
                </a:lnTo>
                <a:lnTo>
                  <a:pt x="2167001" y="72898"/>
                </a:lnTo>
                <a:lnTo>
                  <a:pt x="2168906" y="36830"/>
                </a:lnTo>
                <a:lnTo>
                  <a:pt x="2169541" y="1270"/>
                </a:lnTo>
                <a:close/>
              </a:path>
              <a:path w="3856990" h="762000">
                <a:moveTo>
                  <a:pt x="3817912" y="647509"/>
                </a:moveTo>
                <a:lnTo>
                  <a:pt x="3817505" y="646557"/>
                </a:lnTo>
                <a:lnTo>
                  <a:pt x="3811016" y="631444"/>
                </a:lnTo>
                <a:lnTo>
                  <a:pt x="3810508" y="630174"/>
                </a:lnTo>
                <a:lnTo>
                  <a:pt x="3809873" y="629031"/>
                </a:lnTo>
                <a:lnTo>
                  <a:pt x="3809111" y="628015"/>
                </a:lnTo>
                <a:lnTo>
                  <a:pt x="3796538" y="610235"/>
                </a:lnTo>
                <a:lnTo>
                  <a:pt x="3767328" y="575818"/>
                </a:lnTo>
                <a:lnTo>
                  <a:pt x="3733292" y="543179"/>
                </a:lnTo>
                <a:lnTo>
                  <a:pt x="3694938" y="512572"/>
                </a:lnTo>
                <a:lnTo>
                  <a:pt x="3652393" y="483870"/>
                </a:lnTo>
                <a:lnTo>
                  <a:pt x="3606419" y="457708"/>
                </a:lnTo>
                <a:lnTo>
                  <a:pt x="3557270" y="433959"/>
                </a:lnTo>
                <a:lnTo>
                  <a:pt x="3505327" y="413258"/>
                </a:lnTo>
                <a:lnTo>
                  <a:pt x="3451225" y="395605"/>
                </a:lnTo>
                <a:lnTo>
                  <a:pt x="3395345" y="381508"/>
                </a:lnTo>
                <a:lnTo>
                  <a:pt x="3338068" y="370967"/>
                </a:lnTo>
                <a:lnTo>
                  <a:pt x="3279648" y="364490"/>
                </a:lnTo>
                <a:lnTo>
                  <a:pt x="3193415" y="361696"/>
                </a:lnTo>
                <a:lnTo>
                  <a:pt x="3165475" y="360172"/>
                </a:lnTo>
                <a:lnTo>
                  <a:pt x="3109849" y="353949"/>
                </a:lnTo>
                <a:lnTo>
                  <a:pt x="3054985" y="343916"/>
                </a:lnTo>
                <a:lnTo>
                  <a:pt x="3001645" y="330454"/>
                </a:lnTo>
                <a:lnTo>
                  <a:pt x="2949829" y="313563"/>
                </a:lnTo>
                <a:lnTo>
                  <a:pt x="2900299" y="293878"/>
                </a:lnTo>
                <a:lnTo>
                  <a:pt x="2853563" y="271272"/>
                </a:lnTo>
                <a:lnTo>
                  <a:pt x="2809875" y="246380"/>
                </a:lnTo>
                <a:lnTo>
                  <a:pt x="2769870" y="219456"/>
                </a:lnTo>
                <a:lnTo>
                  <a:pt x="2733929" y="190754"/>
                </a:lnTo>
                <a:lnTo>
                  <a:pt x="2702560" y="160655"/>
                </a:lnTo>
                <a:lnTo>
                  <a:pt x="2676144" y="129667"/>
                </a:lnTo>
                <a:lnTo>
                  <a:pt x="2655062" y="97790"/>
                </a:lnTo>
                <a:lnTo>
                  <a:pt x="2634234" y="49784"/>
                </a:lnTo>
                <a:lnTo>
                  <a:pt x="2626995" y="0"/>
                </a:lnTo>
                <a:lnTo>
                  <a:pt x="2588895" y="1778"/>
                </a:lnTo>
                <a:lnTo>
                  <a:pt x="2597277" y="58674"/>
                </a:lnTo>
                <a:lnTo>
                  <a:pt x="2611628" y="96774"/>
                </a:lnTo>
                <a:lnTo>
                  <a:pt x="2632456" y="133731"/>
                </a:lnTo>
                <a:lnTo>
                  <a:pt x="2658999" y="169037"/>
                </a:lnTo>
                <a:lnTo>
                  <a:pt x="2690622" y="202692"/>
                </a:lnTo>
                <a:lnTo>
                  <a:pt x="2726944" y="234569"/>
                </a:lnTo>
                <a:lnTo>
                  <a:pt x="2767457" y="264414"/>
                </a:lnTo>
                <a:lnTo>
                  <a:pt x="2811907" y="291846"/>
                </a:lnTo>
                <a:lnTo>
                  <a:pt x="2859532" y="316865"/>
                </a:lnTo>
                <a:lnTo>
                  <a:pt x="2910078" y="339217"/>
                </a:lnTo>
                <a:lnTo>
                  <a:pt x="2963037" y="358394"/>
                </a:lnTo>
                <a:lnTo>
                  <a:pt x="3018155" y="374396"/>
                </a:lnTo>
                <a:lnTo>
                  <a:pt x="3074797" y="386715"/>
                </a:lnTo>
                <a:lnTo>
                  <a:pt x="3132709" y="395351"/>
                </a:lnTo>
                <a:lnTo>
                  <a:pt x="3191383" y="399796"/>
                </a:lnTo>
                <a:lnTo>
                  <a:pt x="3249549" y="400939"/>
                </a:lnTo>
                <a:lnTo>
                  <a:pt x="3277489" y="402590"/>
                </a:lnTo>
                <a:lnTo>
                  <a:pt x="3333115" y="408813"/>
                </a:lnTo>
                <a:lnTo>
                  <a:pt x="3387852" y="418846"/>
                </a:lnTo>
                <a:lnTo>
                  <a:pt x="3441319" y="432435"/>
                </a:lnTo>
                <a:lnTo>
                  <a:pt x="3493008" y="449199"/>
                </a:lnTo>
                <a:lnTo>
                  <a:pt x="3542538" y="469138"/>
                </a:lnTo>
                <a:lnTo>
                  <a:pt x="3589274" y="491617"/>
                </a:lnTo>
                <a:lnTo>
                  <a:pt x="3632835" y="516636"/>
                </a:lnTo>
                <a:lnTo>
                  <a:pt x="3672840" y="543687"/>
                </a:lnTo>
                <a:lnTo>
                  <a:pt x="3708908" y="572516"/>
                </a:lnTo>
                <a:lnTo>
                  <a:pt x="3740277" y="602615"/>
                </a:lnTo>
                <a:lnTo>
                  <a:pt x="3766693" y="633984"/>
                </a:lnTo>
                <a:lnTo>
                  <a:pt x="3781094" y="658469"/>
                </a:lnTo>
                <a:lnTo>
                  <a:pt x="3809568" y="649986"/>
                </a:lnTo>
                <a:lnTo>
                  <a:pt x="3817912" y="647509"/>
                </a:lnTo>
                <a:close/>
              </a:path>
              <a:path w="3856990" h="762000">
                <a:moveTo>
                  <a:pt x="3856482" y="636016"/>
                </a:moveTo>
                <a:lnTo>
                  <a:pt x="3817912" y="647509"/>
                </a:lnTo>
                <a:lnTo>
                  <a:pt x="3781094" y="658469"/>
                </a:lnTo>
                <a:lnTo>
                  <a:pt x="3746881" y="668655"/>
                </a:lnTo>
                <a:lnTo>
                  <a:pt x="3834257" y="761873"/>
                </a:lnTo>
                <a:lnTo>
                  <a:pt x="3849052" y="678053"/>
                </a:lnTo>
                <a:lnTo>
                  <a:pt x="3856482" y="636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885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816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&lt;7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318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9896" y="2449702"/>
            <a:ext cx="2490470" cy="976630"/>
            <a:chOff x="3739896" y="2449702"/>
            <a:chExt cx="2490470" cy="976630"/>
          </a:xfrm>
        </p:grpSpPr>
        <p:sp>
          <p:nvSpPr>
            <p:cNvPr id="9" name="object 9"/>
            <p:cNvSpPr/>
            <p:nvPr/>
          </p:nvSpPr>
          <p:spPr>
            <a:xfrm>
              <a:off x="3739896" y="2449702"/>
              <a:ext cx="2490470" cy="848360"/>
            </a:xfrm>
            <a:custGeom>
              <a:avLst/>
              <a:gdLst/>
              <a:ahLst/>
              <a:cxnLst/>
              <a:rect l="l" t="t" r="r" b="b"/>
              <a:pathLst>
                <a:path w="2490470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2490470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  <a:path w="2490470" h="848360">
                  <a:moveTo>
                    <a:pt x="2490343" y="601218"/>
                  </a:moveTo>
                  <a:lnTo>
                    <a:pt x="2452243" y="599948"/>
                  </a:lnTo>
                  <a:lnTo>
                    <a:pt x="2451862" y="610616"/>
                  </a:lnTo>
                  <a:lnTo>
                    <a:pt x="2450846" y="620014"/>
                  </a:lnTo>
                  <a:lnTo>
                    <a:pt x="2440051" y="657606"/>
                  </a:lnTo>
                  <a:lnTo>
                    <a:pt x="2419858" y="693801"/>
                  </a:lnTo>
                  <a:lnTo>
                    <a:pt x="2390902" y="728218"/>
                  </a:lnTo>
                  <a:lnTo>
                    <a:pt x="2355215" y="758190"/>
                  </a:lnTo>
                  <a:lnTo>
                    <a:pt x="2314321" y="782574"/>
                  </a:lnTo>
                  <a:lnTo>
                    <a:pt x="2269744" y="799973"/>
                  </a:lnTo>
                  <a:lnTo>
                    <a:pt x="2223643" y="808990"/>
                  </a:lnTo>
                  <a:lnTo>
                    <a:pt x="2200148" y="810260"/>
                  </a:lnTo>
                  <a:lnTo>
                    <a:pt x="2188464" y="810006"/>
                  </a:lnTo>
                  <a:lnTo>
                    <a:pt x="2129917" y="800100"/>
                  </a:lnTo>
                  <a:lnTo>
                    <a:pt x="2085467" y="783336"/>
                  </a:lnTo>
                  <a:lnTo>
                    <a:pt x="2044573" y="760095"/>
                  </a:lnTo>
                  <a:lnTo>
                    <a:pt x="2009013" y="731647"/>
                  </a:lnTo>
                  <a:lnTo>
                    <a:pt x="1997786" y="719963"/>
                  </a:lnTo>
                  <a:lnTo>
                    <a:pt x="1995551" y="717638"/>
                  </a:lnTo>
                  <a:lnTo>
                    <a:pt x="1994547" y="715772"/>
                  </a:lnTo>
                  <a:lnTo>
                    <a:pt x="1992312" y="711669"/>
                  </a:lnTo>
                  <a:lnTo>
                    <a:pt x="2025523" y="698500"/>
                  </a:lnTo>
                  <a:lnTo>
                    <a:pt x="2019122" y="692785"/>
                  </a:lnTo>
                  <a:lnTo>
                    <a:pt x="1930146" y="613283"/>
                  </a:lnTo>
                  <a:lnTo>
                    <a:pt x="1919224" y="740664"/>
                  </a:lnTo>
                  <a:lnTo>
                    <a:pt x="1956625" y="725830"/>
                  </a:lnTo>
                  <a:lnTo>
                    <a:pt x="1963293" y="738124"/>
                  </a:lnTo>
                  <a:lnTo>
                    <a:pt x="1964182" y="739648"/>
                  </a:lnTo>
                  <a:lnTo>
                    <a:pt x="2003425" y="777113"/>
                  </a:lnTo>
                  <a:lnTo>
                    <a:pt x="2046986" y="806323"/>
                  </a:lnTo>
                  <a:lnTo>
                    <a:pt x="2095500" y="828802"/>
                  </a:lnTo>
                  <a:lnTo>
                    <a:pt x="2147189" y="843153"/>
                  </a:lnTo>
                  <a:lnTo>
                    <a:pt x="2187702" y="847979"/>
                  </a:lnTo>
                  <a:lnTo>
                    <a:pt x="2201291" y="848360"/>
                  </a:lnTo>
                  <a:lnTo>
                    <a:pt x="2214880" y="847852"/>
                  </a:lnTo>
                  <a:lnTo>
                    <a:pt x="2255520" y="842645"/>
                  </a:lnTo>
                  <a:lnTo>
                    <a:pt x="2307844" y="827024"/>
                  </a:lnTo>
                  <a:lnTo>
                    <a:pt x="2343023" y="810260"/>
                  </a:lnTo>
                  <a:lnTo>
                    <a:pt x="2356231" y="803021"/>
                  </a:lnTo>
                  <a:lnTo>
                    <a:pt x="2399538" y="771906"/>
                  </a:lnTo>
                  <a:lnTo>
                    <a:pt x="2436495" y="734695"/>
                  </a:lnTo>
                  <a:lnTo>
                    <a:pt x="2464943" y="693293"/>
                  </a:lnTo>
                  <a:lnTo>
                    <a:pt x="2483612" y="647954"/>
                  </a:lnTo>
                  <a:lnTo>
                    <a:pt x="2489962" y="612013"/>
                  </a:lnTo>
                  <a:lnTo>
                    <a:pt x="2490343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3870" y="3054350"/>
              <a:ext cx="1389380" cy="371475"/>
            </a:xfrm>
            <a:custGeom>
              <a:avLst/>
              <a:gdLst/>
              <a:ahLst/>
              <a:cxnLst/>
              <a:rect l="l" t="t" r="r" b="b"/>
              <a:pathLst>
                <a:path w="1389379" h="371475">
                  <a:moveTo>
                    <a:pt x="41909" y="250825"/>
                  </a:moveTo>
                  <a:lnTo>
                    <a:pt x="0" y="371475"/>
                  </a:lnTo>
                  <a:lnTo>
                    <a:pt x="121792" y="332613"/>
                  </a:lnTo>
                  <a:lnTo>
                    <a:pt x="109388" y="319913"/>
                  </a:lnTo>
                  <a:lnTo>
                    <a:pt x="80009" y="319913"/>
                  </a:lnTo>
                  <a:lnTo>
                    <a:pt x="56387" y="290068"/>
                  </a:lnTo>
                  <a:lnTo>
                    <a:pt x="69854" y="279436"/>
                  </a:lnTo>
                  <a:lnTo>
                    <a:pt x="41909" y="250825"/>
                  </a:lnTo>
                  <a:close/>
                </a:path>
                <a:path w="1389379" h="371475">
                  <a:moveTo>
                    <a:pt x="69854" y="279436"/>
                  </a:moveTo>
                  <a:lnTo>
                    <a:pt x="56387" y="290068"/>
                  </a:lnTo>
                  <a:lnTo>
                    <a:pt x="80009" y="319913"/>
                  </a:lnTo>
                  <a:lnTo>
                    <a:pt x="96544" y="306762"/>
                  </a:lnTo>
                  <a:lnTo>
                    <a:pt x="69854" y="279436"/>
                  </a:lnTo>
                  <a:close/>
                </a:path>
                <a:path w="1389379" h="371475">
                  <a:moveTo>
                    <a:pt x="96544" y="306762"/>
                  </a:moveTo>
                  <a:lnTo>
                    <a:pt x="80009" y="319913"/>
                  </a:lnTo>
                  <a:lnTo>
                    <a:pt x="109388" y="319913"/>
                  </a:lnTo>
                  <a:lnTo>
                    <a:pt x="96544" y="306762"/>
                  </a:lnTo>
                  <a:close/>
                </a:path>
                <a:path w="1389379" h="371475">
                  <a:moveTo>
                    <a:pt x="1345904" y="17272"/>
                  </a:moveTo>
                  <a:lnTo>
                    <a:pt x="1313814" y="46100"/>
                  </a:lnTo>
                  <a:lnTo>
                    <a:pt x="1272158" y="68706"/>
                  </a:lnTo>
                  <a:lnTo>
                    <a:pt x="1236979" y="83438"/>
                  </a:lnTo>
                  <a:lnTo>
                    <a:pt x="1196339" y="97536"/>
                  </a:lnTo>
                  <a:lnTo>
                    <a:pt x="1151127" y="110743"/>
                  </a:lnTo>
                  <a:lnTo>
                    <a:pt x="1101852" y="122936"/>
                  </a:lnTo>
                  <a:lnTo>
                    <a:pt x="1048892" y="133985"/>
                  </a:lnTo>
                  <a:lnTo>
                    <a:pt x="992885" y="143763"/>
                  </a:lnTo>
                  <a:lnTo>
                    <a:pt x="934212" y="152019"/>
                  </a:lnTo>
                  <a:lnTo>
                    <a:pt x="873505" y="158750"/>
                  </a:lnTo>
                  <a:lnTo>
                    <a:pt x="811529" y="163575"/>
                  </a:lnTo>
                  <a:lnTo>
                    <a:pt x="748410" y="166750"/>
                  </a:lnTo>
                  <a:lnTo>
                    <a:pt x="620776" y="168782"/>
                  </a:lnTo>
                  <a:lnTo>
                    <a:pt x="556513" y="171957"/>
                  </a:lnTo>
                  <a:lnTo>
                    <a:pt x="493267" y="176911"/>
                  </a:lnTo>
                  <a:lnTo>
                    <a:pt x="431545" y="183769"/>
                  </a:lnTo>
                  <a:lnTo>
                    <a:pt x="371728" y="192277"/>
                  </a:lnTo>
                  <a:lnTo>
                    <a:pt x="314451" y="202183"/>
                  </a:lnTo>
                  <a:lnTo>
                    <a:pt x="234314" y="219582"/>
                  </a:lnTo>
                  <a:lnTo>
                    <a:pt x="185419" y="232918"/>
                  </a:lnTo>
                  <a:lnTo>
                    <a:pt x="140588" y="247142"/>
                  </a:lnTo>
                  <a:lnTo>
                    <a:pt x="100456" y="262381"/>
                  </a:lnTo>
                  <a:lnTo>
                    <a:pt x="82295" y="270382"/>
                  </a:lnTo>
                  <a:lnTo>
                    <a:pt x="80771" y="271018"/>
                  </a:lnTo>
                  <a:lnTo>
                    <a:pt x="79375" y="271780"/>
                  </a:lnTo>
                  <a:lnTo>
                    <a:pt x="78104" y="272923"/>
                  </a:lnTo>
                  <a:lnTo>
                    <a:pt x="69854" y="279436"/>
                  </a:lnTo>
                  <a:lnTo>
                    <a:pt x="96544" y="306762"/>
                  </a:lnTo>
                  <a:lnTo>
                    <a:pt x="98533" y="305181"/>
                  </a:lnTo>
                  <a:lnTo>
                    <a:pt x="97535" y="305181"/>
                  </a:lnTo>
                  <a:lnTo>
                    <a:pt x="101726" y="302641"/>
                  </a:lnTo>
                  <a:lnTo>
                    <a:pt x="103404" y="302641"/>
                  </a:lnTo>
                  <a:lnTo>
                    <a:pt x="114553" y="297814"/>
                  </a:lnTo>
                  <a:lnTo>
                    <a:pt x="132968" y="290449"/>
                  </a:lnTo>
                  <a:lnTo>
                    <a:pt x="173608" y="276351"/>
                  </a:lnTo>
                  <a:lnTo>
                    <a:pt x="218947" y="263017"/>
                  </a:lnTo>
                  <a:lnTo>
                    <a:pt x="268350" y="250698"/>
                  </a:lnTo>
                  <a:lnTo>
                    <a:pt x="321309" y="239649"/>
                  </a:lnTo>
                  <a:lnTo>
                    <a:pt x="406272" y="225551"/>
                  </a:lnTo>
                  <a:lnTo>
                    <a:pt x="496188" y="215011"/>
                  </a:lnTo>
                  <a:lnTo>
                    <a:pt x="558291" y="210057"/>
                  </a:lnTo>
                  <a:lnTo>
                    <a:pt x="621283" y="206882"/>
                  </a:lnTo>
                  <a:lnTo>
                    <a:pt x="750315" y="204850"/>
                  </a:lnTo>
                  <a:lnTo>
                    <a:pt x="814577" y="201675"/>
                  </a:lnTo>
                  <a:lnTo>
                    <a:pt x="877696" y="196595"/>
                  </a:lnTo>
                  <a:lnTo>
                    <a:pt x="939291" y="189737"/>
                  </a:lnTo>
                  <a:lnTo>
                    <a:pt x="998981" y="181356"/>
                  </a:lnTo>
                  <a:lnTo>
                    <a:pt x="1056385" y="171450"/>
                  </a:lnTo>
                  <a:lnTo>
                    <a:pt x="1110614" y="160019"/>
                  </a:lnTo>
                  <a:lnTo>
                    <a:pt x="1161541" y="147447"/>
                  </a:lnTo>
                  <a:lnTo>
                    <a:pt x="1208531" y="133604"/>
                  </a:lnTo>
                  <a:lnTo>
                    <a:pt x="1250950" y="118744"/>
                  </a:lnTo>
                  <a:lnTo>
                    <a:pt x="1288922" y="102997"/>
                  </a:lnTo>
                  <a:lnTo>
                    <a:pt x="1335785" y="77216"/>
                  </a:lnTo>
                  <a:lnTo>
                    <a:pt x="1370076" y="48260"/>
                  </a:lnTo>
                  <a:lnTo>
                    <a:pt x="1376679" y="39624"/>
                  </a:lnTo>
                  <a:lnTo>
                    <a:pt x="1377314" y="38862"/>
                  </a:lnTo>
                  <a:lnTo>
                    <a:pt x="1378330" y="37337"/>
                  </a:lnTo>
                  <a:lnTo>
                    <a:pt x="1383156" y="28701"/>
                  </a:lnTo>
                  <a:lnTo>
                    <a:pt x="1384172" y="26669"/>
                  </a:lnTo>
                  <a:lnTo>
                    <a:pt x="1386917" y="18542"/>
                  </a:lnTo>
                  <a:lnTo>
                    <a:pt x="1345183" y="18542"/>
                  </a:lnTo>
                  <a:lnTo>
                    <a:pt x="1345904" y="17272"/>
                  </a:lnTo>
                  <a:close/>
                </a:path>
                <a:path w="1389379" h="371475">
                  <a:moveTo>
                    <a:pt x="101726" y="302641"/>
                  </a:moveTo>
                  <a:lnTo>
                    <a:pt x="97535" y="305181"/>
                  </a:lnTo>
                  <a:lnTo>
                    <a:pt x="99724" y="304233"/>
                  </a:lnTo>
                  <a:lnTo>
                    <a:pt x="101726" y="302641"/>
                  </a:lnTo>
                  <a:close/>
                </a:path>
                <a:path w="1389379" h="371475">
                  <a:moveTo>
                    <a:pt x="99724" y="304233"/>
                  </a:moveTo>
                  <a:lnTo>
                    <a:pt x="97535" y="305181"/>
                  </a:lnTo>
                  <a:lnTo>
                    <a:pt x="98533" y="305181"/>
                  </a:lnTo>
                  <a:lnTo>
                    <a:pt x="99724" y="304233"/>
                  </a:lnTo>
                  <a:close/>
                </a:path>
                <a:path w="1389379" h="371475">
                  <a:moveTo>
                    <a:pt x="103404" y="302641"/>
                  </a:moveTo>
                  <a:lnTo>
                    <a:pt x="101726" y="302641"/>
                  </a:lnTo>
                  <a:lnTo>
                    <a:pt x="99724" y="304233"/>
                  </a:lnTo>
                  <a:lnTo>
                    <a:pt x="103404" y="302641"/>
                  </a:lnTo>
                  <a:close/>
                </a:path>
                <a:path w="1389379" h="371475">
                  <a:moveTo>
                    <a:pt x="1346707" y="16256"/>
                  </a:moveTo>
                  <a:lnTo>
                    <a:pt x="1345904" y="17272"/>
                  </a:lnTo>
                  <a:lnTo>
                    <a:pt x="1345183" y="18542"/>
                  </a:lnTo>
                  <a:lnTo>
                    <a:pt x="1346707" y="16256"/>
                  </a:lnTo>
                  <a:close/>
                </a:path>
                <a:path w="1389379" h="371475">
                  <a:moveTo>
                    <a:pt x="1387705" y="16256"/>
                  </a:moveTo>
                  <a:lnTo>
                    <a:pt x="1346707" y="16256"/>
                  </a:lnTo>
                  <a:lnTo>
                    <a:pt x="1345183" y="18542"/>
                  </a:lnTo>
                  <a:lnTo>
                    <a:pt x="1386917" y="18542"/>
                  </a:lnTo>
                  <a:lnTo>
                    <a:pt x="1387705" y="16256"/>
                  </a:lnTo>
                  <a:close/>
                </a:path>
                <a:path w="1389379" h="371475">
                  <a:moveTo>
                    <a:pt x="1348941" y="11916"/>
                  </a:moveTo>
                  <a:lnTo>
                    <a:pt x="1345904" y="17272"/>
                  </a:lnTo>
                  <a:lnTo>
                    <a:pt x="1346707" y="16256"/>
                  </a:lnTo>
                  <a:lnTo>
                    <a:pt x="1387705" y="16256"/>
                  </a:lnTo>
                  <a:lnTo>
                    <a:pt x="1387982" y="15493"/>
                  </a:lnTo>
                  <a:lnTo>
                    <a:pt x="1388418" y="13207"/>
                  </a:lnTo>
                  <a:lnTo>
                    <a:pt x="1348485" y="13207"/>
                  </a:lnTo>
                  <a:lnTo>
                    <a:pt x="1348941" y="11916"/>
                  </a:lnTo>
                  <a:close/>
                </a:path>
                <a:path w="1389379" h="371475">
                  <a:moveTo>
                    <a:pt x="1350009" y="10032"/>
                  </a:moveTo>
                  <a:lnTo>
                    <a:pt x="1348941" y="11916"/>
                  </a:lnTo>
                  <a:lnTo>
                    <a:pt x="1348485" y="13207"/>
                  </a:lnTo>
                  <a:lnTo>
                    <a:pt x="1350009" y="10032"/>
                  </a:lnTo>
                  <a:close/>
                </a:path>
                <a:path w="1389379" h="371475">
                  <a:moveTo>
                    <a:pt x="1388774" y="10032"/>
                  </a:moveTo>
                  <a:lnTo>
                    <a:pt x="1350009" y="10032"/>
                  </a:lnTo>
                  <a:lnTo>
                    <a:pt x="1348485" y="13207"/>
                  </a:lnTo>
                  <a:lnTo>
                    <a:pt x="1388418" y="13207"/>
                  </a:lnTo>
                  <a:lnTo>
                    <a:pt x="1388490" y="12826"/>
                  </a:lnTo>
                  <a:lnTo>
                    <a:pt x="1388774" y="10032"/>
                  </a:lnTo>
                  <a:close/>
                </a:path>
                <a:path w="1389379" h="371475">
                  <a:moveTo>
                    <a:pt x="1350727" y="6857"/>
                  </a:moveTo>
                  <a:lnTo>
                    <a:pt x="1348941" y="11916"/>
                  </a:lnTo>
                  <a:lnTo>
                    <a:pt x="1350009" y="10032"/>
                  </a:lnTo>
                  <a:lnTo>
                    <a:pt x="1388774" y="10032"/>
                  </a:lnTo>
                  <a:lnTo>
                    <a:pt x="1388916" y="8636"/>
                  </a:lnTo>
                  <a:lnTo>
                    <a:pt x="1350517" y="8636"/>
                  </a:lnTo>
                  <a:lnTo>
                    <a:pt x="1350727" y="6857"/>
                  </a:lnTo>
                  <a:close/>
                </a:path>
                <a:path w="1389379" h="371475">
                  <a:moveTo>
                    <a:pt x="1351533" y="4572"/>
                  </a:moveTo>
                  <a:lnTo>
                    <a:pt x="1350727" y="6857"/>
                  </a:lnTo>
                  <a:lnTo>
                    <a:pt x="1350517" y="8636"/>
                  </a:lnTo>
                  <a:lnTo>
                    <a:pt x="1351533" y="4572"/>
                  </a:lnTo>
                  <a:close/>
                </a:path>
                <a:path w="1389379" h="371475">
                  <a:moveTo>
                    <a:pt x="1389328" y="4572"/>
                  </a:moveTo>
                  <a:lnTo>
                    <a:pt x="1351533" y="4572"/>
                  </a:lnTo>
                  <a:lnTo>
                    <a:pt x="1350517" y="8636"/>
                  </a:lnTo>
                  <a:lnTo>
                    <a:pt x="1388916" y="8636"/>
                  </a:lnTo>
                  <a:lnTo>
                    <a:pt x="1389328" y="4572"/>
                  </a:lnTo>
                  <a:close/>
                </a:path>
                <a:path w="1389379" h="371475">
                  <a:moveTo>
                    <a:pt x="1351533" y="0"/>
                  </a:moveTo>
                  <a:lnTo>
                    <a:pt x="1350727" y="6857"/>
                  </a:lnTo>
                  <a:lnTo>
                    <a:pt x="1351533" y="4572"/>
                  </a:lnTo>
                  <a:lnTo>
                    <a:pt x="1389328" y="4572"/>
                  </a:lnTo>
                  <a:lnTo>
                    <a:pt x="1389379" y="4063"/>
                  </a:lnTo>
                  <a:lnTo>
                    <a:pt x="1351533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8066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9115" y="2712751"/>
            <a:ext cx="34544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5" y="2681097"/>
            <a:ext cx="932180" cy="384810"/>
            <a:chOff x="4238625" y="2681097"/>
            <a:chExt cx="932180" cy="384810"/>
          </a:xfrm>
        </p:grpSpPr>
        <p:sp>
          <p:nvSpPr>
            <p:cNvPr id="14" name="object 14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38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047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1501" y="2681097"/>
            <a:ext cx="476250" cy="384810"/>
            <a:chOff x="5151501" y="2681097"/>
            <a:chExt cx="476250" cy="384810"/>
          </a:xfrm>
        </p:grpSpPr>
        <p:sp>
          <p:nvSpPr>
            <p:cNvPr id="20" name="object 20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10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19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08701" y="2681097"/>
            <a:ext cx="110489" cy="384810"/>
            <a:chOff x="5608701" y="2681097"/>
            <a:chExt cx="110489" cy="384810"/>
          </a:xfrm>
        </p:grpSpPr>
        <p:sp>
          <p:nvSpPr>
            <p:cNvPr id="24" name="object 24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50685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49721" y="2681097"/>
            <a:ext cx="110489" cy="384810"/>
            <a:chOff x="6149721" y="2681097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606920" y="2681097"/>
            <a:ext cx="110489" cy="384810"/>
            <a:chOff x="6606920" y="2681097"/>
            <a:chExt cx="110489" cy="384810"/>
          </a:xfrm>
        </p:grpSpPr>
        <p:sp>
          <p:nvSpPr>
            <p:cNvPr id="31" name="object 31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7123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62596" y="2681097"/>
            <a:ext cx="567690" cy="384810"/>
            <a:chOff x="7062596" y="2681097"/>
            <a:chExt cx="567690" cy="384810"/>
          </a:xfrm>
        </p:grpSpPr>
        <p:sp>
          <p:nvSpPr>
            <p:cNvPr id="35" name="object 35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970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26004" y="2681097"/>
            <a:ext cx="110489" cy="384810"/>
            <a:chOff x="2326004" y="2681097"/>
            <a:chExt cx="110489" cy="384810"/>
          </a:xfrm>
        </p:grpSpPr>
        <p:sp>
          <p:nvSpPr>
            <p:cNvPr id="43" name="object 43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783204" y="2681097"/>
            <a:ext cx="110489" cy="384810"/>
            <a:chOff x="2783204" y="2681097"/>
            <a:chExt cx="110489" cy="384810"/>
          </a:xfrm>
        </p:grpSpPr>
        <p:sp>
          <p:nvSpPr>
            <p:cNvPr id="46" name="object 46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84170" y="2690622"/>
            <a:ext cx="365760" cy="365760"/>
          </a:xfrm>
          <a:prstGeom prst="rect">
            <a:avLst/>
          </a:prstGeom>
          <a:solidFill>
            <a:srgbClr val="D9D9D9"/>
          </a:solidFill>
          <a:ln w="19049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40404" y="2681097"/>
            <a:ext cx="566420" cy="384810"/>
            <a:chOff x="3240404" y="2681097"/>
            <a:chExt cx="566420" cy="384810"/>
          </a:xfrm>
        </p:grpSpPr>
        <p:sp>
          <p:nvSpPr>
            <p:cNvPr id="50" name="object 50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38828" y="1564386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38625" y="1554861"/>
            <a:ext cx="566420" cy="384810"/>
            <a:chOff x="4238625" y="1554861"/>
            <a:chExt cx="566420" cy="384810"/>
          </a:xfrm>
        </p:grpSpPr>
        <p:sp>
          <p:nvSpPr>
            <p:cNvPr id="58" name="object 58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952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151501" y="1554861"/>
            <a:ext cx="567690" cy="384810"/>
            <a:chOff x="5151501" y="1554861"/>
            <a:chExt cx="567690" cy="384810"/>
          </a:xfrm>
        </p:grpSpPr>
        <p:sp>
          <p:nvSpPr>
            <p:cNvPr id="64" name="object 64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38828" y="3426714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229290" y="2449702"/>
            <a:ext cx="1993264" cy="1352550"/>
            <a:chOff x="4229290" y="2449702"/>
            <a:chExt cx="1993264" cy="1352550"/>
          </a:xfrm>
        </p:grpSpPr>
        <p:sp>
          <p:nvSpPr>
            <p:cNvPr id="72" name="object 72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952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952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524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524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50992" y="2449702"/>
              <a:ext cx="571500" cy="248285"/>
            </a:xfrm>
            <a:custGeom>
              <a:avLst/>
              <a:gdLst/>
              <a:ahLst/>
              <a:cxnLst/>
              <a:rect l="l" t="t" r="r" b="b"/>
              <a:pathLst>
                <a:path w="571500" h="248285">
                  <a:moveTo>
                    <a:pt x="289179" y="0"/>
                  </a:moveTo>
                  <a:lnTo>
                    <a:pt x="248412" y="3175"/>
                  </a:lnTo>
                  <a:lnTo>
                    <a:pt x="208280" y="12319"/>
                  </a:lnTo>
                  <a:lnTo>
                    <a:pt x="157861" y="32258"/>
                  </a:lnTo>
                  <a:lnTo>
                    <a:pt x="111760" y="60071"/>
                  </a:lnTo>
                  <a:lnTo>
                    <a:pt x="71374" y="94234"/>
                  </a:lnTo>
                  <a:lnTo>
                    <a:pt x="38608" y="133477"/>
                  </a:lnTo>
                  <a:lnTo>
                    <a:pt x="14605" y="177292"/>
                  </a:lnTo>
                  <a:lnTo>
                    <a:pt x="1650" y="224155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5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435774" y="37973"/>
                  </a:lnTo>
                  <a:lnTo>
                    <a:pt x="419608" y="29718"/>
                  </a:lnTo>
                  <a:lnTo>
                    <a:pt x="369188" y="11049"/>
                  </a:lnTo>
                  <a:lnTo>
                    <a:pt x="329819" y="2794"/>
                  </a:lnTo>
                  <a:lnTo>
                    <a:pt x="302768" y="254"/>
                  </a:lnTo>
                  <a:lnTo>
                    <a:pt x="289179" y="0"/>
                  </a:lnTo>
                  <a:close/>
                </a:path>
                <a:path w="571500" h="248285">
                  <a:moveTo>
                    <a:pt x="498050" y="136496"/>
                  </a:moveTo>
                  <a:lnTo>
                    <a:pt x="464820" y="149733"/>
                  </a:lnTo>
                  <a:lnTo>
                    <a:pt x="560197" y="234823"/>
                  </a:lnTo>
                  <a:lnTo>
                    <a:pt x="566934" y="155321"/>
                  </a:lnTo>
                  <a:lnTo>
                    <a:pt x="508254" y="155321"/>
                  </a:lnTo>
                  <a:lnTo>
                    <a:pt x="498050" y="136496"/>
                  </a:lnTo>
                  <a:close/>
                </a:path>
                <a:path w="571500" h="248285">
                  <a:moveTo>
                    <a:pt x="533695" y="122298"/>
                  </a:moveTo>
                  <a:lnTo>
                    <a:pt x="498050" y="136496"/>
                  </a:lnTo>
                  <a:lnTo>
                    <a:pt x="508254" y="155321"/>
                  </a:lnTo>
                  <a:lnTo>
                    <a:pt x="541782" y="137287"/>
                  </a:lnTo>
                  <a:lnTo>
                    <a:pt x="533695" y="122298"/>
                  </a:lnTo>
                  <a:close/>
                </a:path>
                <a:path w="571500" h="248285">
                  <a:moveTo>
                    <a:pt x="570992" y="107442"/>
                  </a:moveTo>
                  <a:lnTo>
                    <a:pt x="533695" y="122298"/>
                  </a:lnTo>
                  <a:lnTo>
                    <a:pt x="541782" y="137287"/>
                  </a:lnTo>
                  <a:lnTo>
                    <a:pt x="508254" y="155321"/>
                  </a:lnTo>
                  <a:lnTo>
                    <a:pt x="566934" y="155321"/>
                  </a:lnTo>
                  <a:lnTo>
                    <a:pt x="570992" y="107442"/>
                  </a:lnTo>
                  <a:close/>
                </a:path>
                <a:path w="571500" h="248285">
                  <a:moveTo>
                    <a:pt x="494805" y="130510"/>
                  </a:moveTo>
                  <a:lnTo>
                    <a:pt x="498050" y="136496"/>
                  </a:lnTo>
                  <a:lnTo>
                    <a:pt x="508500" y="132334"/>
                  </a:lnTo>
                  <a:lnTo>
                    <a:pt x="496570" y="132334"/>
                  </a:lnTo>
                  <a:lnTo>
                    <a:pt x="494805" y="130510"/>
                  </a:lnTo>
                  <a:close/>
                </a:path>
                <a:path w="571500" h="248285">
                  <a:moveTo>
                    <a:pt x="493522" y="128143"/>
                  </a:moveTo>
                  <a:lnTo>
                    <a:pt x="494805" y="130510"/>
                  </a:lnTo>
                  <a:lnTo>
                    <a:pt x="496570" y="132334"/>
                  </a:lnTo>
                  <a:lnTo>
                    <a:pt x="493522" y="128143"/>
                  </a:lnTo>
                  <a:close/>
                </a:path>
                <a:path w="571500" h="248285">
                  <a:moveTo>
                    <a:pt x="519021" y="128143"/>
                  </a:moveTo>
                  <a:lnTo>
                    <a:pt x="493522" y="128143"/>
                  </a:lnTo>
                  <a:lnTo>
                    <a:pt x="496570" y="132334"/>
                  </a:lnTo>
                  <a:lnTo>
                    <a:pt x="508500" y="132334"/>
                  </a:lnTo>
                  <a:lnTo>
                    <a:pt x="519021" y="128143"/>
                  </a:lnTo>
                  <a:close/>
                </a:path>
                <a:path w="571500" h="248285">
                  <a:moveTo>
                    <a:pt x="435774" y="37973"/>
                  </a:moveTo>
                  <a:lnTo>
                    <a:pt x="290068" y="37973"/>
                  </a:lnTo>
                  <a:lnTo>
                    <a:pt x="301879" y="38354"/>
                  </a:lnTo>
                  <a:lnTo>
                    <a:pt x="313563" y="39243"/>
                  </a:lnTo>
                  <a:lnTo>
                    <a:pt x="360425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4805" y="130510"/>
                  </a:lnTo>
                  <a:lnTo>
                    <a:pt x="493522" y="128143"/>
                  </a:lnTo>
                  <a:lnTo>
                    <a:pt x="519021" y="128143"/>
                  </a:lnTo>
                  <a:lnTo>
                    <a:pt x="533695" y="122298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74" y="3797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43578" y="2696718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1445260" y="0"/>
                  </a:lnTo>
                  <a:lnTo>
                    <a:pt x="1455039" y="0"/>
                  </a:lnTo>
                  <a:lnTo>
                    <a:pt x="1463039" y="8000"/>
                  </a:lnTo>
                  <a:lnTo>
                    <a:pt x="1463039" y="17780"/>
                  </a:lnTo>
                  <a:lnTo>
                    <a:pt x="1463039" y="347980"/>
                  </a:lnTo>
                  <a:lnTo>
                    <a:pt x="1463039" y="357758"/>
                  </a:lnTo>
                  <a:lnTo>
                    <a:pt x="1455039" y="365759"/>
                  </a:lnTo>
                  <a:lnTo>
                    <a:pt x="1445260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28396" y="1259585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spc="114" dirty="0">
                <a:solidFill>
                  <a:srgbClr val="636363"/>
                </a:solidFill>
                <a:latin typeface="Kozuka Gothic Pr6N B"/>
                <a:cs typeface="Kozuka Gothic Pr6N B"/>
              </a:rPr>
              <a:t>Insert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2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24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20" dirty="0"/>
              <a:t> </a:t>
            </a:r>
            <a:r>
              <a:rPr dirty="0"/>
              <a:t>–</a:t>
            </a:r>
            <a:r>
              <a:rPr spc="310" dirty="0"/>
              <a:t> </a:t>
            </a:r>
            <a:r>
              <a:rPr spc="220" dirty="0"/>
              <a:t>OVERFLOW</a:t>
            </a:r>
            <a:r>
              <a:rPr spc="260" dirty="0"/>
              <a:t> </a:t>
            </a:r>
            <a:r>
              <a:rPr spc="165" dirty="0"/>
              <a:t>LEAF</a:t>
            </a:r>
            <a:r>
              <a:rPr spc="285" dirty="0"/>
              <a:t> </a:t>
            </a:r>
            <a:r>
              <a:rPr spc="145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2598801" y="1929256"/>
            <a:ext cx="3856990" cy="762000"/>
          </a:xfrm>
          <a:custGeom>
            <a:avLst/>
            <a:gdLst/>
            <a:ahLst/>
            <a:cxnLst/>
            <a:rect l="l" t="t" r="r" b="b"/>
            <a:pathLst>
              <a:path w="3856990" h="762000">
                <a:moveTo>
                  <a:pt x="1713230" y="1524"/>
                </a:moveTo>
                <a:lnTo>
                  <a:pt x="1675130" y="254"/>
                </a:lnTo>
                <a:lnTo>
                  <a:pt x="1674876" y="9271"/>
                </a:lnTo>
                <a:lnTo>
                  <a:pt x="1673987" y="16637"/>
                </a:lnTo>
                <a:lnTo>
                  <a:pt x="1657985" y="63881"/>
                </a:lnTo>
                <a:lnTo>
                  <a:pt x="1623568" y="111506"/>
                </a:lnTo>
                <a:lnTo>
                  <a:pt x="1590929" y="143129"/>
                </a:lnTo>
                <a:lnTo>
                  <a:pt x="1550797" y="174117"/>
                </a:lnTo>
                <a:lnTo>
                  <a:pt x="1504188" y="203708"/>
                </a:lnTo>
                <a:lnTo>
                  <a:pt x="1451483" y="231902"/>
                </a:lnTo>
                <a:lnTo>
                  <a:pt x="1393317" y="258064"/>
                </a:lnTo>
                <a:lnTo>
                  <a:pt x="1330579" y="282067"/>
                </a:lnTo>
                <a:lnTo>
                  <a:pt x="1263777" y="303530"/>
                </a:lnTo>
                <a:lnTo>
                  <a:pt x="1193546" y="321945"/>
                </a:lnTo>
                <a:lnTo>
                  <a:pt x="1120521" y="337439"/>
                </a:lnTo>
                <a:lnTo>
                  <a:pt x="1045337" y="349377"/>
                </a:lnTo>
                <a:lnTo>
                  <a:pt x="1007237" y="353949"/>
                </a:lnTo>
                <a:lnTo>
                  <a:pt x="968629" y="357505"/>
                </a:lnTo>
                <a:lnTo>
                  <a:pt x="930021" y="360172"/>
                </a:lnTo>
                <a:lnTo>
                  <a:pt x="891032" y="361696"/>
                </a:lnTo>
                <a:lnTo>
                  <a:pt x="812927" y="362966"/>
                </a:lnTo>
                <a:lnTo>
                  <a:pt x="773176" y="364617"/>
                </a:lnTo>
                <a:lnTo>
                  <a:pt x="733425" y="367284"/>
                </a:lnTo>
                <a:lnTo>
                  <a:pt x="693915" y="370967"/>
                </a:lnTo>
                <a:lnTo>
                  <a:pt x="654812" y="375793"/>
                </a:lnTo>
                <a:lnTo>
                  <a:pt x="616077" y="381381"/>
                </a:lnTo>
                <a:lnTo>
                  <a:pt x="577723" y="387985"/>
                </a:lnTo>
                <a:lnTo>
                  <a:pt x="540004" y="395351"/>
                </a:lnTo>
                <a:lnTo>
                  <a:pt x="466344" y="412877"/>
                </a:lnTo>
                <a:lnTo>
                  <a:pt x="395859" y="433451"/>
                </a:lnTo>
                <a:lnTo>
                  <a:pt x="329057" y="456819"/>
                </a:lnTo>
                <a:lnTo>
                  <a:pt x="266446" y="482854"/>
                </a:lnTo>
                <a:lnTo>
                  <a:pt x="208788" y="511175"/>
                </a:lnTo>
                <a:lnTo>
                  <a:pt x="156464" y="541655"/>
                </a:lnTo>
                <a:lnTo>
                  <a:pt x="110236" y="574040"/>
                </a:lnTo>
                <a:lnTo>
                  <a:pt x="70485" y="608076"/>
                </a:lnTo>
                <a:lnTo>
                  <a:pt x="53340" y="625729"/>
                </a:lnTo>
                <a:lnTo>
                  <a:pt x="52324" y="626745"/>
                </a:lnTo>
                <a:lnTo>
                  <a:pt x="50800" y="629031"/>
                </a:lnTo>
                <a:lnTo>
                  <a:pt x="38201" y="649655"/>
                </a:lnTo>
                <a:lnTo>
                  <a:pt x="0" y="634492"/>
                </a:lnTo>
                <a:lnTo>
                  <a:pt x="11049" y="761873"/>
                </a:lnTo>
                <a:lnTo>
                  <a:pt x="98907" y="683260"/>
                </a:lnTo>
                <a:lnTo>
                  <a:pt x="106299" y="676656"/>
                </a:lnTo>
                <a:lnTo>
                  <a:pt x="74142" y="663905"/>
                </a:lnTo>
                <a:lnTo>
                  <a:pt x="81292" y="652145"/>
                </a:lnTo>
                <a:lnTo>
                  <a:pt x="82207" y="650646"/>
                </a:lnTo>
                <a:lnTo>
                  <a:pt x="113538" y="620395"/>
                </a:lnTo>
                <a:lnTo>
                  <a:pt x="153797" y="589280"/>
                </a:lnTo>
                <a:lnTo>
                  <a:pt x="200406" y="559435"/>
                </a:lnTo>
                <a:lnTo>
                  <a:pt x="253238" y="531114"/>
                </a:lnTo>
                <a:lnTo>
                  <a:pt x="311277" y="504952"/>
                </a:lnTo>
                <a:lnTo>
                  <a:pt x="374142" y="480949"/>
                </a:lnTo>
                <a:lnTo>
                  <a:pt x="440817" y="459486"/>
                </a:lnTo>
                <a:lnTo>
                  <a:pt x="511175" y="440817"/>
                </a:lnTo>
                <a:lnTo>
                  <a:pt x="584200" y="425577"/>
                </a:lnTo>
                <a:lnTo>
                  <a:pt x="659257" y="413512"/>
                </a:lnTo>
                <a:lnTo>
                  <a:pt x="697484" y="408940"/>
                </a:lnTo>
                <a:lnTo>
                  <a:pt x="735965" y="405257"/>
                </a:lnTo>
                <a:lnTo>
                  <a:pt x="774700" y="402590"/>
                </a:lnTo>
                <a:lnTo>
                  <a:pt x="813562" y="401066"/>
                </a:lnTo>
                <a:lnTo>
                  <a:pt x="892556" y="399796"/>
                </a:lnTo>
                <a:lnTo>
                  <a:pt x="932561" y="398145"/>
                </a:lnTo>
                <a:lnTo>
                  <a:pt x="972185" y="395478"/>
                </a:lnTo>
                <a:lnTo>
                  <a:pt x="1011682" y="391795"/>
                </a:lnTo>
                <a:lnTo>
                  <a:pt x="1050925" y="386969"/>
                </a:lnTo>
                <a:lnTo>
                  <a:pt x="1089660" y="381381"/>
                </a:lnTo>
                <a:lnTo>
                  <a:pt x="1128014" y="374777"/>
                </a:lnTo>
                <a:lnTo>
                  <a:pt x="1165733" y="367284"/>
                </a:lnTo>
                <a:lnTo>
                  <a:pt x="1202944" y="358902"/>
                </a:lnTo>
                <a:lnTo>
                  <a:pt x="1274953" y="339852"/>
                </a:lnTo>
                <a:lnTo>
                  <a:pt x="1343787" y="317881"/>
                </a:lnTo>
                <a:lnTo>
                  <a:pt x="1408557" y="293116"/>
                </a:lnTo>
                <a:lnTo>
                  <a:pt x="1468882" y="265811"/>
                </a:lnTo>
                <a:lnTo>
                  <a:pt x="1524000" y="236220"/>
                </a:lnTo>
                <a:lnTo>
                  <a:pt x="1573403" y="204724"/>
                </a:lnTo>
                <a:lnTo>
                  <a:pt x="1616583" y="171323"/>
                </a:lnTo>
                <a:lnTo>
                  <a:pt x="1652778" y="136017"/>
                </a:lnTo>
                <a:lnTo>
                  <a:pt x="1681353" y="99060"/>
                </a:lnTo>
                <a:lnTo>
                  <a:pt x="1701292" y="60833"/>
                </a:lnTo>
                <a:lnTo>
                  <a:pt x="1711960" y="20701"/>
                </a:lnTo>
                <a:lnTo>
                  <a:pt x="1712976" y="10414"/>
                </a:lnTo>
                <a:lnTo>
                  <a:pt x="1713230" y="1524"/>
                </a:lnTo>
                <a:close/>
              </a:path>
              <a:path w="3856990" h="762000">
                <a:moveTo>
                  <a:pt x="2039620" y="361823"/>
                </a:moveTo>
                <a:lnTo>
                  <a:pt x="2038946" y="361899"/>
                </a:lnTo>
                <a:lnTo>
                  <a:pt x="2038692" y="362000"/>
                </a:lnTo>
                <a:lnTo>
                  <a:pt x="2039620" y="361823"/>
                </a:lnTo>
                <a:close/>
              </a:path>
              <a:path w="3856990" h="762000">
                <a:moveTo>
                  <a:pt x="2169541" y="1270"/>
                </a:moveTo>
                <a:lnTo>
                  <a:pt x="2131568" y="508"/>
                </a:lnTo>
                <a:lnTo>
                  <a:pt x="2130806" y="36195"/>
                </a:lnTo>
                <a:lnTo>
                  <a:pt x="2128901" y="70866"/>
                </a:lnTo>
                <a:lnTo>
                  <a:pt x="2121789" y="138303"/>
                </a:lnTo>
                <a:lnTo>
                  <a:pt x="2110740" y="201168"/>
                </a:lnTo>
                <a:lnTo>
                  <a:pt x="2096516" y="257302"/>
                </a:lnTo>
                <a:lnTo>
                  <a:pt x="2080006" y="303911"/>
                </a:lnTo>
                <a:lnTo>
                  <a:pt x="2062099" y="338709"/>
                </a:lnTo>
                <a:lnTo>
                  <a:pt x="2039620" y="361492"/>
                </a:lnTo>
                <a:lnTo>
                  <a:pt x="2039620" y="361823"/>
                </a:lnTo>
                <a:lnTo>
                  <a:pt x="2038654" y="362013"/>
                </a:lnTo>
                <a:lnTo>
                  <a:pt x="2038946" y="361899"/>
                </a:lnTo>
                <a:lnTo>
                  <a:pt x="2039620" y="361823"/>
                </a:lnTo>
                <a:lnTo>
                  <a:pt x="2039620" y="361492"/>
                </a:lnTo>
                <a:lnTo>
                  <a:pt x="2037803" y="362000"/>
                </a:lnTo>
                <a:lnTo>
                  <a:pt x="2038832" y="361899"/>
                </a:lnTo>
                <a:lnTo>
                  <a:pt x="2037753" y="362013"/>
                </a:lnTo>
                <a:lnTo>
                  <a:pt x="2036572" y="362127"/>
                </a:lnTo>
                <a:lnTo>
                  <a:pt x="2036572" y="400177"/>
                </a:lnTo>
                <a:lnTo>
                  <a:pt x="2033968" y="400659"/>
                </a:lnTo>
                <a:lnTo>
                  <a:pt x="2033689" y="400748"/>
                </a:lnTo>
                <a:lnTo>
                  <a:pt x="2033917" y="400659"/>
                </a:lnTo>
                <a:lnTo>
                  <a:pt x="2034159" y="400558"/>
                </a:lnTo>
                <a:lnTo>
                  <a:pt x="2033993" y="400646"/>
                </a:lnTo>
                <a:lnTo>
                  <a:pt x="2034438" y="400558"/>
                </a:lnTo>
                <a:lnTo>
                  <a:pt x="2036572" y="400177"/>
                </a:lnTo>
                <a:lnTo>
                  <a:pt x="2036572" y="362127"/>
                </a:lnTo>
                <a:lnTo>
                  <a:pt x="2034286" y="362331"/>
                </a:lnTo>
                <a:lnTo>
                  <a:pt x="2033663" y="362407"/>
                </a:lnTo>
                <a:lnTo>
                  <a:pt x="2033663" y="400761"/>
                </a:lnTo>
                <a:lnTo>
                  <a:pt x="2031238" y="401701"/>
                </a:lnTo>
                <a:lnTo>
                  <a:pt x="2033498" y="400812"/>
                </a:lnTo>
                <a:lnTo>
                  <a:pt x="2033663" y="400761"/>
                </a:lnTo>
                <a:lnTo>
                  <a:pt x="2033663" y="362407"/>
                </a:lnTo>
                <a:lnTo>
                  <a:pt x="2011807" y="369189"/>
                </a:lnTo>
                <a:lnTo>
                  <a:pt x="2010918" y="369570"/>
                </a:lnTo>
                <a:lnTo>
                  <a:pt x="2010156" y="370078"/>
                </a:lnTo>
                <a:lnTo>
                  <a:pt x="2009267" y="370586"/>
                </a:lnTo>
                <a:lnTo>
                  <a:pt x="2004060" y="374396"/>
                </a:lnTo>
                <a:lnTo>
                  <a:pt x="1978787" y="403225"/>
                </a:lnTo>
                <a:lnTo>
                  <a:pt x="1957705" y="443738"/>
                </a:lnTo>
                <a:lnTo>
                  <a:pt x="1943900" y="481203"/>
                </a:lnTo>
                <a:lnTo>
                  <a:pt x="1931797" y="522986"/>
                </a:lnTo>
                <a:lnTo>
                  <a:pt x="1918462" y="585597"/>
                </a:lnTo>
                <a:lnTo>
                  <a:pt x="1910448" y="646645"/>
                </a:lnTo>
                <a:lnTo>
                  <a:pt x="1871726" y="644398"/>
                </a:lnTo>
                <a:lnTo>
                  <a:pt x="1922145" y="761873"/>
                </a:lnTo>
                <a:lnTo>
                  <a:pt x="1975815" y="668528"/>
                </a:lnTo>
                <a:lnTo>
                  <a:pt x="1985899" y="651002"/>
                </a:lnTo>
                <a:lnTo>
                  <a:pt x="1948497" y="648843"/>
                </a:lnTo>
                <a:lnTo>
                  <a:pt x="1950720" y="625094"/>
                </a:lnTo>
                <a:lnTo>
                  <a:pt x="1955800" y="592836"/>
                </a:lnTo>
                <a:lnTo>
                  <a:pt x="1968500" y="533146"/>
                </a:lnTo>
                <a:lnTo>
                  <a:pt x="1979930" y="493268"/>
                </a:lnTo>
                <a:lnTo>
                  <a:pt x="1996948" y="449326"/>
                </a:lnTo>
                <a:lnTo>
                  <a:pt x="2018665" y="413004"/>
                </a:lnTo>
                <a:lnTo>
                  <a:pt x="2035009" y="400621"/>
                </a:lnTo>
                <a:lnTo>
                  <a:pt x="2033765" y="400761"/>
                </a:lnTo>
                <a:lnTo>
                  <a:pt x="2035009" y="400621"/>
                </a:lnTo>
                <a:lnTo>
                  <a:pt x="2038350" y="400304"/>
                </a:lnTo>
                <a:lnTo>
                  <a:pt x="2039416" y="400177"/>
                </a:lnTo>
                <a:lnTo>
                  <a:pt x="2043684" y="399669"/>
                </a:lnTo>
                <a:lnTo>
                  <a:pt x="2044954" y="399542"/>
                </a:lnTo>
                <a:lnTo>
                  <a:pt x="2047240" y="399034"/>
                </a:lnTo>
                <a:lnTo>
                  <a:pt x="2052574" y="397383"/>
                </a:lnTo>
                <a:lnTo>
                  <a:pt x="2054606" y="396621"/>
                </a:lnTo>
                <a:lnTo>
                  <a:pt x="2055495" y="396113"/>
                </a:lnTo>
                <a:lnTo>
                  <a:pt x="2060829" y="393446"/>
                </a:lnTo>
                <a:lnTo>
                  <a:pt x="2088896" y="366776"/>
                </a:lnTo>
                <a:lnTo>
                  <a:pt x="2091855" y="362458"/>
                </a:lnTo>
                <a:lnTo>
                  <a:pt x="2092121" y="362077"/>
                </a:lnTo>
                <a:lnTo>
                  <a:pt x="2092299" y="361823"/>
                </a:lnTo>
                <a:lnTo>
                  <a:pt x="2092909" y="360934"/>
                </a:lnTo>
                <a:lnTo>
                  <a:pt x="2092998" y="360807"/>
                </a:lnTo>
                <a:lnTo>
                  <a:pt x="2093950" y="359410"/>
                </a:lnTo>
                <a:lnTo>
                  <a:pt x="2094560" y="358521"/>
                </a:lnTo>
                <a:lnTo>
                  <a:pt x="2100072" y="349504"/>
                </a:lnTo>
                <a:lnTo>
                  <a:pt x="2120011" y="306451"/>
                </a:lnTo>
                <a:lnTo>
                  <a:pt x="2133219" y="267589"/>
                </a:lnTo>
                <a:lnTo>
                  <a:pt x="2148205" y="208407"/>
                </a:lnTo>
                <a:lnTo>
                  <a:pt x="2159635" y="143002"/>
                </a:lnTo>
                <a:lnTo>
                  <a:pt x="2167001" y="72898"/>
                </a:lnTo>
                <a:lnTo>
                  <a:pt x="2168906" y="36830"/>
                </a:lnTo>
                <a:lnTo>
                  <a:pt x="2169541" y="1270"/>
                </a:lnTo>
                <a:close/>
              </a:path>
              <a:path w="3856990" h="762000">
                <a:moveTo>
                  <a:pt x="3817912" y="647509"/>
                </a:moveTo>
                <a:lnTo>
                  <a:pt x="3817505" y="646557"/>
                </a:lnTo>
                <a:lnTo>
                  <a:pt x="3811016" y="631444"/>
                </a:lnTo>
                <a:lnTo>
                  <a:pt x="3810508" y="630174"/>
                </a:lnTo>
                <a:lnTo>
                  <a:pt x="3809873" y="629031"/>
                </a:lnTo>
                <a:lnTo>
                  <a:pt x="3809111" y="628015"/>
                </a:lnTo>
                <a:lnTo>
                  <a:pt x="3796538" y="610235"/>
                </a:lnTo>
                <a:lnTo>
                  <a:pt x="3767328" y="575818"/>
                </a:lnTo>
                <a:lnTo>
                  <a:pt x="3733292" y="543179"/>
                </a:lnTo>
                <a:lnTo>
                  <a:pt x="3694938" y="512572"/>
                </a:lnTo>
                <a:lnTo>
                  <a:pt x="3652393" y="483870"/>
                </a:lnTo>
                <a:lnTo>
                  <a:pt x="3606419" y="457708"/>
                </a:lnTo>
                <a:lnTo>
                  <a:pt x="3557270" y="433959"/>
                </a:lnTo>
                <a:lnTo>
                  <a:pt x="3505327" y="413258"/>
                </a:lnTo>
                <a:lnTo>
                  <a:pt x="3451225" y="395605"/>
                </a:lnTo>
                <a:lnTo>
                  <a:pt x="3395345" y="381508"/>
                </a:lnTo>
                <a:lnTo>
                  <a:pt x="3338068" y="370967"/>
                </a:lnTo>
                <a:lnTo>
                  <a:pt x="3279648" y="364490"/>
                </a:lnTo>
                <a:lnTo>
                  <a:pt x="3193415" y="361696"/>
                </a:lnTo>
                <a:lnTo>
                  <a:pt x="3165475" y="360172"/>
                </a:lnTo>
                <a:lnTo>
                  <a:pt x="3109849" y="353949"/>
                </a:lnTo>
                <a:lnTo>
                  <a:pt x="3054985" y="343916"/>
                </a:lnTo>
                <a:lnTo>
                  <a:pt x="3001645" y="330454"/>
                </a:lnTo>
                <a:lnTo>
                  <a:pt x="2949829" y="313563"/>
                </a:lnTo>
                <a:lnTo>
                  <a:pt x="2900299" y="293878"/>
                </a:lnTo>
                <a:lnTo>
                  <a:pt x="2853563" y="271272"/>
                </a:lnTo>
                <a:lnTo>
                  <a:pt x="2809875" y="246380"/>
                </a:lnTo>
                <a:lnTo>
                  <a:pt x="2769870" y="219456"/>
                </a:lnTo>
                <a:lnTo>
                  <a:pt x="2733929" y="190754"/>
                </a:lnTo>
                <a:lnTo>
                  <a:pt x="2702560" y="160655"/>
                </a:lnTo>
                <a:lnTo>
                  <a:pt x="2676144" y="129667"/>
                </a:lnTo>
                <a:lnTo>
                  <a:pt x="2655062" y="97790"/>
                </a:lnTo>
                <a:lnTo>
                  <a:pt x="2634234" y="49784"/>
                </a:lnTo>
                <a:lnTo>
                  <a:pt x="2626995" y="0"/>
                </a:lnTo>
                <a:lnTo>
                  <a:pt x="2588895" y="1778"/>
                </a:lnTo>
                <a:lnTo>
                  <a:pt x="2597277" y="58674"/>
                </a:lnTo>
                <a:lnTo>
                  <a:pt x="2611628" y="96774"/>
                </a:lnTo>
                <a:lnTo>
                  <a:pt x="2632456" y="133731"/>
                </a:lnTo>
                <a:lnTo>
                  <a:pt x="2658999" y="169037"/>
                </a:lnTo>
                <a:lnTo>
                  <a:pt x="2690622" y="202692"/>
                </a:lnTo>
                <a:lnTo>
                  <a:pt x="2726944" y="234569"/>
                </a:lnTo>
                <a:lnTo>
                  <a:pt x="2767457" y="264414"/>
                </a:lnTo>
                <a:lnTo>
                  <a:pt x="2811907" y="291846"/>
                </a:lnTo>
                <a:lnTo>
                  <a:pt x="2859532" y="316865"/>
                </a:lnTo>
                <a:lnTo>
                  <a:pt x="2910078" y="339217"/>
                </a:lnTo>
                <a:lnTo>
                  <a:pt x="2963037" y="358394"/>
                </a:lnTo>
                <a:lnTo>
                  <a:pt x="3018155" y="374396"/>
                </a:lnTo>
                <a:lnTo>
                  <a:pt x="3074797" y="386715"/>
                </a:lnTo>
                <a:lnTo>
                  <a:pt x="3132709" y="395351"/>
                </a:lnTo>
                <a:lnTo>
                  <a:pt x="3191383" y="399796"/>
                </a:lnTo>
                <a:lnTo>
                  <a:pt x="3249549" y="400939"/>
                </a:lnTo>
                <a:lnTo>
                  <a:pt x="3277489" y="402590"/>
                </a:lnTo>
                <a:lnTo>
                  <a:pt x="3333115" y="408813"/>
                </a:lnTo>
                <a:lnTo>
                  <a:pt x="3387852" y="418846"/>
                </a:lnTo>
                <a:lnTo>
                  <a:pt x="3441319" y="432435"/>
                </a:lnTo>
                <a:lnTo>
                  <a:pt x="3493008" y="449199"/>
                </a:lnTo>
                <a:lnTo>
                  <a:pt x="3542538" y="469138"/>
                </a:lnTo>
                <a:lnTo>
                  <a:pt x="3589274" y="491617"/>
                </a:lnTo>
                <a:lnTo>
                  <a:pt x="3632835" y="516636"/>
                </a:lnTo>
                <a:lnTo>
                  <a:pt x="3672840" y="543687"/>
                </a:lnTo>
                <a:lnTo>
                  <a:pt x="3708908" y="572516"/>
                </a:lnTo>
                <a:lnTo>
                  <a:pt x="3740277" y="602615"/>
                </a:lnTo>
                <a:lnTo>
                  <a:pt x="3766693" y="633984"/>
                </a:lnTo>
                <a:lnTo>
                  <a:pt x="3781094" y="658469"/>
                </a:lnTo>
                <a:lnTo>
                  <a:pt x="3809568" y="649986"/>
                </a:lnTo>
                <a:lnTo>
                  <a:pt x="3817912" y="647509"/>
                </a:lnTo>
                <a:close/>
              </a:path>
              <a:path w="3856990" h="762000">
                <a:moveTo>
                  <a:pt x="3856482" y="636016"/>
                </a:moveTo>
                <a:lnTo>
                  <a:pt x="3817912" y="647509"/>
                </a:lnTo>
                <a:lnTo>
                  <a:pt x="3781094" y="658469"/>
                </a:lnTo>
                <a:lnTo>
                  <a:pt x="3746881" y="668655"/>
                </a:lnTo>
                <a:lnTo>
                  <a:pt x="3834257" y="761873"/>
                </a:lnTo>
                <a:lnTo>
                  <a:pt x="3849052" y="678053"/>
                </a:lnTo>
                <a:lnTo>
                  <a:pt x="3856482" y="636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885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816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&lt;7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318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9896" y="2449702"/>
            <a:ext cx="2490470" cy="976630"/>
            <a:chOff x="3739896" y="2449702"/>
            <a:chExt cx="2490470" cy="976630"/>
          </a:xfrm>
        </p:grpSpPr>
        <p:sp>
          <p:nvSpPr>
            <p:cNvPr id="9" name="object 9"/>
            <p:cNvSpPr/>
            <p:nvPr/>
          </p:nvSpPr>
          <p:spPr>
            <a:xfrm>
              <a:off x="3739896" y="2449702"/>
              <a:ext cx="2490470" cy="848360"/>
            </a:xfrm>
            <a:custGeom>
              <a:avLst/>
              <a:gdLst/>
              <a:ahLst/>
              <a:cxnLst/>
              <a:rect l="l" t="t" r="r" b="b"/>
              <a:pathLst>
                <a:path w="2490470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2490470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  <a:path w="2490470" h="848360">
                  <a:moveTo>
                    <a:pt x="2490343" y="601218"/>
                  </a:moveTo>
                  <a:lnTo>
                    <a:pt x="2452243" y="599948"/>
                  </a:lnTo>
                  <a:lnTo>
                    <a:pt x="2451862" y="610616"/>
                  </a:lnTo>
                  <a:lnTo>
                    <a:pt x="2450846" y="620014"/>
                  </a:lnTo>
                  <a:lnTo>
                    <a:pt x="2440051" y="657606"/>
                  </a:lnTo>
                  <a:lnTo>
                    <a:pt x="2419858" y="693801"/>
                  </a:lnTo>
                  <a:lnTo>
                    <a:pt x="2390902" y="728218"/>
                  </a:lnTo>
                  <a:lnTo>
                    <a:pt x="2355215" y="758190"/>
                  </a:lnTo>
                  <a:lnTo>
                    <a:pt x="2314321" y="782574"/>
                  </a:lnTo>
                  <a:lnTo>
                    <a:pt x="2269744" y="799973"/>
                  </a:lnTo>
                  <a:lnTo>
                    <a:pt x="2223643" y="808990"/>
                  </a:lnTo>
                  <a:lnTo>
                    <a:pt x="2200148" y="810260"/>
                  </a:lnTo>
                  <a:lnTo>
                    <a:pt x="2188464" y="810006"/>
                  </a:lnTo>
                  <a:lnTo>
                    <a:pt x="2129917" y="800100"/>
                  </a:lnTo>
                  <a:lnTo>
                    <a:pt x="2085467" y="783336"/>
                  </a:lnTo>
                  <a:lnTo>
                    <a:pt x="2044573" y="760095"/>
                  </a:lnTo>
                  <a:lnTo>
                    <a:pt x="2009013" y="731647"/>
                  </a:lnTo>
                  <a:lnTo>
                    <a:pt x="1997786" y="719963"/>
                  </a:lnTo>
                  <a:lnTo>
                    <a:pt x="1995551" y="717638"/>
                  </a:lnTo>
                  <a:lnTo>
                    <a:pt x="1994547" y="715772"/>
                  </a:lnTo>
                  <a:lnTo>
                    <a:pt x="1992312" y="711669"/>
                  </a:lnTo>
                  <a:lnTo>
                    <a:pt x="2025523" y="698500"/>
                  </a:lnTo>
                  <a:lnTo>
                    <a:pt x="2019122" y="692785"/>
                  </a:lnTo>
                  <a:lnTo>
                    <a:pt x="1930146" y="613283"/>
                  </a:lnTo>
                  <a:lnTo>
                    <a:pt x="1919224" y="740664"/>
                  </a:lnTo>
                  <a:lnTo>
                    <a:pt x="1956625" y="725830"/>
                  </a:lnTo>
                  <a:lnTo>
                    <a:pt x="1963293" y="738124"/>
                  </a:lnTo>
                  <a:lnTo>
                    <a:pt x="1964182" y="739648"/>
                  </a:lnTo>
                  <a:lnTo>
                    <a:pt x="2003425" y="777113"/>
                  </a:lnTo>
                  <a:lnTo>
                    <a:pt x="2046986" y="806323"/>
                  </a:lnTo>
                  <a:lnTo>
                    <a:pt x="2095500" y="828802"/>
                  </a:lnTo>
                  <a:lnTo>
                    <a:pt x="2147189" y="843153"/>
                  </a:lnTo>
                  <a:lnTo>
                    <a:pt x="2187702" y="847979"/>
                  </a:lnTo>
                  <a:lnTo>
                    <a:pt x="2201291" y="848360"/>
                  </a:lnTo>
                  <a:lnTo>
                    <a:pt x="2214880" y="847852"/>
                  </a:lnTo>
                  <a:lnTo>
                    <a:pt x="2255520" y="842645"/>
                  </a:lnTo>
                  <a:lnTo>
                    <a:pt x="2307844" y="827024"/>
                  </a:lnTo>
                  <a:lnTo>
                    <a:pt x="2343023" y="810260"/>
                  </a:lnTo>
                  <a:lnTo>
                    <a:pt x="2356231" y="803021"/>
                  </a:lnTo>
                  <a:lnTo>
                    <a:pt x="2399538" y="771906"/>
                  </a:lnTo>
                  <a:lnTo>
                    <a:pt x="2436495" y="734695"/>
                  </a:lnTo>
                  <a:lnTo>
                    <a:pt x="2464943" y="693293"/>
                  </a:lnTo>
                  <a:lnTo>
                    <a:pt x="2483612" y="647954"/>
                  </a:lnTo>
                  <a:lnTo>
                    <a:pt x="2489962" y="612013"/>
                  </a:lnTo>
                  <a:lnTo>
                    <a:pt x="2490343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3870" y="3054350"/>
              <a:ext cx="1389380" cy="371475"/>
            </a:xfrm>
            <a:custGeom>
              <a:avLst/>
              <a:gdLst/>
              <a:ahLst/>
              <a:cxnLst/>
              <a:rect l="l" t="t" r="r" b="b"/>
              <a:pathLst>
                <a:path w="1389379" h="371475">
                  <a:moveTo>
                    <a:pt x="41909" y="250825"/>
                  </a:moveTo>
                  <a:lnTo>
                    <a:pt x="0" y="371475"/>
                  </a:lnTo>
                  <a:lnTo>
                    <a:pt x="121792" y="332613"/>
                  </a:lnTo>
                  <a:lnTo>
                    <a:pt x="109388" y="319913"/>
                  </a:lnTo>
                  <a:lnTo>
                    <a:pt x="80009" y="319913"/>
                  </a:lnTo>
                  <a:lnTo>
                    <a:pt x="56387" y="290068"/>
                  </a:lnTo>
                  <a:lnTo>
                    <a:pt x="69854" y="279436"/>
                  </a:lnTo>
                  <a:lnTo>
                    <a:pt x="41909" y="250825"/>
                  </a:lnTo>
                  <a:close/>
                </a:path>
                <a:path w="1389379" h="371475">
                  <a:moveTo>
                    <a:pt x="69854" y="279436"/>
                  </a:moveTo>
                  <a:lnTo>
                    <a:pt x="56387" y="290068"/>
                  </a:lnTo>
                  <a:lnTo>
                    <a:pt x="80009" y="319913"/>
                  </a:lnTo>
                  <a:lnTo>
                    <a:pt x="96544" y="306762"/>
                  </a:lnTo>
                  <a:lnTo>
                    <a:pt x="69854" y="279436"/>
                  </a:lnTo>
                  <a:close/>
                </a:path>
                <a:path w="1389379" h="371475">
                  <a:moveTo>
                    <a:pt x="96544" y="306762"/>
                  </a:moveTo>
                  <a:lnTo>
                    <a:pt x="80009" y="319913"/>
                  </a:lnTo>
                  <a:lnTo>
                    <a:pt x="109388" y="319913"/>
                  </a:lnTo>
                  <a:lnTo>
                    <a:pt x="96544" y="306762"/>
                  </a:lnTo>
                  <a:close/>
                </a:path>
                <a:path w="1389379" h="371475">
                  <a:moveTo>
                    <a:pt x="1345904" y="17272"/>
                  </a:moveTo>
                  <a:lnTo>
                    <a:pt x="1313814" y="46100"/>
                  </a:lnTo>
                  <a:lnTo>
                    <a:pt x="1272158" y="68706"/>
                  </a:lnTo>
                  <a:lnTo>
                    <a:pt x="1236979" y="83438"/>
                  </a:lnTo>
                  <a:lnTo>
                    <a:pt x="1196339" y="97536"/>
                  </a:lnTo>
                  <a:lnTo>
                    <a:pt x="1151127" y="110743"/>
                  </a:lnTo>
                  <a:lnTo>
                    <a:pt x="1101852" y="122936"/>
                  </a:lnTo>
                  <a:lnTo>
                    <a:pt x="1048892" y="133985"/>
                  </a:lnTo>
                  <a:lnTo>
                    <a:pt x="992885" y="143763"/>
                  </a:lnTo>
                  <a:lnTo>
                    <a:pt x="934212" y="152019"/>
                  </a:lnTo>
                  <a:lnTo>
                    <a:pt x="873505" y="158750"/>
                  </a:lnTo>
                  <a:lnTo>
                    <a:pt x="811529" y="163575"/>
                  </a:lnTo>
                  <a:lnTo>
                    <a:pt x="748410" y="166750"/>
                  </a:lnTo>
                  <a:lnTo>
                    <a:pt x="620776" y="168782"/>
                  </a:lnTo>
                  <a:lnTo>
                    <a:pt x="556513" y="171957"/>
                  </a:lnTo>
                  <a:lnTo>
                    <a:pt x="493267" y="176911"/>
                  </a:lnTo>
                  <a:lnTo>
                    <a:pt x="431545" y="183769"/>
                  </a:lnTo>
                  <a:lnTo>
                    <a:pt x="371728" y="192277"/>
                  </a:lnTo>
                  <a:lnTo>
                    <a:pt x="314451" y="202183"/>
                  </a:lnTo>
                  <a:lnTo>
                    <a:pt x="234314" y="219582"/>
                  </a:lnTo>
                  <a:lnTo>
                    <a:pt x="185419" y="232918"/>
                  </a:lnTo>
                  <a:lnTo>
                    <a:pt x="140588" y="247142"/>
                  </a:lnTo>
                  <a:lnTo>
                    <a:pt x="100456" y="262381"/>
                  </a:lnTo>
                  <a:lnTo>
                    <a:pt x="82295" y="270382"/>
                  </a:lnTo>
                  <a:lnTo>
                    <a:pt x="80771" y="271018"/>
                  </a:lnTo>
                  <a:lnTo>
                    <a:pt x="79375" y="271780"/>
                  </a:lnTo>
                  <a:lnTo>
                    <a:pt x="78104" y="272923"/>
                  </a:lnTo>
                  <a:lnTo>
                    <a:pt x="69854" y="279436"/>
                  </a:lnTo>
                  <a:lnTo>
                    <a:pt x="96544" y="306762"/>
                  </a:lnTo>
                  <a:lnTo>
                    <a:pt x="98533" y="305181"/>
                  </a:lnTo>
                  <a:lnTo>
                    <a:pt x="97535" y="305181"/>
                  </a:lnTo>
                  <a:lnTo>
                    <a:pt x="101726" y="302641"/>
                  </a:lnTo>
                  <a:lnTo>
                    <a:pt x="103404" y="302641"/>
                  </a:lnTo>
                  <a:lnTo>
                    <a:pt x="114553" y="297814"/>
                  </a:lnTo>
                  <a:lnTo>
                    <a:pt x="132968" y="290449"/>
                  </a:lnTo>
                  <a:lnTo>
                    <a:pt x="173608" y="276351"/>
                  </a:lnTo>
                  <a:lnTo>
                    <a:pt x="218947" y="263017"/>
                  </a:lnTo>
                  <a:lnTo>
                    <a:pt x="268350" y="250698"/>
                  </a:lnTo>
                  <a:lnTo>
                    <a:pt x="321309" y="239649"/>
                  </a:lnTo>
                  <a:lnTo>
                    <a:pt x="406272" y="225551"/>
                  </a:lnTo>
                  <a:lnTo>
                    <a:pt x="496188" y="215011"/>
                  </a:lnTo>
                  <a:lnTo>
                    <a:pt x="558291" y="210057"/>
                  </a:lnTo>
                  <a:lnTo>
                    <a:pt x="621283" y="206882"/>
                  </a:lnTo>
                  <a:lnTo>
                    <a:pt x="750315" y="204850"/>
                  </a:lnTo>
                  <a:lnTo>
                    <a:pt x="814577" y="201675"/>
                  </a:lnTo>
                  <a:lnTo>
                    <a:pt x="877696" y="196595"/>
                  </a:lnTo>
                  <a:lnTo>
                    <a:pt x="939291" y="189737"/>
                  </a:lnTo>
                  <a:lnTo>
                    <a:pt x="998981" y="181356"/>
                  </a:lnTo>
                  <a:lnTo>
                    <a:pt x="1056385" y="171450"/>
                  </a:lnTo>
                  <a:lnTo>
                    <a:pt x="1110614" y="160019"/>
                  </a:lnTo>
                  <a:lnTo>
                    <a:pt x="1161541" y="147447"/>
                  </a:lnTo>
                  <a:lnTo>
                    <a:pt x="1208531" y="133604"/>
                  </a:lnTo>
                  <a:lnTo>
                    <a:pt x="1250950" y="118744"/>
                  </a:lnTo>
                  <a:lnTo>
                    <a:pt x="1288922" y="102997"/>
                  </a:lnTo>
                  <a:lnTo>
                    <a:pt x="1335785" y="77216"/>
                  </a:lnTo>
                  <a:lnTo>
                    <a:pt x="1370076" y="48260"/>
                  </a:lnTo>
                  <a:lnTo>
                    <a:pt x="1376679" y="39624"/>
                  </a:lnTo>
                  <a:lnTo>
                    <a:pt x="1377314" y="38862"/>
                  </a:lnTo>
                  <a:lnTo>
                    <a:pt x="1378330" y="37337"/>
                  </a:lnTo>
                  <a:lnTo>
                    <a:pt x="1383156" y="28701"/>
                  </a:lnTo>
                  <a:lnTo>
                    <a:pt x="1384172" y="26669"/>
                  </a:lnTo>
                  <a:lnTo>
                    <a:pt x="1386917" y="18542"/>
                  </a:lnTo>
                  <a:lnTo>
                    <a:pt x="1345183" y="18542"/>
                  </a:lnTo>
                  <a:lnTo>
                    <a:pt x="1345904" y="17272"/>
                  </a:lnTo>
                  <a:close/>
                </a:path>
                <a:path w="1389379" h="371475">
                  <a:moveTo>
                    <a:pt x="101726" y="302641"/>
                  </a:moveTo>
                  <a:lnTo>
                    <a:pt x="97535" y="305181"/>
                  </a:lnTo>
                  <a:lnTo>
                    <a:pt x="99724" y="304233"/>
                  </a:lnTo>
                  <a:lnTo>
                    <a:pt x="101726" y="302641"/>
                  </a:lnTo>
                  <a:close/>
                </a:path>
                <a:path w="1389379" h="371475">
                  <a:moveTo>
                    <a:pt x="99724" y="304233"/>
                  </a:moveTo>
                  <a:lnTo>
                    <a:pt x="97535" y="305181"/>
                  </a:lnTo>
                  <a:lnTo>
                    <a:pt x="98533" y="305181"/>
                  </a:lnTo>
                  <a:lnTo>
                    <a:pt x="99724" y="304233"/>
                  </a:lnTo>
                  <a:close/>
                </a:path>
                <a:path w="1389379" h="371475">
                  <a:moveTo>
                    <a:pt x="103404" y="302641"/>
                  </a:moveTo>
                  <a:lnTo>
                    <a:pt x="101726" y="302641"/>
                  </a:lnTo>
                  <a:lnTo>
                    <a:pt x="99724" y="304233"/>
                  </a:lnTo>
                  <a:lnTo>
                    <a:pt x="103404" y="302641"/>
                  </a:lnTo>
                  <a:close/>
                </a:path>
                <a:path w="1389379" h="371475">
                  <a:moveTo>
                    <a:pt x="1346707" y="16256"/>
                  </a:moveTo>
                  <a:lnTo>
                    <a:pt x="1345904" y="17272"/>
                  </a:lnTo>
                  <a:lnTo>
                    <a:pt x="1345183" y="18542"/>
                  </a:lnTo>
                  <a:lnTo>
                    <a:pt x="1346707" y="16256"/>
                  </a:lnTo>
                  <a:close/>
                </a:path>
                <a:path w="1389379" h="371475">
                  <a:moveTo>
                    <a:pt x="1387705" y="16256"/>
                  </a:moveTo>
                  <a:lnTo>
                    <a:pt x="1346707" y="16256"/>
                  </a:lnTo>
                  <a:lnTo>
                    <a:pt x="1345183" y="18542"/>
                  </a:lnTo>
                  <a:lnTo>
                    <a:pt x="1386917" y="18542"/>
                  </a:lnTo>
                  <a:lnTo>
                    <a:pt x="1387705" y="16256"/>
                  </a:lnTo>
                  <a:close/>
                </a:path>
                <a:path w="1389379" h="371475">
                  <a:moveTo>
                    <a:pt x="1348941" y="11916"/>
                  </a:moveTo>
                  <a:lnTo>
                    <a:pt x="1345904" y="17272"/>
                  </a:lnTo>
                  <a:lnTo>
                    <a:pt x="1346707" y="16256"/>
                  </a:lnTo>
                  <a:lnTo>
                    <a:pt x="1387705" y="16256"/>
                  </a:lnTo>
                  <a:lnTo>
                    <a:pt x="1387982" y="15493"/>
                  </a:lnTo>
                  <a:lnTo>
                    <a:pt x="1388418" y="13207"/>
                  </a:lnTo>
                  <a:lnTo>
                    <a:pt x="1348485" y="13207"/>
                  </a:lnTo>
                  <a:lnTo>
                    <a:pt x="1348941" y="11916"/>
                  </a:lnTo>
                  <a:close/>
                </a:path>
                <a:path w="1389379" h="371475">
                  <a:moveTo>
                    <a:pt x="1350009" y="10032"/>
                  </a:moveTo>
                  <a:lnTo>
                    <a:pt x="1348941" y="11916"/>
                  </a:lnTo>
                  <a:lnTo>
                    <a:pt x="1348485" y="13207"/>
                  </a:lnTo>
                  <a:lnTo>
                    <a:pt x="1350009" y="10032"/>
                  </a:lnTo>
                  <a:close/>
                </a:path>
                <a:path w="1389379" h="371475">
                  <a:moveTo>
                    <a:pt x="1388774" y="10032"/>
                  </a:moveTo>
                  <a:lnTo>
                    <a:pt x="1350009" y="10032"/>
                  </a:lnTo>
                  <a:lnTo>
                    <a:pt x="1348485" y="13207"/>
                  </a:lnTo>
                  <a:lnTo>
                    <a:pt x="1388418" y="13207"/>
                  </a:lnTo>
                  <a:lnTo>
                    <a:pt x="1388490" y="12826"/>
                  </a:lnTo>
                  <a:lnTo>
                    <a:pt x="1388774" y="10032"/>
                  </a:lnTo>
                  <a:close/>
                </a:path>
                <a:path w="1389379" h="371475">
                  <a:moveTo>
                    <a:pt x="1350727" y="6857"/>
                  </a:moveTo>
                  <a:lnTo>
                    <a:pt x="1348941" y="11916"/>
                  </a:lnTo>
                  <a:lnTo>
                    <a:pt x="1350009" y="10032"/>
                  </a:lnTo>
                  <a:lnTo>
                    <a:pt x="1388774" y="10032"/>
                  </a:lnTo>
                  <a:lnTo>
                    <a:pt x="1388916" y="8636"/>
                  </a:lnTo>
                  <a:lnTo>
                    <a:pt x="1350517" y="8636"/>
                  </a:lnTo>
                  <a:lnTo>
                    <a:pt x="1350727" y="6857"/>
                  </a:lnTo>
                  <a:close/>
                </a:path>
                <a:path w="1389379" h="371475">
                  <a:moveTo>
                    <a:pt x="1351533" y="4572"/>
                  </a:moveTo>
                  <a:lnTo>
                    <a:pt x="1350727" y="6857"/>
                  </a:lnTo>
                  <a:lnTo>
                    <a:pt x="1350517" y="8636"/>
                  </a:lnTo>
                  <a:lnTo>
                    <a:pt x="1351533" y="4572"/>
                  </a:lnTo>
                  <a:close/>
                </a:path>
                <a:path w="1389379" h="371475">
                  <a:moveTo>
                    <a:pt x="1389328" y="4572"/>
                  </a:moveTo>
                  <a:lnTo>
                    <a:pt x="1351533" y="4572"/>
                  </a:lnTo>
                  <a:lnTo>
                    <a:pt x="1350517" y="8636"/>
                  </a:lnTo>
                  <a:lnTo>
                    <a:pt x="1388916" y="8636"/>
                  </a:lnTo>
                  <a:lnTo>
                    <a:pt x="1389328" y="4572"/>
                  </a:lnTo>
                  <a:close/>
                </a:path>
                <a:path w="1389379" h="371475">
                  <a:moveTo>
                    <a:pt x="1351533" y="0"/>
                  </a:moveTo>
                  <a:lnTo>
                    <a:pt x="1350727" y="6857"/>
                  </a:lnTo>
                  <a:lnTo>
                    <a:pt x="1351533" y="4572"/>
                  </a:lnTo>
                  <a:lnTo>
                    <a:pt x="1389328" y="4572"/>
                  </a:lnTo>
                  <a:lnTo>
                    <a:pt x="1389379" y="4063"/>
                  </a:lnTo>
                  <a:lnTo>
                    <a:pt x="1351533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8066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9115" y="2712751"/>
            <a:ext cx="34544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5" y="2681097"/>
            <a:ext cx="932180" cy="384810"/>
            <a:chOff x="4238625" y="2681097"/>
            <a:chExt cx="932180" cy="384810"/>
          </a:xfrm>
        </p:grpSpPr>
        <p:sp>
          <p:nvSpPr>
            <p:cNvPr id="14" name="object 14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38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047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1501" y="2681097"/>
            <a:ext cx="476250" cy="384810"/>
            <a:chOff x="5151501" y="2681097"/>
            <a:chExt cx="476250" cy="384810"/>
          </a:xfrm>
        </p:grpSpPr>
        <p:sp>
          <p:nvSpPr>
            <p:cNvPr id="20" name="object 20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10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19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08701" y="2681097"/>
            <a:ext cx="110489" cy="384810"/>
            <a:chOff x="5608701" y="2681097"/>
            <a:chExt cx="110489" cy="384810"/>
          </a:xfrm>
        </p:grpSpPr>
        <p:sp>
          <p:nvSpPr>
            <p:cNvPr id="24" name="object 24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50685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49721" y="2681097"/>
            <a:ext cx="110489" cy="384810"/>
            <a:chOff x="6149721" y="2681097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606920" y="2681097"/>
            <a:ext cx="110489" cy="384810"/>
            <a:chOff x="6606920" y="2681097"/>
            <a:chExt cx="110489" cy="384810"/>
          </a:xfrm>
        </p:grpSpPr>
        <p:sp>
          <p:nvSpPr>
            <p:cNvPr id="31" name="object 31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7123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62596" y="2681097"/>
            <a:ext cx="567690" cy="384810"/>
            <a:chOff x="7062596" y="2681097"/>
            <a:chExt cx="567690" cy="384810"/>
          </a:xfrm>
        </p:grpSpPr>
        <p:sp>
          <p:nvSpPr>
            <p:cNvPr id="35" name="object 35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970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26004" y="2681097"/>
            <a:ext cx="110489" cy="384810"/>
            <a:chOff x="2326004" y="2681097"/>
            <a:chExt cx="110489" cy="384810"/>
          </a:xfrm>
        </p:grpSpPr>
        <p:sp>
          <p:nvSpPr>
            <p:cNvPr id="43" name="object 43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783204" y="2681097"/>
            <a:ext cx="110489" cy="384810"/>
            <a:chOff x="2783204" y="2681097"/>
            <a:chExt cx="110489" cy="384810"/>
          </a:xfrm>
        </p:grpSpPr>
        <p:sp>
          <p:nvSpPr>
            <p:cNvPr id="46" name="object 46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84170" y="2690622"/>
            <a:ext cx="365760" cy="365760"/>
          </a:xfrm>
          <a:prstGeom prst="rect">
            <a:avLst/>
          </a:prstGeom>
          <a:solidFill>
            <a:srgbClr val="D9D9D9"/>
          </a:solidFill>
          <a:ln w="19049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40404" y="2681097"/>
            <a:ext cx="566420" cy="384810"/>
            <a:chOff x="3240404" y="2681097"/>
            <a:chExt cx="566420" cy="384810"/>
          </a:xfrm>
        </p:grpSpPr>
        <p:sp>
          <p:nvSpPr>
            <p:cNvPr id="50" name="object 50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38828" y="1564386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38625" y="1554861"/>
            <a:ext cx="566420" cy="384810"/>
            <a:chOff x="4238625" y="1554861"/>
            <a:chExt cx="566420" cy="384810"/>
          </a:xfrm>
        </p:grpSpPr>
        <p:sp>
          <p:nvSpPr>
            <p:cNvPr id="58" name="object 58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952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151501" y="1554861"/>
            <a:ext cx="567690" cy="384810"/>
            <a:chOff x="5151501" y="1554861"/>
            <a:chExt cx="567690" cy="384810"/>
          </a:xfrm>
        </p:grpSpPr>
        <p:sp>
          <p:nvSpPr>
            <p:cNvPr id="64" name="object 64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38828" y="3426714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229290" y="2449702"/>
            <a:ext cx="1993264" cy="1352550"/>
            <a:chOff x="4229290" y="2449702"/>
            <a:chExt cx="1993264" cy="1352550"/>
          </a:xfrm>
        </p:grpSpPr>
        <p:sp>
          <p:nvSpPr>
            <p:cNvPr id="72" name="object 72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524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52466" y="342671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50992" y="2449702"/>
              <a:ext cx="571500" cy="248285"/>
            </a:xfrm>
            <a:custGeom>
              <a:avLst/>
              <a:gdLst/>
              <a:ahLst/>
              <a:cxnLst/>
              <a:rect l="l" t="t" r="r" b="b"/>
              <a:pathLst>
                <a:path w="571500" h="248285">
                  <a:moveTo>
                    <a:pt x="289179" y="0"/>
                  </a:moveTo>
                  <a:lnTo>
                    <a:pt x="248412" y="3175"/>
                  </a:lnTo>
                  <a:lnTo>
                    <a:pt x="208280" y="12319"/>
                  </a:lnTo>
                  <a:lnTo>
                    <a:pt x="157861" y="32258"/>
                  </a:lnTo>
                  <a:lnTo>
                    <a:pt x="111760" y="60071"/>
                  </a:lnTo>
                  <a:lnTo>
                    <a:pt x="71374" y="94234"/>
                  </a:lnTo>
                  <a:lnTo>
                    <a:pt x="38608" y="133477"/>
                  </a:lnTo>
                  <a:lnTo>
                    <a:pt x="14605" y="177292"/>
                  </a:lnTo>
                  <a:lnTo>
                    <a:pt x="1650" y="224155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5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435774" y="37973"/>
                  </a:lnTo>
                  <a:lnTo>
                    <a:pt x="419608" y="29718"/>
                  </a:lnTo>
                  <a:lnTo>
                    <a:pt x="369188" y="11049"/>
                  </a:lnTo>
                  <a:lnTo>
                    <a:pt x="329819" y="2794"/>
                  </a:lnTo>
                  <a:lnTo>
                    <a:pt x="302768" y="254"/>
                  </a:lnTo>
                  <a:lnTo>
                    <a:pt x="289179" y="0"/>
                  </a:lnTo>
                  <a:close/>
                </a:path>
                <a:path w="571500" h="248285">
                  <a:moveTo>
                    <a:pt x="498050" y="136496"/>
                  </a:moveTo>
                  <a:lnTo>
                    <a:pt x="464820" y="149733"/>
                  </a:lnTo>
                  <a:lnTo>
                    <a:pt x="560197" y="234823"/>
                  </a:lnTo>
                  <a:lnTo>
                    <a:pt x="566934" y="155321"/>
                  </a:lnTo>
                  <a:lnTo>
                    <a:pt x="508254" y="155321"/>
                  </a:lnTo>
                  <a:lnTo>
                    <a:pt x="498050" y="136496"/>
                  </a:lnTo>
                  <a:close/>
                </a:path>
                <a:path w="571500" h="248285">
                  <a:moveTo>
                    <a:pt x="533695" y="122298"/>
                  </a:moveTo>
                  <a:lnTo>
                    <a:pt x="498050" y="136496"/>
                  </a:lnTo>
                  <a:lnTo>
                    <a:pt x="508254" y="155321"/>
                  </a:lnTo>
                  <a:lnTo>
                    <a:pt x="541782" y="137287"/>
                  </a:lnTo>
                  <a:lnTo>
                    <a:pt x="533695" y="122298"/>
                  </a:lnTo>
                  <a:close/>
                </a:path>
                <a:path w="571500" h="248285">
                  <a:moveTo>
                    <a:pt x="570992" y="107442"/>
                  </a:moveTo>
                  <a:lnTo>
                    <a:pt x="533695" y="122298"/>
                  </a:lnTo>
                  <a:lnTo>
                    <a:pt x="541782" y="137287"/>
                  </a:lnTo>
                  <a:lnTo>
                    <a:pt x="508254" y="155321"/>
                  </a:lnTo>
                  <a:lnTo>
                    <a:pt x="566934" y="155321"/>
                  </a:lnTo>
                  <a:lnTo>
                    <a:pt x="570992" y="107442"/>
                  </a:lnTo>
                  <a:close/>
                </a:path>
                <a:path w="571500" h="248285">
                  <a:moveTo>
                    <a:pt x="494805" y="130510"/>
                  </a:moveTo>
                  <a:lnTo>
                    <a:pt x="498050" y="136496"/>
                  </a:lnTo>
                  <a:lnTo>
                    <a:pt x="508500" y="132334"/>
                  </a:lnTo>
                  <a:lnTo>
                    <a:pt x="496570" y="132334"/>
                  </a:lnTo>
                  <a:lnTo>
                    <a:pt x="494805" y="130510"/>
                  </a:lnTo>
                  <a:close/>
                </a:path>
                <a:path w="571500" h="248285">
                  <a:moveTo>
                    <a:pt x="493522" y="128143"/>
                  </a:moveTo>
                  <a:lnTo>
                    <a:pt x="494805" y="130510"/>
                  </a:lnTo>
                  <a:lnTo>
                    <a:pt x="496570" y="132334"/>
                  </a:lnTo>
                  <a:lnTo>
                    <a:pt x="493522" y="128143"/>
                  </a:lnTo>
                  <a:close/>
                </a:path>
                <a:path w="571500" h="248285">
                  <a:moveTo>
                    <a:pt x="519021" y="128143"/>
                  </a:moveTo>
                  <a:lnTo>
                    <a:pt x="493522" y="128143"/>
                  </a:lnTo>
                  <a:lnTo>
                    <a:pt x="496570" y="132334"/>
                  </a:lnTo>
                  <a:lnTo>
                    <a:pt x="508500" y="132334"/>
                  </a:lnTo>
                  <a:lnTo>
                    <a:pt x="519021" y="128143"/>
                  </a:lnTo>
                  <a:close/>
                </a:path>
                <a:path w="571500" h="248285">
                  <a:moveTo>
                    <a:pt x="435774" y="37973"/>
                  </a:moveTo>
                  <a:lnTo>
                    <a:pt x="290068" y="37973"/>
                  </a:lnTo>
                  <a:lnTo>
                    <a:pt x="301879" y="38354"/>
                  </a:lnTo>
                  <a:lnTo>
                    <a:pt x="313563" y="39243"/>
                  </a:lnTo>
                  <a:lnTo>
                    <a:pt x="360425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4805" y="130510"/>
                  </a:lnTo>
                  <a:lnTo>
                    <a:pt x="493522" y="128143"/>
                  </a:lnTo>
                  <a:lnTo>
                    <a:pt x="519021" y="128143"/>
                  </a:lnTo>
                  <a:lnTo>
                    <a:pt x="533695" y="122298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74" y="3797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43578" y="2696718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1445260" y="0"/>
                  </a:lnTo>
                  <a:lnTo>
                    <a:pt x="1455039" y="0"/>
                  </a:lnTo>
                  <a:lnTo>
                    <a:pt x="1463039" y="8000"/>
                  </a:lnTo>
                  <a:lnTo>
                    <a:pt x="1463039" y="17780"/>
                  </a:lnTo>
                  <a:lnTo>
                    <a:pt x="1463039" y="347980"/>
                  </a:lnTo>
                  <a:lnTo>
                    <a:pt x="1463039" y="357758"/>
                  </a:lnTo>
                  <a:lnTo>
                    <a:pt x="1455039" y="365759"/>
                  </a:lnTo>
                  <a:lnTo>
                    <a:pt x="1445260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28396" y="1259585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spc="114" dirty="0">
                <a:solidFill>
                  <a:srgbClr val="636363"/>
                </a:solidFill>
                <a:latin typeface="Kozuka Gothic Pr6N B"/>
                <a:cs typeface="Kozuka Gothic Pr6N B"/>
              </a:rPr>
              <a:t>Insert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2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8396" y="1768220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1405" algn="l"/>
              </a:tabLst>
            </a:pPr>
            <a:r>
              <a:rPr sz="2400" b="1" spc="114" dirty="0">
                <a:solidFill>
                  <a:srgbClr val="636363"/>
                </a:solidFill>
                <a:latin typeface="Kozuka Gothic Pr6N B"/>
                <a:cs typeface="Kozuka Gothic Pr6N B"/>
              </a:rPr>
              <a:t>Insert</a:t>
            </a:r>
            <a:r>
              <a:rPr sz="24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2400" b="1" spc="-12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95265" y="342671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20" dirty="0"/>
              <a:t> </a:t>
            </a:r>
            <a:r>
              <a:rPr dirty="0"/>
              <a:t>–</a:t>
            </a:r>
            <a:r>
              <a:rPr spc="310" dirty="0"/>
              <a:t> </a:t>
            </a:r>
            <a:r>
              <a:rPr spc="220" dirty="0"/>
              <a:t>OVERFLOW</a:t>
            </a:r>
            <a:r>
              <a:rPr spc="260" dirty="0"/>
              <a:t> </a:t>
            </a:r>
            <a:r>
              <a:rPr spc="165" dirty="0"/>
              <a:t>LEAF</a:t>
            </a:r>
            <a:r>
              <a:rPr spc="285" dirty="0"/>
              <a:t> </a:t>
            </a:r>
            <a:r>
              <a:rPr spc="145" dirty="0"/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2598801" y="1929256"/>
            <a:ext cx="3856990" cy="762000"/>
          </a:xfrm>
          <a:custGeom>
            <a:avLst/>
            <a:gdLst/>
            <a:ahLst/>
            <a:cxnLst/>
            <a:rect l="l" t="t" r="r" b="b"/>
            <a:pathLst>
              <a:path w="3856990" h="762000">
                <a:moveTo>
                  <a:pt x="1713230" y="1524"/>
                </a:moveTo>
                <a:lnTo>
                  <a:pt x="1675130" y="254"/>
                </a:lnTo>
                <a:lnTo>
                  <a:pt x="1674876" y="9271"/>
                </a:lnTo>
                <a:lnTo>
                  <a:pt x="1673987" y="16637"/>
                </a:lnTo>
                <a:lnTo>
                  <a:pt x="1657985" y="63881"/>
                </a:lnTo>
                <a:lnTo>
                  <a:pt x="1623568" y="111506"/>
                </a:lnTo>
                <a:lnTo>
                  <a:pt x="1590929" y="143129"/>
                </a:lnTo>
                <a:lnTo>
                  <a:pt x="1550797" y="174117"/>
                </a:lnTo>
                <a:lnTo>
                  <a:pt x="1504188" y="203708"/>
                </a:lnTo>
                <a:lnTo>
                  <a:pt x="1451483" y="231902"/>
                </a:lnTo>
                <a:lnTo>
                  <a:pt x="1393317" y="258064"/>
                </a:lnTo>
                <a:lnTo>
                  <a:pt x="1330579" y="282067"/>
                </a:lnTo>
                <a:lnTo>
                  <a:pt x="1263777" y="303530"/>
                </a:lnTo>
                <a:lnTo>
                  <a:pt x="1193546" y="321945"/>
                </a:lnTo>
                <a:lnTo>
                  <a:pt x="1120521" y="337439"/>
                </a:lnTo>
                <a:lnTo>
                  <a:pt x="1045337" y="349377"/>
                </a:lnTo>
                <a:lnTo>
                  <a:pt x="1007237" y="353949"/>
                </a:lnTo>
                <a:lnTo>
                  <a:pt x="968629" y="357505"/>
                </a:lnTo>
                <a:lnTo>
                  <a:pt x="930021" y="360172"/>
                </a:lnTo>
                <a:lnTo>
                  <a:pt x="891032" y="361696"/>
                </a:lnTo>
                <a:lnTo>
                  <a:pt x="812927" y="362966"/>
                </a:lnTo>
                <a:lnTo>
                  <a:pt x="773176" y="364617"/>
                </a:lnTo>
                <a:lnTo>
                  <a:pt x="733425" y="367284"/>
                </a:lnTo>
                <a:lnTo>
                  <a:pt x="693915" y="370967"/>
                </a:lnTo>
                <a:lnTo>
                  <a:pt x="654812" y="375793"/>
                </a:lnTo>
                <a:lnTo>
                  <a:pt x="616077" y="381381"/>
                </a:lnTo>
                <a:lnTo>
                  <a:pt x="577723" y="387985"/>
                </a:lnTo>
                <a:lnTo>
                  <a:pt x="540004" y="395351"/>
                </a:lnTo>
                <a:lnTo>
                  <a:pt x="466344" y="412877"/>
                </a:lnTo>
                <a:lnTo>
                  <a:pt x="395859" y="433451"/>
                </a:lnTo>
                <a:lnTo>
                  <a:pt x="329057" y="456819"/>
                </a:lnTo>
                <a:lnTo>
                  <a:pt x="266446" y="482854"/>
                </a:lnTo>
                <a:lnTo>
                  <a:pt x="208788" y="511175"/>
                </a:lnTo>
                <a:lnTo>
                  <a:pt x="156464" y="541655"/>
                </a:lnTo>
                <a:lnTo>
                  <a:pt x="110236" y="574040"/>
                </a:lnTo>
                <a:lnTo>
                  <a:pt x="70485" y="608076"/>
                </a:lnTo>
                <a:lnTo>
                  <a:pt x="53340" y="625729"/>
                </a:lnTo>
                <a:lnTo>
                  <a:pt x="52324" y="626745"/>
                </a:lnTo>
                <a:lnTo>
                  <a:pt x="50800" y="629031"/>
                </a:lnTo>
                <a:lnTo>
                  <a:pt x="38201" y="649655"/>
                </a:lnTo>
                <a:lnTo>
                  <a:pt x="0" y="634492"/>
                </a:lnTo>
                <a:lnTo>
                  <a:pt x="11049" y="761873"/>
                </a:lnTo>
                <a:lnTo>
                  <a:pt x="98907" y="683260"/>
                </a:lnTo>
                <a:lnTo>
                  <a:pt x="106299" y="676656"/>
                </a:lnTo>
                <a:lnTo>
                  <a:pt x="74142" y="663905"/>
                </a:lnTo>
                <a:lnTo>
                  <a:pt x="81292" y="652145"/>
                </a:lnTo>
                <a:lnTo>
                  <a:pt x="82207" y="650646"/>
                </a:lnTo>
                <a:lnTo>
                  <a:pt x="113538" y="620395"/>
                </a:lnTo>
                <a:lnTo>
                  <a:pt x="153797" y="589280"/>
                </a:lnTo>
                <a:lnTo>
                  <a:pt x="200406" y="559435"/>
                </a:lnTo>
                <a:lnTo>
                  <a:pt x="253238" y="531114"/>
                </a:lnTo>
                <a:lnTo>
                  <a:pt x="311277" y="504952"/>
                </a:lnTo>
                <a:lnTo>
                  <a:pt x="374142" y="480949"/>
                </a:lnTo>
                <a:lnTo>
                  <a:pt x="440817" y="459486"/>
                </a:lnTo>
                <a:lnTo>
                  <a:pt x="511175" y="440817"/>
                </a:lnTo>
                <a:lnTo>
                  <a:pt x="584200" y="425577"/>
                </a:lnTo>
                <a:lnTo>
                  <a:pt x="659257" y="413512"/>
                </a:lnTo>
                <a:lnTo>
                  <a:pt x="697484" y="408940"/>
                </a:lnTo>
                <a:lnTo>
                  <a:pt x="735965" y="405257"/>
                </a:lnTo>
                <a:lnTo>
                  <a:pt x="774700" y="402590"/>
                </a:lnTo>
                <a:lnTo>
                  <a:pt x="813562" y="401066"/>
                </a:lnTo>
                <a:lnTo>
                  <a:pt x="892556" y="399796"/>
                </a:lnTo>
                <a:lnTo>
                  <a:pt x="932561" y="398145"/>
                </a:lnTo>
                <a:lnTo>
                  <a:pt x="972185" y="395478"/>
                </a:lnTo>
                <a:lnTo>
                  <a:pt x="1011682" y="391795"/>
                </a:lnTo>
                <a:lnTo>
                  <a:pt x="1050925" y="386969"/>
                </a:lnTo>
                <a:lnTo>
                  <a:pt x="1089660" y="381381"/>
                </a:lnTo>
                <a:lnTo>
                  <a:pt x="1128014" y="374777"/>
                </a:lnTo>
                <a:lnTo>
                  <a:pt x="1165733" y="367284"/>
                </a:lnTo>
                <a:lnTo>
                  <a:pt x="1202944" y="358902"/>
                </a:lnTo>
                <a:lnTo>
                  <a:pt x="1274953" y="339852"/>
                </a:lnTo>
                <a:lnTo>
                  <a:pt x="1343787" y="317881"/>
                </a:lnTo>
                <a:lnTo>
                  <a:pt x="1408557" y="293116"/>
                </a:lnTo>
                <a:lnTo>
                  <a:pt x="1468882" y="265811"/>
                </a:lnTo>
                <a:lnTo>
                  <a:pt x="1524000" y="236220"/>
                </a:lnTo>
                <a:lnTo>
                  <a:pt x="1573403" y="204724"/>
                </a:lnTo>
                <a:lnTo>
                  <a:pt x="1616583" y="171323"/>
                </a:lnTo>
                <a:lnTo>
                  <a:pt x="1652778" y="136017"/>
                </a:lnTo>
                <a:lnTo>
                  <a:pt x="1681353" y="99060"/>
                </a:lnTo>
                <a:lnTo>
                  <a:pt x="1701292" y="60833"/>
                </a:lnTo>
                <a:lnTo>
                  <a:pt x="1711960" y="20701"/>
                </a:lnTo>
                <a:lnTo>
                  <a:pt x="1712976" y="10414"/>
                </a:lnTo>
                <a:lnTo>
                  <a:pt x="1713230" y="1524"/>
                </a:lnTo>
                <a:close/>
              </a:path>
              <a:path w="3856990" h="762000">
                <a:moveTo>
                  <a:pt x="2039620" y="361823"/>
                </a:moveTo>
                <a:lnTo>
                  <a:pt x="2038946" y="361899"/>
                </a:lnTo>
                <a:lnTo>
                  <a:pt x="2038692" y="362000"/>
                </a:lnTo>
                <a:lnTo>
                  <a:pt x="2039620" y="361823"/>
                </a:lnTo>
                <a:close/>
              </a:path>
              <a:path w="3856990" h="762000">
                <a:moveTo>
                  <a:pt x="2169541" y="1270"/>
                </a:moveTo>
                <a:lnTo>
                  <a:pt x="2131568" y="508"/>
                </a:lnTo>
                <a:lnTo>
                  <a:pt x="2130806" y="36195"/>
                </a:lnTo>
                <a:lnTo>
                  <a:pt x="2128901" y="70866"/>
                </a:lnTo>
                <a:lnTo>
                  <a:pt x="2121789" y="138303"/>
                </a:lnTo>
                <a:lnTo>
                  <a:pt x="2110740" y="201168"/>
                </a:lnTo>
                <a:lnTo>
                  <a:pt x="2096516" y="257302"/>
                </a:lnTo>
                <a:lnTo>
                  <a:pt x="2080006" y="303911"/>
                </a:lnTo>
                <a:lnTo>
                  <a:pt x="2062099" y="338709"/>
                </a:lnTo>
                <a:lnTo>
                  <a:pt x="2039620" y="361492"/>
                </a:lnTo>
                <a:lnTo>
                  <a:pt x="2039620" y="361823"/>
                </a:lnTo>
                <a:lnTo>
                  <a:pt x="2038654" y="362013"/>
                </a:lnTo>
                <a:lnTo>
                  <a:pt x="2038946" y="361899"/>
                </a:lnTo>
                <a:lnTo>
                  <a:pt x="2039620" y="361823"/>
                </a:lnTo>
                <a:lnTo>
                  <a:pt x="2039620" y="361492"/>
                </a:lnTo>
                <a:lnTo>
                  <a:pt x="2037803" y="362000"/>
                </a:lnTo>
                <a:lnTo>
                  <a:pt x="2038832" y="361899"/>
                </a:lnTo>
                <a:lnTo>
                  <a:pt x="2037753" y="362013"/>
                </a:lnTo>
                <a:lnTo>
                  <a:pt x="2036572" y="362127"/>
                </a:lnTo>
                <a:lnTo>
                  <a:pt x="2036572" y="400177"/>
                </a:lnTo>
                <a:lnTo>
                  <a:pt x="2033968" y="400659"/>
                </a:lnTo>
                <a:lnTo>
                  <a:pt x="2033689" y="400748"/>
                </a:lnTo>
                <a:lnTo>
                  <a:pt x="2033917" y="400659"/>
                </a:lnTo>
                <a:lnTo>
                  <a:pt x="2034159" y="400558"/>
                </a:lnTo>
                <a:lnTo>
                  <a:pt x="2033993" y="400646"/>
                </a:lnTo>
                <a:lnTo>
                  <a:pt x="2034438" y="400558"/>
                </a:lnTo>
                <a:lnTo>
                  <a:pt x="2036572" y="400177"/>
                </a:lnTo>
                <a:lnTo>
                  <a:pt x="2036572" y="362127"/>
                </a:lnTo>
                <a:lnTo>
                  <a:pt x="2034286" y="362331"/>
                </a:lnTo>
                <a:lnTo>
                  <a:pt x="2033663" y="362407"/>
                </a:lnTo>
                <a:lnTo>
                  <a:pt x="2033663" y="400761"/>
                </a:lnTo>
                <a:lnTo>
                  <a:pt x="2031238" y="401701"/>
                </a:lnTo>
                <a:lnTo>
                  <a:pt x="2033498" y="400812"/>
                </a:lnTo>
                <a:lnTo>
                  <a:pt x="2033663" y="400761"/>
                </a:lnTo>
                <a:lnTo>
                  <a:pt x="2033663" y="362407"/>
                </a:lnTo>
                <a:lnTo>
                  <a:pt x="2011807" y="369189"/>
                </a:lnTo>
                <a:lnTo>
                  <a:pt x="2010918" y="369570"/>
                </a:lnTo>
                <a:lnTo>
                  <a:pt x="2010156" y="370078"/>
                </a:lnTo>
                <a:lnTo>
                  <a:pt x="2009267" y="370586"/>
                </a:lnTo>
                <a:lnTo>
                  <a:pt x="2004060" y="374396"/>
                </a:lnTo>
                <a:lnTo>
                  <a:pt x="1978787" y="403225"/>
                </a:lnTo>
                <a:lnTo>
                  <a:pt x="1957705" y="443738"/>
                </a:lnTo>
                <a:lnTo>
                  <a:pt x="1943900" y="481203"/>
                </a:lnTo>
                <a:lnTo>
                  <a:pt x="1931797" y="522986"/>
                </a:lnTo>
                <a:lnTo>
                  <a:pt x="1918462" y="585597"/>
                </a:lnTo>
                <a:lnTo>
                  <a:pt x="1910448" y="646645"/>
                </a:lnTo>
                <a:lnTo>
                  <a:pt x="1871726" y="644398"/>
                </a:lnTo>
                <a:lnTo>
                  <a:pt x="1922145" y="761873"/>
                </a:lnTo>
                <a:lnTo>
                  <a:pt x="1975815" y="668528"/>
                </a:lnTo>
                <a:lnTo>
                  <a:pt x="1985899" y="651002"/>
                </a:lnTo>
                <a:lnTo>
                  <a:pt x="1948497" y="648843"/>
                </a:lnTo>
                <a:lnTo>
                  <a:pt x="1950720" y="625094"/>
                </a:lnTo>
                <a:lnTo>
                  <a:pt x="1955800" y="592836"/>
                </a:lnTo>
                <a:lnTo>
                  <a:pt x="1968500" y="533146"/>
                </a:lnTo>
                <a:lnTo>
                  <a:pt x="1979930" y="493268"/>
                </a:lnTo>
                <a:lnTo>
                  <a:pt x="1996948" y="449326"/>
                </a:lnTo>
                <a:lnTo>
                  <a:pt x="2018665" y="413004"/>
                </a:lnTo>
                <a:lnTo>
                  <a:pt x="2035009" y="400621"/>
                </a:lnTo>
                <a:lnTo>
                  <a:pt x="2033765" y="400761"/>
                </a:lnTo>
                <a:lnTo>
                  <a:pt x="2035009" y="400621"/>
                </a:lnTo>
                <a:lnTo>
                  <a:pt x="2038350" y="400304"/>
                </a:lnTo>
                <a:lnTo>
                  <a:pt x="2039416" y="400177"/>
                </a:lnTo>
                <a:lnTo>
                  <a:pt x="2043684" y="399669"/>
                </a:lnTo>
                <a:lnTo>
                  <a:pt x="2044954" y="399542"/>
                </a:lnTo>
                <a:lnTo>
                  <a:pt x="2047240" y="399034"/>
                </a:lnTo>
                <a:lnTo>
                  <a:pt x="2052574" y="397383"/>
                </a:lnTo>
                <a:lnTo>
                  <a:pt x="2054606" y="396621"/>
                </a:lnTo>
                <a:lnTo>
                  <a:pt x="2055495" y="396113"/>
                </a:lnTo>
                <a:lnTo>
                  <a:pt x="2060829" y="393446"/>
                </a:lnTo>
                <a:lnTo>
                  <a:pt x="2088896" y="366776"/>
                </a:lnTo>
                <a:lnTo>
                  <a:pt x="2091855" y="362458"/>
                </a:lnTo>
                <a:lnTo>
                  <a:pt x="2092121" y="362077"/>
                </a:lnTo>
                <a:lnTo>
                  <a:pt x="2092299" y="361823"/>
                </a:lnTo>
                <a:lnTo>
                  <a:pt x="2092909" y="360934"/>
                </a:lnTo>
                <a:lnTo>
                  <a:pt x="2092998" y="360807"/>
                </a:lnTo>
                <a:lnTo>
                  <a:pt x="2093950" y="359410"/>
                </a:lnTo>
                <a:lnTo>
                  <a:pt x="2094560" y="358521"/>
                </a:lnTo>
                <a:lnTo>
                  <a:pt x="2100072" y="349504"/>
                </a:lnTo>
                <a:lnTo>
                  <a:pt x="2120011" y="306451"/>
                </a:lnTo>
                <a:lnTo>
                  <a:pt x="2133219" y="267589"/>
                </a:lnTo>
                <a:lnTo>
                  <a:pt x="2148205" y="208407"/>
                </a:lnTo>
                <a:lnTo>
                  <a:pt x="2159635" y="143002"/>
                </a:lnTo>
                <a:lnTo>
                  <a:pt x="2167001" y="72898"/>
                </a:lnTo>
                <a:lnTo>
                  <a:pt x="2168906" y="36830"/>
                </a:lnTo>
                <a:lnTo>
                  <a:pt x="2169541" y="1270"/>
                </a:lnTo>
                <a:close/>
              </a:path>
              <a:path w="3856990" h="762000">
                <a:moveTo>
                  <a:pt x="3817912" y="647509"/>
                </a:moveTo>
                <a:lnTo>
                  <a:pt x="3817505" y="646557"/>
                </a:lnTo>
                <a:lnTo>
                  <a:pt x="3811016" y="631444"/>
                </a:lnTo>
                <a:lnTo>
                  <a:pt x="3810508" y="630174"/>
                </a:lnTo>
                <a:lnTo>
                  <a:pt x="3809873" y="629031"/>
                </a:lnTo>
                <a:lnTo>
                  <a:pt x="3809111" y="628015"/>
                </a:lnTo>
                <a:lnTo>
                  <a:pt x="3796538" y="610235"/>
                </a:lnTo>
                <a:lnTo>
                  <a:pt x="3767328" y="575818"/>
                </a:lnTo>
                <a:lnTo>
                  <a:pt x="3733292" y="543179"/>
                </a:lnTo>
                <a:lnTo>
                  <a:pt x="3694938" y="512572"/>
                </a:lnTo>
                <a:lnTo>
                  <a:pt x="3652393" y="483870"/>
                </a:lnTo>
                <a:lnTo>
                  <a:pt x="3606419" y="457708"/>
                </a:lnTo>
                <a:lnTo>
                  <a:pt x="3557270" y="433959"/>
                </a:lnTo>
                <a:lnTo>
                  <a:pt x="3505327" y="413258"/>
                </a:lnTo>
                <a:lnTo>
                  <a:pt x="3451225" y="395605"/>
                </a:lnTo>
                <a:lnTo>
                  <a:pt x="3395345" y="381508"/>
                </a:lnTo>
                <a:lnTo>
                  <a:pt x="3338068" y="370967"/>
                </a:lnTo>
                <a:lnTo>
                  <a:pt x="3279648" y="364490"/>
                </a:lnTo>
                <a:lnTo>
                  <a:pt x="3193415" y="361696"/>
                </a:lnTo>
                <a:lnTo>
                  <a:pt x="3165475" y="360172"/>
                </a:lnTo>
                <a:lnTo>
                  <a:pt x="3109849" y="353949"/>
                </a:lnTo>
                <a:lnTo>
                  <a:pt x="3054985" y="343916"/>
                </a:lnTo>
                <a:lnTo>
                  <a:pt x="3001645" y="330454"/>
                </a:lnTo>
                <a:lnTo>
                  <a:pt x="2949829" y="313563"/>
                </a:lnTo>
                <a:lnTo>
                  <a:pt x="2900299" y="293878"/>
                </a:lnTo>
                <a:lnTo>
                  <a:pt x="2853563" y="271272"/>
                </a:lnTo>
                <a:lnTo>
                  <a:pt x="2809875" y="246380"/>
                </a:lnTo>
                <a:lnTo>
                  <a:pt x="2769870" y="219456"/>
                </a:lnTo>
                <a:lnTo>
                  <a:pt x="2733929" y="190754"/>
                </a:lnTo>
                <a:lnTo>
                  <a:pt x="2702560" y="160655"/>
                </a:lnTo>
                <a:lnTo>
                  <a:pt x="2676144" y="129667"/>
                </a:lnTo>
                <a:lnTo>
                  <a:pt x="2655062" y="97790"/>
                </a:lnTo>
                <a:lnTo>
                  <a:pt x="2634234" y="49784"/>
                </a:lnTo>
                <a:lnTo>
                  <a:pt x="2626995" y="0"/>
                </a:lnTo>
                <a:lnTo>
                  <a:pt x="2588895" y="1778"/>
                </a:lnTo>
                <a:lnTo>
                  <a:pt x="2597277" y="58674"/>
                </a:lnTo>
                <a:lnTo>
                  <a:pt x="2611628" y="96774"/>
                </a:lnTo>
                <a:lnTo>
                  <a:pt x="2632456" y="133731"/>
                </a:lnTo>
                <a:lnTo>
                  <a:pt x="2658999" y="169037"/>
                </a:lnTo>
                <a:lnTo>
                  <a:pt x="2690622" y="202692"/>
                </a:lnTo>
                <a:lnTo>
                  <a:pt x="2726944" y="234569"/>
                </a:lnTo>
                <a:lnTo>
                  <a:pt x="2767457" y="264414"/>
                </a:lnTo>
                <a:lnTo>
                  <a:pt x="2811907" y="291846"/>
                </a:lnTo>
                <a:lnTo>
                  <a:pt x="2859532" y="316865"/>
                </a:lnTo>
                <a:lnTo>
                  <a:pt x="2910078" y="339217"/>
                </a:lnTo>
                <a:lnTo>
                  <a:pt x="2963037" y="358394"/>
                </a:lnTo>
                <a:lnTo>
                  <a:pt x="3018155" y="374396"/>
                </a:lnTo>
                <a:lnTo>
                  <a:pt x="3074797" y="386715"/>
                </a:lnTo>
                <a:lnTo>
                  <a:pt x="3132709" y="395351"/>
                </a:lnTo>
                <a:lnTo>
                  <a:pt x="3191383" y="399796"/>
                </a:lnTo>
                <a:lnTo>
                  <a:pt x="3249549" y="400939"/>
                </a:lnTo>
                <a:lnTo>
                  <a:pt x="3277489" y="402590"/>
                </a:lnTo>
                <a:lnTo>
                  <a:pt x="3333115" y="408813"/>
                </a:lnTo>
                <a:lnTo>
                  <a:pt x="3387852" y="418846"/>
                </a:lnTo>
                <a:lnTo>
                  <a:pt x="3441319" y="432435"/>
                </a:lnTo>
                <a:lnTo>
                  <a:pt x="3493008" y="449199"/>
                </a:lnTo>
                <a:lnTo>
                  <a:pt x="3542538" y="469138"/>
                </a:lnTo>
                <a:lnTo>
                  <a:pt x="3589274" y="491617"/>
                </a:lnTo>
                <a:lnTo>
                  <a:pt x="3632835" y="516636"/>
                </a:lnTo>
                <a:lnTo>
                  <a:pt x="3672840" y="543687"/>
                </a:lnTo>
                <a:lnTo>
                  <a:pt x="3708908" y="572516"/>
                </a:lnTo>
                <a:lnTo>
                  <a:pt x="3740277" y="602615"/>
                </a:lnTo>
                <a:lnTo>
                  <a:pt x="3766693" y="633984"/>
                </a:lnTo>
                <a:lnTo>
                  <a:pt x="3781094" y="658469"/>
                </a:lnTo>
                <a:lnTo>
                  <a:pt x="3809568" y="649986"/>
                </a:lnTo>
                <a:lnTo>
                  <a:pt x="3817912" y="647509"/>
                </a:lnTo>
                <a:close/>
              </a:path>
              <a:path w="3856990" h="762000">
                <a:moveTo>
                  <a:pt x="3856482" y="636016"/>
                </a:moveTo>
                <a:lnTo>
                  <a:pt x="3817912" y="647509"/>
                </a:lnTo>
                <a:lnTo>
                  <a:pt x="3781094" y="658469"/>
                </a:lnTo>
                <a:lnTo>
                  <a:pt x="3746881" y="668655"/>
                </a:lnTo>
                <a:lnTo>
                  <a:pt x="3834257" y="761873"/>
                </a:lnTo>
                <a:lnTo>
                  <a:pt x="3849052" y="678053"/>
                </a:lnTo>
                <a:lnTo>
                  <a:pt x="3856482" y="636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885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816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&lt;7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3189" y="18630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9896" y="2449702"/>
            <a:ext cx="2490470" cy="976630"/>
            <a:chOff x="3739896" y="2449702"/>
            <a:chExt cx="2490470" cy="976630"/>
          </a:xfrm>
        </p:grpSpPr>
        <p:sp>
          <p:nvSpPr>
            <p:cNvPr id="9" name="object 9"/>
            <p:cNvSpPr/>
            <p:nvPr/>
          </p:nvSpPr>
          <p:spPr>
            <a:xfrm>
              <a:off x="3739896" y="2449702"/>
              <a:ext cx="2490470" cy="848360"/>
            </a:xfrm>
            <a:custGeom>
              <a:avLst/>
              <a:gdLst/>
              <a:ahLst/>
              <a:cxnLst/>
              <a:rect l="l" t="t" r="r" b="b"/>
              <a:pathLst>
                <a:path w="2490470" h="848360">
                  <a:moveTo>
                    <a:pt x="570992" y="107442"/>
                  </a:moveTo>
                  <a:lnTo>
                    <a:pt x="533692" y="122301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62" y="37973"/>
                  </a:lnTo>
                  <a:lnTo>
                    <a:pt x="419608" y="29718"/>
                  </a:lnTo>
                  <a:lnTo>
                    <a:pt x="369189" y="11049"/>
                  </a:lnTo>
                  <a:lnTo>
                    <a:pt x="329819" y="2794"/>
                  </a:lnTo>
                  <a:lnTo>
                    <a:pt x="289179" y="0"/>
                  </a:lnTo>
                  <a:lnTo>
                    <a:pt x="275463" y="254"/>
                  </a:lnTo>
                  <a:lnTo>
                    <a:pt x="235077" y="5588"/>
                  </a:lnTo>
                  <a:lnTo>
                    <a:pt x="182626" y="21209"/>
                  </a:lnTo>
                  <a:lnTo>
                    <a:pt x="134112" y="45212"/>
                  </a:lnTo>
                  <a:lnTo>
                    <a:pt x="90805" y="76327"/>
                  </a:lnTo>
                  <a:lnTo>
                    <a:pt x="53848" y="113538"/>
                  </a:lnTo>
                  <a:lnTo>
                    <a:pt x="25400" y="154940"/>
                  </a:lnTo>
                  <a:lnTo>
                    <a:pt x="6731" y="200279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6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301879" y="38354"/>
                  </a:lnTo>
                  <a:lnTo>
                    <a:pt x="360426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8043" y="136499"/>
                  </a:lnTo>
                  <a:lnTo>
                    <a:pt x="464820" y="149733"/>
                  </a:lnTo>
                  <a:lnTo>
                    <a:pt x="560197" y="234823"/>
                  </a:lnTo>
                  <a:lnTo>
                    <a:pt x="566928" y="155321"/>
                  </a:lnTo>
                  <a:lnTo>
                    <a:pt x="570992" y="107442"/>
                  </a:lnTo>
                  <a:close/>
                </a:path>
                <a:path w="2490470" h="848360">
                  <a:moveTo>
                    <a:pt x="579247" y="601218"/>
                  </a:moveTo>
                  <a:lnTo>
                    <a:pt x="541147" y="599948"/>
                  </a:lnTo>
                  <a:lnTo>
                    <a:pt x="540766" y="610616"/>
                  </a:lnTo>
                  <a:lnTo>
                    <a:pt x="539750" y="620014"/>
                  </a:lnTo>
                  <a:lnTo>
                    <a:pt x="528955" y="657352"/>
                  </a:lnTo>
                  <a:lnTo>
                    <a:pt x="508762" y="693674"/>
                  </a:lnTo>
                  <a:lnTo>
                    <a:pt x="479806" y="728218"/>
                  </a:lnTo>
                  <a:lnTo>
                    <a:pt x="444119" y="758063"/>
                  </a:lnTo>
                  <a:lnTo>
                    <a:pt x="403225" y="782447"/>
                  </a:lnTo>
                  <a:lnTo>
                    <a:pt x="358648" y="799846"/>
                  </a:lnTo>
                  <a:lnTo>
                    <a:pt x="312547" y="808990"/>
                  </a:lnTo>
                  <a:lnTo>
                    <a:pt x="289179" y="810133"/>
                  </a:lnTo>
                  <a:lnTo>
                    <a:pt x="277368" y="809879"/>
                  </a:lnTo>
                  <a:lnTo>
                    <a:pt x="218821" y="799973"/>
                  </a:lnTo>
                  <a:lnTo>
                    <a:pt x="174244" y="783336"/>
                  </a:lnTo>
                  <a:lnTo>
                    <a:pt x="133477" y="760095"/>
                  </a:lnTo>
                  <a:lnTo>
                    <a:pt x="97917" y="731520"/>
                  </a:lnTo>
                  <a:lnTo>
                    <a:pt x="86753" y="720090"/>
                  </a:lnTo>
                  <a:lnTo>
                    <a:pt x="84429" y="717715"/>
                  </a:lnTo>
                  <a:lnTo>
                    <a:pt x="83388" y="715772"/>
                  </a:lnTo>
                  <a:lnTo>
                    <a:pt x="81153" y="711631"/>
                  </a:lnTo>
                  <a:lnTo>
                    <a:pt x="114427" y="698373"/>
                  </a:lnTo>
                  <a:lnTo>
                    <a:pt x="108153" y="692785"/>
                  </a:lnTo>
                  <a:lnTo>
                    <a:pt x="19050" y="613283"/>
                  </a:lnTo>
                  <a:lnTo>
                    <a:pt x="8255" y="740664"/>
                  </a:lnTo>
                  <a:lnTo>
                    <a:pt x="45516" y="725830"/>
                  </a:lnTo>
                  <a:lnTo>
                    <a:pt x="52197" y="738124"/>
                  </a:lnTo>
                  <a:lnTo>
                    <a:pt x="53086" y="739648"/>
                  </a:lnTo>
                  <a:lnTo>
                    <a:pt x="54102" y="741172"/>
                  </a:lnTo>
                  <a:lnTo>
                    <a:pt x="55372" y="742442"/>
                  </a:lnTo>
                  <a:lnTo>
                    <a:pt x="72898" y="760349"/>
                  </a:lnTo>
                  <a:lnTo>
                    <a:pt x="113411" y="792353"/>
                  </a:lnTo>
                  <a:lnTo>
                    <a:pt x="159639" y="818515"/>
                  </a:lnTo>
                  <a:lnTo>
                    <a:pt x="210185" y="837057"/>
                  </a:lnTo>
                  <a:lnTo>
                    <a:pt x="249428" y="845312"/>
                  </a:lnTo>
                  <a:lnTo>
                    <a:pt x="290068" y="848233"/>
                  </a:lnTo>
                  <a:lnTo>
                    <a:pt x="303911" y="847852"/>
                  </a:lnTo>
                  <a:lnTo>
                    <a:pt x="344297" y="842645"/>
                  </a:lnTo>
                  <a:lnTo>
                    <a:pt x="396748" y="827024"/>
                  </a:lnTo>
                  <a:lnTo>
                    <a:pt x="431927" y="810133"/>
                  </a:lnTo>
                  <a:lnTo>
                    <a:pt x="445135" y="802894"/>
                  </a:lnTo>
                  <a:lnTo>
                    <a:pt x="488442" y="771779"/>
                  </a:lnTo>
                  <a:lnTo>
                    <a:pt x="525399" y="734695"/>
                  </a:lnTo>
                  <a:lnTo>
                    <a:pt x="553847" y="693293"/>
                  </a:lnTo>
                  <a:lnTo>
                    <a:pt x="572516" y="647954"/>
                  </a:lnTo>
                  <a:lnTo>
                    <a:pt x="578866" y="611886"/>
                  </a:lnTo>
                  <a:lnTo>
                    <a:pt x="579247" y="601218"/>
                  </a:lnTo>
                  <a:close/>
                </a:path>
                <a:path w="2490470" h="848360">
                  <a:moveTo>
                    <a:pt x="2490343" y="601218"/>
                  </a:moveTo>
                  <a:lnTo>
                    <a:pt x="2452243" y="599948"/>
                  </a:lnTo>
                  <a:lnTo>
                    <a:pt x="2451862" y="610616"/>
                  </a:lnTo>
                  <a:lnTo>
                    <a:pt x="2450846" y="620014"/>
                  </a:lnTo>
                  <a:lnTo>
                    <a:pt x="2440051" y="657606"/>
                  </a:lnTo>
                  <a:lnTo>
                    <a:pt x="2419858" y="693801"/>
                  </a:lnTo>
                  <a:lnTo>
                    <a:pt x="2390902" y="728218"/>
                  </a:lnTo>
                  <a:lnTo>
                    <a:pt x="2355215" y="758190"/>
                  </a:lnTo>
                  <a:lnTo>
                    <a:pt x="2314321" y="782574"/>
                  </a:lnTo>
                  <a:lnTo>
                    <a:pt x="2269744" y="799973"/>
                  </a:lnTo>
                  <a:lnTo>
                    <a:pt x="2223643" y="808990"/>
                  </a:lnTo>
                  <a:lnTo>
                    <a:pt x="2200148" y="810260"/>
                  </a:lnTo>
                  <a:lnTo>
                    <a:pt x="2188464" y="810006"/>
                  </a:lnTo>
                  <a:lnTo>
                    <a:pt x="2129917" y="800100"/>
                  </a:lnTo>
                  <a:lnTo>
                    <a:pt x="2085467" y="783336"/>
                  </a:lnTo>
                  <a:lnTo>
                    <a:pt x="2044573" y="760095"/>
                  </a:lnTo>
                  <a:lnTo>
                    <a:pt x="2009013" y="731647"/>
                  </a:lnTo>
                  <a:lnTo>
                    <a:pt x="1997786" y="719963"/>
                  </a:lnTo>
                  <a:lnTo>
                    <a:pt x="1995551" y="717638"/>
                  </a:lnTo>
                  <a:lnTo>
                    <a:pt x="1994547" y="715772"/>
                  </a:lnTo>
                  <a:lnTo>
                    <a:pt x="1992312" y="711669"/>
                  </a:lnTo>
                  <a:lnTo>
                    <a:pt x="2025523" y="698500"/>
                  </a:lnTo>
                  <a:lnTo>
                    <a:pt x="2019122" y="692785"/>
                  </a:lnTo>
                  <a:lnTo>
                    <a:pt x="1930146" y="613283"/>
                  </a:lnTo>
                  <a:lnTo>
                    <a:pt x="1919224" y="740664"/>
                  </a:lnTo>
                  <a:lnTo>
                    <a:pt x="1956625" y="725830"/>
                  </a:lnTo>
                  <a:lnTo>
                    <a:pt x="1963293" y="738124"/>
                  </a:lnTo>
                  <a:lnTo>
                    <a:pt x="1964182" y="739648"/>
                  </a:lnTo>
                  <a:lnTo>
                    <a:pt x="2003425" y="777113"/>
                  </a:lnTo>
                  <a:lnTo>
                    <a:pt x="2046986" y="806323"/>
                  </a:lnTo>
                  <a:lnTo>
                    <a:pt x="2095500" y="828802"/>
                  </a:lnTo>
                  <a:lnTo>
                    <a:pt x="2147189" y="843153"/>
                  </a:lnTo>
                  <a:lnTo>
                    <a:pt x="2187702" y="847979"/>
                  </a:lnTo>
                  <a:lnTo>
                    <a:pt x="2201291" y="848360"/>
                  </a:lnTo>
                  <a:lnTo>
                    <a:pt x="2214880" y="847852"/>
                  </a:lnTo>
                  <a:lnTo>
                    <a:pt x="2255520" y="842645"/>
                  </a:lnTo>
                  <a:lnTo>
                    <a:pt x="2307844" y="827024"/>
                  </a:lnTo>
                  <a:lnTo>
                    <a:pt x="2343023" y="810260"/>
                  </a:lnTo>
                  <a:lnTo>
                    <a:pt x="2356231" y="803021"/>
                  </a:lnTo>
                  <a:lnTo>
                    <a:pt x="2399538" y="771906"/>
                  </a:lnTo>
                  <a:lnTo>
                    <a:pt x="2436495" y="734695"/>
                  </a:lnTo>
                  <a:lnTo>
                    <a:pt x="2464943" y="693293"/>
                  </a:lnTo>
                  <a:lnTo>
                    <a:pt x="2483612" y="647954"/>
                  </a:lnTo>
                  <a:lnTo>
                    <a:pt x="2489962" y="612013"/>
                  </a:lnTo>
                  <a:lnTo>
                    <a:pt x="2490343" y="601218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3870" y="3054350"/>
              <a:ext cx="1389380" cy="371475"/>
            </a:xfrm>
            <a:custGeom>
              <a:avLst/>
              <a:gdLst/>
              <a:ahLst/>
              <a:cxnLst/>
              <a:rect l="l" t="t" r="r" b="b"/>
              <a:pathLst>
                <a:path w="1389379" h="371475">
                  <a:moveTo>
                    <a:pt x="41909" y="250825"/>
                  </a:moveTo>
                  <a:lnTo>
                    <a:pt x="0" y="371475"/>
                  </a:lnTo>
                  <a:lnTo>
                    <a:pt x="121792" y="332613"/>
                  </a:lnTo>
                  <a:lnTo>
                    <a:pt x="109388" y="319913"/>
                  </a:lnTo>
                  <a:lnTo>
                    <a:pt x="80009" y="319913"/>
                  </a:lnTo>
                  <a:lnTo>
                    <a:pt x="56387" y="290068"/>
                  </a:lnTo>
                  <a:lnTo>
                    <a:pt x="69854" y="279436"/>
                  </a:lnTo>
                  <a:lnTo>
                    <a:pt x="41909" y="250825"/>
                  </a:lnTo>
                  <a:close/>
                </a:path>
                <a:path w="1389379" h="371475">
                  <a:moveTo>
                    <a:pt x="69854" y="279436"/>
                  </a:moveTo>
                  <a:lnTo>
                    <a:pt x="56387" y="290068"/>
                  </a:lnTo>
                  <a:lnTo>
                    <a:pt x="80009" y="319913"/>
                  </a:lnTo>
                  <a:lnTo>
                    <a:pt x="96544" y="306762"/>
                  </a:lnTo>
                  <a:lnTo>
                    <a:pt x="69854" y="279436"/>
                  </a:lnTo>
                  <a:close/>
                </a:path>
                <a:path w="1389379" h="371475">
                  <a:moveTo>
                    <a:pt x="96544" y="306762"/>
                  </a:moveTo>
                  <a:lnTo>
                    <a:pt x="80009" y="319913"/>
                  </a:lnTo>
                  <a:lnTo>
                    <a:pt x="109388" y="319913"/>
                  </a:lnTo>
                  <a:lnTo>
                    <a:pt x="96544" y="306762"/>
                  </a:lnTo>
                  <a:close/>
                </a:path>
                <a:path w="1389379" h="371475">
                  <a:moveTo>
                    <a:pt x="1345904" y="17272"/>
                  </a:moveTo>
                  <a:lnTo>
                    <a:pt x="1313814" y="46100"/>
                  </a:lnTo>
                  <a:lnTo>
                    <a:pt x="1272158" y="68706"/>
                  </a:lnTo>
                  <a:lnTo>
                    <a:pt x="1236979" y="83438"/>
                  </a:lnTo>
                  <a:lnTo>
                    <a:pt x="1196339" y="97536"/>
                  </a:lnTo>
                  <a:lnTo>
                    <a:pt x="1151127" y="110743"/>
                  </a:lnTo>
                  <a:lnTo>
                    <a:pt x="1101852" y="122936"/>
                  </a:lnTo>
                  <a:lnTo>
                    <a:pt x="1048892" y="133985"/>
                  </a:lnTo>
                  <a:lnTo>
                    <a:pt x="992885" y="143763"/>
                  </a:lnTo>
                  <a:lnTo>
                    <a:pt x="934212" y="152019"/>
                  </a:lnTo>
                  <a:lnTo>
                    <a:pt x="873505" y="158750"/>
                  </a:lnTo>
                  <a:lnTo>
                    <a:pt x="811529" y="163575"/>
                  </a:lnTo>
                  <a:lnTo>
                    <a:pt x="748410" y="166750"/>
                  </a:lnTo>
                  <a:lnTo>
                    <a:pt x="620776" y="168782"/>
                  </a:lnTo>
                  <a:lnTo>
                    <a:pt x="556513" y="171957"/>
                  </a:lnTo>
                  <a:lnTo>
                    <a:pt x="493267" y="176911"/>
                  </a:lnTo>
                  <a:lnTo>
                    <a:pt x="431545" y="183769"/>
                  </a:lnTo>
                  <a:lnTo>
                    <a:pt x="371728" y="192277"/>
                  </a:lnTo>
                  <a:lnTo>
                    <a:pt x="314451" y="202183"/>
                  </a:lnTo>
                  <a:lnTo>
                    <a:pt x="234314" y="219582"/>
                  </a:lnTo>
                  <a:lnTo>
                    <a:pt x="185419" y="232918"/>
                  </a:lnTo>
                  <a:lnTo>
                    <a:pt x="140588" y="247142"/>
                  </a:lnTo>
                  <a:lnTo>
                    <a:pt x="100456" y="262381"/>
                  </a:lnTo>
                  <a:lnTo>
                    <a:pt x="82295" y="270382"/>
                  </a:lnTo>
                  <a:lnTo>
                    <a:pt x="80771" y="271018"/>
                  </a:lnTo>
                  <a:lnTo>
                    <a:pt x="79375" y="271780"/>
                  </a:lnTo>
                  <a:lnTo>
                    <a:pt x="78104" y="272923"/>
                  </a:lnTo>
                  <a:lnTo>
                    <a:pt x="69854" y="279436"/>
                  </a:lnTo>
                  <a:lnTo>
                    <a:pt x="96544" y="306762"/>
                  </a:lnTo>
                  <a:lnTo>
                    <a:pt x="98533" y="305181"/>
                  </a:lnTo>
                  <a:lnTo>
                    <a:pt x="97535" y="305181"/>
                  </a:lnTo>
                  <a:lnTo>
                    <a:pt x="101726" y="302641"/>
                  </a:lnTo>
                  <a:lnTo>
                    <a:pt x="103404" y="302641"/>
                  </a:lnTo>
                  <a:lnTo>
                    <a:pt x="114553" y="297814"/>
                  </a:lnTo>
                  <a:lnTo>
                    <a:pt x="132968" y="290449"/>
                  </a:lnTo>
                  <a:lnTo>
                    <a:pt x="173608" y="276351"/>
                  </a:lnTo>
                  <a:lnTo>
                    <a:pt x="218947" y="263017"/>
                  </a:lnTo>
                  <a:lnTo>
                    <a:pt x="268350" y="250698"/>
                  </a:lnTo>
                  <a:lnTo>
                    <a:pt x="321309" y="239649"/>
                  </a:lnTo>
                  <a:lnTo>
                    <a:pt x="406272" y="225551"/>
                  </a:lnTo>
                  <a:lnTo>
                    <a:pt x="496188" y="215011"/>
                  </a:lnTo>
                  <a:lnTo>
                    <a:pt x="558291" y="210057"/>
                  </a:lnTo>
                  <a:lnTo>
                    <a:pt x="621283" y="206882"/>
                  </a:lnTo>
                  <a:lnTo>
                    <a:pt x="750315" y="204850"/>
                  </a:lnTo>
                  <a:lnTo>
                    <a:pt x="814577" y="201675"/>
                  </a:lnTo>
                  <a:lnTo>
                    <a:pt x="877696" y="196595"/>
                  </a:lnTo>
                  <a:lnTo>
                    <a:pt x="939291" y="189737"/>
                  </a:lnTo>
                  <a:lnTo>
                    <a:pt x="998981" y="181356"/>
                  </a:lnTo>
                  <a:lnTo>
                    <a:pt x="1056385" y="171450"/>
                  </a:lnTo>
                  <a:lnTo>
                    <a:pt x="1110614" y="160019"/>
                  </a:lnTo>
                  <a:lnTo>
                    <a:pt x="1161541" y="147447"/>
                  </a:lnTo>
                  <a:lnTo>
                    <a:pt x="1208531" y="133604"/>
                  </a:lnTo>
                  <a:lnTo>
                    <a:pt x="1250950" y="118744"/>
                  </a:lnTo>
                  <a:lnTo>
                    <a:pt x="1288922" y="102997"/>
                  </a:lnTo>
                  <a:lnTo>
                    <a:pt x="1335785" y="77216"/>
                  </a:lnTo>
                  <a:lnTo>
                    <a:pt x="1370076" y="48260"/>
                  </a:lnTo>
                  <a:lnTo>
                    <a:pt x="1376679" y="39624"/>
                  </a:lnTo>
                  <a:lnTo>
                    <a:pt x="1377314" y="38862"/>
                  </a:lnTo>
                  <a:lnTo>
                    <a:pt x="1378330" y="37337"/>
                  </a:lnTo>
                  <a:lnTo>
                    <a:pt x="1383156" y="28701"/>
                  </a:lnTo>
                  <a:lnTo>
                    <a:pt x="1384172" y="26669"/>
                  </a:lnTo>
                  <a:lnTo>
                    <a:pt x="1386917" y="18542"/>
                  </a:lnTo>
                  <a:lnTo>
                    <a:pt x="1345183" y="18542"/>
                  </a:lnTo>
                  <a:lnTo>
                    <a:pt x="1345904" y="17272"/>
                  </a:lnTo>
                  <a:close/>
                </a:path>
                <a:path w="1389379" h="371475">
                  <a:moveTo>
                    <a:pt x="101726" y="302641"/>
                  </a:moveTo>
                  <a:lnTo>
                    <a:pt x="97535" y="305181"/>
                  </a:lnTo>
                  <a:lnTo>
                    <a:pt x="99724" y="304233"/>
                  </a:lnTo>
                  <a:lnTo>
                    <a:pt x="101726" y="302641"/>
                  </a:lnTo>
                  <a:close/>
                </a:path>
                <a:path w="1389379" h="371475">
                  <a:moveTo>
                    <a:pt x="99724" y="304233"/>
                  </a:moveTo>
                  <a:lnTo>
                    <a:pt x="97535" y="305181"/>
                  </a:lnTo>
                  <a:lnTo>
                    <a:pt x="98533" y="305181"/>
                  </a:lnTo>
                  <a:lnTo>
                    <a:pt x="99724" y="304233"/>
                  </a:lnTo>
                  <a:close/>
                </a:path>
                <a:path w="1389379" h="371475">
                  <a:moveTo>
                    <a:pt x="103404" y="302641"/>
                  </a:moveTo>
                  <a:lnTo>
                    <a:pt x="101726" y="302641"/>
                  </a:lnTo>
                  <a:lnTo>
                    <a:pt x="99724" y="304233"/>
                  </a:lnTo>
                  <a:lnTo>
                    <a:pt x="103404" y="302641"/>
                  </a:lnTo>
                  <a:close/>
                </a:path>
                <a:path w="1389379" h="371475">
                  <a:moveTo>
                    <a:pt x="1346707" y="16256"/>
                  </a:moveTo>
                  <a:lnTo>
                    <a:pt x="1345904" y="17272"/>
                  </a:lnTo>
                  <a:lnTo>
                    <a:pt x="1345183" y="18542"/>
                  </a:lnTo>
                  <a:lnTo>
                    <a:pt x="1346707" y="16256"/>
                  </a:lnTo>
                  <a:close/>
                </a:path>
                <a:path w="1389379" h="371475">
                  <a:moveTo>
                    <a:pt x="1387705" y="16256"/>
                  </a:moveTo>
                  <a:lnTo>
                    <a:pt x="1346707" y="16256"/>
                  </a:lnTo>
                  <a:lnTo>
                    <a:pt x="1345183" y="18542"/>
                  </a:lnTo>
                  <a:lnTo>
                    <a:pt x="1386917" y="18542"/>
                  </a:lnTo>
                  <a:lnTo>
                    <a:pt x="1387705" y="16256"/>
                  </a:lnTo>
                  <a:close/>
                </a:path>
                <a:path w="1389379" h="371475">
                  <a:moveTo>
                    <a:pt x="1348941" y="11916"/>
                  </a:moveTo>
                  <a:lnTo>
                    <a:pt x="1345904" y="17272"/>
                  </a:lnTo>
                  <a:lnTo>
                    <a:pt x="1346707" y="16256"/>
                  </a:lnTo>
                  <a:lnTo>
                    <a:pt x="1387705" y="16256"/>
                  </a:lnTo>
                  <a:lnTo>
                    <a:pt x="1387982" y="15493"/>
                  </a:lnTo>
                  <a:lnTo>
                    <a:pt x="1388418" y="13207"/>
                  </a:lnTo>
                  <a:lnTo>
                    <a:pt x="1348485" y="13207"/>
                  </a:lnTo>
                  <a:lnTo>
                    <a:pt x="1348941" y="11916"/>
                  </a:lnTo>
                  <a:close/>
                </a:path>
                <a:path w="1389379" h="371475">
                  <a:moveTo>
                    <a:pt x="1350009" y="10032"/>
                  </a:moveTo>
                  <a:lnTo>
                    <a:pt x="1348941" y="11916"/>
                  </a:lnTo>
                  <a:lnTo>
                    <a:pt x="1348485" y="13207"/>
                  </a:lnTo>
                  <a:lnTo>
                    <a:pt x="1350009" y="10032"/>
                  </a:lnTo>
                  <a:close/>
                </a:path>
                <a:path w="1389379" h="371475">
                  <a:moveTo>
                    <a:pt x="1388774" y="10032"/>
                  </a:moveTo>
                  <a:lnTo>
                    <a:pt x="1350009" y="10032"/>
                  </a:lnTo>
                  <a:lnTo>
                    <a:pt x="1348485" y="13207"/>
                  </a:lnTo>
                  <a:lnTo>
                    <a:pt x="1388418" y="13207"/>
                  </a:lnTo>
                  <a:lnTo>
                    <a:pt x="1388490" y="12826"/>
                  </a:lnTo>
                  <a:lnTo>
                    <a:pt x="1388774" y="10032"/>
                  </a:lnTo>
                  <a:close/>
                </a:path>
                <a:path w="1389379" h="371475">
                  <a:moveTo>
                    <a:pt x="1350727" y="6857"/>
                  </a:moveTo>
                  <a:lnTo>
                    <a:pt x="1348941" y="11916"/>
                  </a:lnTo>
                  <a:lnTo>
                    <a:pt x="1350009" y="10032"/>
                  </a:lnTo>
                  <a:lnTo>
                    <a:pt x="1388774" y="10032"/>
                  </a:lnTo>
                  <a:lnTo>
                    <a:pt x="1388916" y="8636"/>
                  </a:lnTo>
                  <a:lnTo>
                    <a:pt x="1350517" y="8636"/>
                  </a:lnTo>
                  <a:lnTo>
                    <a:pt x="1350727" y="6857"/>
                  </a:lnTo>
                  <a:close/>
                </a:path>
                <a:path w="1389379" h="371475">
                  <a:moveTo>
                    <a:pt x="1351533" y="4572"/>
                  </a:moveTo>
                  <a:lnTo>
                    <a:pt x="1350727" y="6857"/>
                  </a:lnTo>
                  <a:lnTo>
                    <a:pt x="1350517" y="8636"/>
                  </a:lnTo>
                  <a:lnTo>
                    <a:pt x="1351533" y="4572"/>
                  </a:lnTo>
                  <a:close/>
                </a:path>
                <a:path w="1389379" h="371475">
                  <a:moveTo>
                    <a:pt x="1389328" y="4572"/>
                  </a:moveTo>
                  <a:lnTo>
                    <a:pt x="1351533" y="4572"/>
                  </a:lnTo>
                  <a:lnTo>
                    <a:pt x="1350517" y="8636"/>
                  </a:lnTo>
                  <a:lnTo>
                    <a:pt x="1388916" y="8636"/>
                  </a:lnTo>
                  <a:lnTo>
                    <a:pt x="1389328" y="4572"/>
                  </a:lnTo>
                  <a:close/>
                </a:path>
                <a:path w="1389379" h="371475">
                  <a:moveTo>
                    <a:pt x="1351533" y="0"/>
                  </a:moveTo>
                  <a:lnTo>
                    <a:pt x="1350727" y="6857"/>
                  </a:lnTo>
                  <a:lnTo>
                    <a:pt x="1351533" y="4572"/>
                  </a:lnTo>
                  <a:lnTo>
                    <a:pt x="1389328" y="4572"/>
                  </a:lnTo>
                  <a:lnTo>
                    <a:pt x="1389379" y="4063"/>
                  </a:lnTo>
                  <a:lnTo>
                    <a:pt x="1351533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8066" y="26906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9115" y="2712751"/>
            <a:ext cx="34544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5" y="2681097"/>
            <a:ext cx="932180" cy="384810"/>
            <a:chOff x="4238625" y="2681097"/>
            <a:chExt cx="932180" cy="384810"/>
          </a:xfrm>
        </p:grpSpPr>
        <p:sp>
          <p:nvSpPr>
            <p:cNvPr id="14" name="object 14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8150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38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38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047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1501" y="2681097"/>
            <a:ext cx="476250" cy="384810"/>
            <a:chOff x="5151501" y="2681097"/>
            <a:chExt cx="476250" cy="384810"/>
          </a:xfrm>
        </p:grpSpPr>
        <p:sp>
          <p:nvSpPr>
            <p:cNvPr id="20" name="object 20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1026" y="2690622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61990" y="2712751"/>
            <a:ext cx="346710" cy="333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2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08701" y="2681097"/>
            <a:ext cx="110489" cy="384810"/>
            <a:chOff x="5608701" y="2681097"/>
            <a:chExt cx="110489" cy="384810"/>
          </a:xfrm>
        </p:grpSpPr>
        <p:sp>
          <p:nvSpPr>
            <p:cNvPr id="24" name="object 24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50685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49721" y="2681097"/>
            <a:ext cx="110489" cy="384810"/>
            <a:chOff x="6149721" y="2681097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606920" y="2681097"/>
            <a:ext cx="110489" cy="384810"/>
            <a:chOff x="6606920" y="2681097"/>
            <a:chExt cx="110489" cy="384810"/>
          </a:xfrm>
        </p:grpSpPr>
        <p:sp>
          <p:nvSpPr>
            <p:cNvPr id="31" name="object 31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1644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7123" y="2690622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5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62596" y="2681097"/>
            <a:ext cx="567690" cy="384810"/>
            <a:chOff x="7062596" y="2681097"/>
            <a:chExt cx="567690" cy="384810"/>
          </a:xfrm>
        </p:grpSpPr>
        <p:sp>
          <p:nvSpPr>
            <p:cNvPr id="35" name="object 35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970" y="2690622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26004" y="2681097"/>
            <a:ext cx="110489" cy="384810"/>
            <a:chOff x="2326004" y="2681097"/>
            <a:chExt cx="110489" cy="384810"/>
          </a:xfrm>
        </p:grpSpPr>
        <p:sp>
          <p:nvSpPr>
            <p:cNvPr id="43" name="object 43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783204" y="2681097"/>
            <a:ext cx="110489" cy="384810"/>
            <a:chOff x="2783204" y="2681097"/>
            <a:chExt cx="110489" cy="384810"/>
          </a:xfrm>
        </p:grpSpPr>
        <p:sp>
          <p:nvSpPr>
            <p:cNvPr id="46" name="object 46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84170" y="2690622"/>
            <a:ext cx="365760" cy="365760"/>
          </a:xfrm>
          <a:prstGeom prst="rect">
            <a:avLst/>
          </a:prstGeom>
          <a:solidFill>
            <a:srgbClr val="D9D9D9"/>
          </a:solidFill>
          <a:ln w="19049">
            <a:solidFill>
              <a:srgbClr val="636363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40404" y="2681097"/>
            <a:ext cx="566420" cy="384810"/>
            <a:chOff x="3240404" y="2681097"/>
            <a:chExt cx="566420" cy="384810"/>
          </a:xfrm>
        </p:grpSpPr>
        <p:sp>
          <p:nvSpPr>
            <p:cNvPr id="50" name="object 50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99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13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5605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38828" y="1564386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238625" y="1554861"/>
            <a:ext cx="566420" cy="384810"/>
            <a:chOff x="4238625" y="1554861"/>
            <a:chExt cx="566420" cy="384810"/>
          </a:xfrm>
        </p:grpSpPr>
        <p:sp>
          <p:nvSpPr>
            <p:cNvPr id="58" name="object 58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48150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038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95265" y="156438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151501" y="1554861"/>
            <a:ext cx="567690" cy="384810"/>
            <a:chOff x="5151501" y="1554861"/>
            <a:chExt cx="567690" cy="384810"/>
          </a:xfrm>
        </p:grpSpPr>
        <p:sp>
          <p:nvSpPr>
            <p:cNvPr id="64" name="object 64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610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52466" y="156438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18226" y="156438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38828" y="3426714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229290" y="2449702"/>
            <a:ext cx="1993264" cy="1352550"/>
            <a:chOff x="4229290" y="2449702"/>
            <a:chExt cx="1993264" cy="1352550"/>
          </a:xfrm>
        </p:grpSpPr>
        <p:sp>
          <p:nvSpPr>
            <p:cNvPr id="72" name="object 72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48150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038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10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18226" y="342671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50992" y="2449702"/>
              <a:ext cx="571500" cy="248285"/>
            </a:xfrm>
            <a:custGeom>
              <a:avLst/>
              <a:gdLst/>
              <a:ahLst/>
              <a:cxnLst/>
              <a:rect l="l" t="t" r="r" b="b"/>
              <a:pathLst>
                <a:path w="571500" h="248285">
                  <a:moveTo>
                    <a:pt x="289179" y="0"/>
                  </a:moveTo>
                  <a:lnTo>
                    <a:pt x="248412" y="3175"/>
                  </a:lnTo>
                  <a:lnTo>
                    <a:pt x="208280" y="12319"/>
                  </a:lnTo>
                  <a:lnTo>
                    <a:pt x="157861" y="32258"/>
                  </a:lnTo>
                  <a:lnTo>
                    <a:pt x="111760" y="60071"/>
                  </a:lnTo>
                  <a:lnTo>
                    <a:pt x="71374" y="94234"/>
                  </a:lnTo>
                  <a:lnTo>
                    <a:pt x="38608" y="133477"/>
                  </a:lnTo>
                  <a:lnTo>
                    <a:pt x="14605" y="177292"/>
                  </a:lnTo>
                  <a:lnTo>
                    <a:pt x="1650" y="224155"/>
                  </a:lnTo>
                  <a:lnTo>
                    <a:pt x="0" y="246888"/>
                  </a:lnTo>
                  <a:lnTo>
                    <a:pt x="38100" y="248285"/>
                  </a:lnTo>
                  <a:lnTo>
                    <a:pt x="38481" y="237617"/>
                  </a:lnTo>
                  <a:lnTo>
                    <a:pt x="39497" y="228219"/>
                  </a:lnTo>
                  <a:lnTo>
                    <a:pt x="50165" y="190754"/>
                  </a:lnTo>
                  <a:lnTo>
                    <a:pt x="70485" y="154432"/>
                  </a:lnTo>
                  <a:lnTo>
                    <a:pt x="99441" y="120015"/>
                  </a:lnTo>
                  <a:lnTo>
                    <a:pt x="135128" y="90170"/>
                  </a:lnTo>
                  <a:lnTo>
                    <a:pt x="176022" y="65659"/>
                  </a:lnTo>
                  <a:lnTo>
                    <a:pt x="220725" y="48387"/>
                  </a:lnTo>
                  <a:lnTo>
                    <a:pt x="266700" y="39243"/>
                  </a:lnTo>
                  <a:lnTo>
                    <a:pt x="290068" y="37973"/>
                  </a:lnTo>
                  <a:lnTo>
                    <a:pt x="435774" y="37973"/>
                  </a:lnTo>
                  <a:lnTo>
                    <a:pt x="419608" y="29718"/>
                  </a:lnTo>
                  <a:lnTo>
                    <a:pt x="369188" y="11049"/>
                  </a:lnTo>
                  <a:lnTo>
                    <a:pt x="329819" y="2794"/>
                  </a:lnTo>
                  <a:lnTo>
                    <a:pt x="302768" y="254"/>
                  </a:lnTo>
                  <a:lnTo>
                    <a:pt x="289179" y="0"/>
                  </a:lnTo>
                  <a:close/>
                </a:path>
                <a:path w="571500" h="248285">
                  <a:moveTo>
                    <a:pt x="498050" y="136496"/>
                  </a:moveTo>
                  <a:lnTo>
                    <a:pt x="464820" y="149733"/>
                  </a:lnTo>
                  <a:lnTo>
                    <a:pt x="560197" y="234823"/>
                  </a:lnTo>
                  <a:lnTo>
                    <a:pt x="566934" y="155321"/>
                  </a:lnTo>
                  <a:lnTo>
                    <a:pt x="508254" y="155321"/>
                  </a:lnTo>
                  <a:lnTo>
                    <a:pt x="498050" y="136496"/>
                  </a:lnTo>
                  <a:close/>
                </a:path>
                <a:path w="571500" h="248285">
                  <a:moveTo>
                    <a:pt x="533695" y="122298"/>
                  </a:moveTo>
                  <a:lnTo>
                    <a:pt x="498050" y="136496"/>
                  </a:lnTo>
                  <a:lnTo>
                    <a:pt x="508254" y="155321"/>
                  </a:lnTo>
                  <a:lnTo>
                    <a:pt x="541782" y="137287"/>
                  </a:lnTo>
                  <a:lnTo>
                    <a:pt x="533695" y="122298"/>
                  </a:lnTo>
                  <a:close/>
                </a:path>
                <a:path w="571500" h="248285">
                  <a:moveTo>
                    <a:pt x="570992" y="107442"/>
                  </a:moveTo>
                  <a:lnTo>
                    <a:pt x="533695" y="122298"/>
                  </a:lnTo>
                  <a:lnTo>
                    <a:pt x="541782" y="137287"/>
                  </a:lnTo>
                  <a:lnTo>
                    <a:pt x="508254" y="155321"/>
                  </a:lnTo>
                  <a:lnTo>
                    <a:pt x="566934" y="155321"/>
                  </a:lnTo>
                  <a:lnTo>
                    <a:pt x="570992" y="107442"/>
                  </a:lnTo>
                  <a:close/>
                </a:path>
                <a:path w="571500" h="248285">
                  <a:moveTo>
                    <a:pt x="494805" y="130510"/>
                  </a:moveTo>
                  <a:lnTo>
                    <a:pt x="498050" y="136496"/>
                  </a:lnTo>
                  <a:lnTo>
                    <a:pt x="508500" y="132334"/>
                  </a:lnTo>
                  <a:lnTo>
                    <a:pt x="496570" y="132334"/>
                  </a:lnTo>
                  <a:lnTo>
                    <a:pt x="494805" y="130510"/>
                  </a:lnTo>
                  <a:close/>
                </a:path>
                <a:path w="571500" h="248285">
                  <a:moveTo>
                    <a:pt x="493522" y="128143"/>
                  </a:moveTo>
                  <a:lnTo>
                    <a:pt x="494805" y="130510"/>
                  </a:lnTo>
                  <a:lnTo>
                    <a:pt x="496570" y="132334"/>
                  </a:lnTo>
                  <a:lnTo>
                    <a:pt x="493522" y="128143"/>
                  </a:lnTo>
                  <a:close/>
                </a:path>
                <a:path w="571500" h="248285">
                  <a:moveTo>
                    <a:pt x="519021" y="128143"/>
                  </a:moveTo>
                  <a:lnTo>
                    <a:pt x="493522" y="128143"/>
                  </a:lnTo>
                  <a:lnTo>
                    <a:pt x="496570" y="132334"/>
                  </a:lnTo>
                  <a:lnTo>
                    <a:pt x="508500" y="132334"/>
                  </a:lnTo>
                  <a:lnTo>
                    <a:pt x="519021" y="128143"/>
                  </a:lnTo>
                  <a:close/>
                </a:path>
                <a:path w="571500" h="248285">
                  <a:moveTo>
                    <a:pt x="435774" y="37973"/>
                  </a:moveTo>
                  <a:lnTo>
                    <a:pt x="290068" y="37973"/>
                  </a:lnTo>
                  <a:lnTo>
                    <a:pt x="301879" y="38354"/>
                  </a:lnTo>
                  <a:lnTo>
                    <a:pt x="313563" y="39243"/>
                  </a:lnTo>
                  <a:lnTo>
                    <a:pt x="360425" y="48260"/>
                  </a:lnTo>
                  <a:lnTo>
                    <a:pt x="405003" y="64897"/>
                  </a:lnTo>
                  <a:lnTo>
                    <a:pt x="445770" y="88138"/>
                  </a:lnTo>
                  <a:lnTo>
                    <a:pt x="481330" y="116586"/>
                  </a:lnTo>
                  <a:lnTo>
                    <a:pt x="494805" y="130510"/>
                  </a:lnTo>
                  <a:lnTo>
                    <a:pt x="493522" y="128143"/>
                  </a:lnTo>
                  <a:lnTo>
                    <a:pt x="519021" y="128143"/>
                  </a:lnTo>
                  <a:lnTo>
                    <a:pt x="533695" y="122298"/>
                  </a:lnTo>
                  <a:lnTo>
                    <a:pt x="527050" y="109982"/>
                  </a:lnTo>
                  <a:lnTo>
                    <a:pt x="526161" y="108458"/>
                  </a:lnTo>
                  <a:lnTo>
                    <a:pt x="525145" y="107061"/>
                  </a:lnTo>
                  <a:lnTo>
                    <a:pt x="523875" y="105791"/>
                  </a:lnTo>
                  <a:lnTo>
                    <a:pt x="506349" y="87884"/>
                  </a:lnTo>
                  <a:lnTo>
                    <a:pt x="486918" y="70993"/>
                  </a:lnTo>
                  <a:lnTo>
                    <a:pt x="465963" y="55753"/>
                  </a:lnTo>
                  <a:lnTo>
                    <a:pt x="443484" y="41910"/>
                  </a:lnTo>
                  <a:lnTo>
                    <a:pt x="435774" y="37973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43578" y="2696718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39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80" y="0"/>
                  </a:lnTo>
                  <a:lnTo>
                    <a:pt x="1445260" y="0"/>
                  </a:lnTo>
                  <a:lnTo>
                    <a:pt x="1455039" y="0"/>
                  </a:lnTo>
                  <a:lnTo>
                    <a:pt x="1463039" y="8000"/>
                  </a:lnTo>
                  <a:lnTo>
                    <a:pt x="1463039" y="17780"/>
                  </a:lnTo>
                  <a:lnTo>
                    <a:pt x="1463039" y="347980"/>
                  </a:lnTo>
                  <a:lnTo>
                    <a:pt x="1463039" y="357758"/>
                  </a:lnTo>
                  <a:lnTo>
                    <a:pt x="1455039" y="365759"/>
                  </a:lnTo>
                  <a:lnTo>
                    <a:pt x="1445260" y="365759"/>
                  </a:lnTo>
                  <a:lnTo>
                    <a:pt x="17780" y="365759"/>
                  </a:lnTo>
                  <a:lnTo>
                    <a:pt x="8000" y="365759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795265" y="342671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209346" y="1315297"/>
          <a:ext cx="1284605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R="36830" algn="ctr">
                        <a:lnSpc>
                          <a:spcPts val="2540"/>
                        </a:lnSpc>
                      </a:pPr>
                      <a:r>
                        <a:rPr sz="2400" b="1" spc="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Insert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40"/>
                        </a:lnSpc>
                      </a:pPr>
                      <a:r>
                        <a:rPr sz="24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6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400" b="1" spc="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Insert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4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7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R="36830" algn="ctr">
                        <a:lnSpc>
                          <a:spcPts val="2755"/>
                        </a:lnSpc>
                        <a:spcBef>
                          <a:spcPts val="405"/>
                        </a:spcBef>
                      </a:pPr>
                      <a:r>
                        <a:rPr sz="2400" b="1" spc="114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Insert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  <a:spcBef>
                          <a:spcPts val="405"/>
                        </a:spcBef>
                      </a:pPr>
                      <a:r>
                        <a:rPr sz="24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6</a:t>
                      </a:r>
                      <a:endParaRPr sz="24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 txBox="1"/>
          <p:nvPr/>
        </p:nvSpPr>
        <p:spPr>
          <a:xfrm>
            <a:off x="5252465" y="342671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TABLE</a:t>
            </a:r>
            <a:r>
              <a:rPr spc="320" dirty="0"/>
              <a:t> </a:t>
            </a:r>
            <a:r>
              <a:rPr spc="100" dirty="0"/>
              <a:t>INDEXES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69366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16839">
              <a:lnSpc>
                <a:spcPct val="90700"/>
              </a:lnSpc>
              <a:spcBef>
                <a:spcPts val="365"/>
              </a:spcBef>
            </a:pPr>
            <a:r>
              <a:rPr sz="2400" spc="-150" dirty="0">
                <a:solidFill>
                  <a:srgbClr val="585858"/>
                </a:solidFill>
                <a:latin typeface="Palatino Linotype"/>
              </a:rPr>
              <a:t>A table index is a replica of a subset of a table's attributes that are organized and/or sorted for efficient access using those attributes.</a:t>
            </a:r>
          </a:p>
          <a:p>
            <a:pPr marL="12700">
              <a:lnSpc>
                <a:spcPts val="2735"/>
              </a:lnSpc>
              <a:spcBef>
                <a:spcPts val="2210"/>
              </a:spcBef>
            </a:pPr>
            <a:r>
              <a:rPr sz="2400" spc="-150" dirty="0">
                <a:solidFill>
                  <a:srgbClr val="585858"/>
                </a:solidFill>
                <a:latin typeface="Palatino Linotype"/>
              </a:rPr>
              <a:t>The DBMS ensures that the contents of the table</a:t>
            </a:r>
            <a:r>
              <a:rPr lang="en-GB" sz="2400" spc="-150" dirty="0">
                <a:solidFill>
                  <a:srgbClr val="585858"/>
                </a:solidFill>
                <a:latin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</a:rPr>
              <a:t>and the index are logically synchronized.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CLUSTERED</a:t>
            </a:r>
            <a:r>
              <a:rPr spc="315" dirty="0"/>
              <a:t> </a:t>
            </a:r>
            <a:r>
              <a:rPr spc="100" dirty="0"/>
              <a:t>INDEXES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28995" cy="28365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58445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sort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order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specified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by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primary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either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heap-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or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index-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organized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storage.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0"/>
              </a:spcBef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clustered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does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contain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primary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key,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automatically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hidden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primary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Other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cannot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all.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827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CLUSTERED</a:t>
            </a:r>
            <a:r>
              <a:rPr spc="315" dirty="0"/>
              <a:t> </a:t>
            </a:r>
            <a:r>
              <a:rPr spc="40" dirty="0"/>
              <a:t>B+TREE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80255" cy="2025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48285">
              <a:lnSpc>
                <a:spcPts val="2590"/>
              </a:lnSpc>
              <a:spcBef>
                <a:spcPts val="425"/>
              </a:spcBef>
            </a:pP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Traverse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left-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retrieve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leaf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better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sorting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query.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453" y="3093212"/>
            <a:ext cx="1133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Table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2163" y="1122045"/>
            <a:ext cx="1055370" cy="41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525"/>
              </a:lnSpc>
              <a:spcBef>
                <a:spcPts val="105"/>
              </a:spcBef>
            </a:pPr>
            <a:r>
              <a:rPr sz="135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Index</a:t>
            </a:r>
            <a:endParaRPr sz="1350">
              <a:latin typeface="Times New Roman"/>
              <a:cs typeface="Times New Roman"/>
            </a:endParaRPr>
          </a:p>
          <a:p>
            <a:pPr marR="8890" algn="r">
              <a:lnSpc>
                <a:spcPts val="1525"/>
              </a:lnSpc>
            </a:pPr>
            <a:r>
              <a:rPr sz="135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(Directs</a:t>
            </a:r>
            <a:r>
              <a:rPr sz="1350" b="1" i="1" spc="-7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35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search)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3072" y="1426540"/>
            <a:ext cx="1030605" cy="39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45"/>
              </a:lnSpc>
              <a:spcBef>
                <a:spcPts val="105"/>
              </a:spcBef>
            </a:pPr>
            <a:r>
              <a:rPr sz="135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r>
              <a:rPr sz="1350" b="1" i="1" spc="-7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135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Entries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445"/>
              </a:lnSpc>
            </a:pPr>
            <a:r>
              <a:rPr sz="1350" b="1" i="1" spc="-120" dirty="0">
                <a:solidFill>
                  <a:srgbClr val="EE3D42"/>
                </a:solidFill>
                <a:latin typeface="Times New Roman"/>
                <a:cs typeface="Times New Roman"/>
              </a:rPr>
              <a:t>("Sequence</a:t>
            </a:r>
            <a:r>
              <a:rPr sz="1350" b="1" i="1" spc="-5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350" b="1" i="1" spc="-75" dirty="0">
                <a:solidFill>
                  <a:srgbClr val="EE3D42"/>
                </a:solidFill>
                <a:latin typeface="Times New Roman"/>
                <a:cs typeface="Times New Roman"/>
              </a:rPr>
              <a:t>set")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1099" y="1327594"/>
            <a:ext cx="3692525" cy="1316355"/>
            <a:chOff x="5241099" y="1327594"/>
            <a:chExt cx="3692525" cy="1316355"/>
          </a:xfrm>
        </p:grpSpPr>
        <p:sp>
          <p:nvSpPr>
            <p:cNvPr id="9" name="object 9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7"/>
                  </a:lnTo>
                  <a:lnTo>
                    <a:pt x="1600199" y="627887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7"/>
                  </a:moveTo>
                  <a:lnTo>
                    <a:pt x="800099" y="0"/>
                  </a:lnTo>
                  <a:lnTo>
                    <a:pt x="1600199" y="627887"/>
                  </a:lnTo>
                  <a:lnTo>
                    <a:pt x="0" y="62788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969389"/>
              <a:ext cx="361949" cy="1333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969389"/>
              <a:ext cx="361950" cy="133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969389"/>
              <a:ext cx="361950" cy="1333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969389"/>
              <a:ext cx="361950" cy="133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8561" y="2369058"/>
              <a:ext cx="3657600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599" y="0"/>
                  </a:lnTo>
                </a:path>
              </a:pathLst>
            </a:custGeom>
            <a:ln w="34925">
              <a:solidFill>
                <a:srgbClr val="46476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9808" y="2064893"/>
              <a:ext cx="1043305" cy="579120"/>
            </a:xfrm>
            <a:custGeom>
              <a:avLst/>
              <a:gdLst/>
              <a:ahLst/>
              <a:cxnLst/>
              <a:rect l="l" t="t" r="r" b="b"/>
              <a:pathLst>
                <a:path w="1043304" h="579119">
                  <a:moveTo>
                    <a:pt x="0" y="483743"/>
                  </a:moveTo>
                  <a:lnTo>
                    <a:pt x="12573" y="578738"/>
                  </a:lnTo>
                  <a:lnTo>
                    <a:pt x="75321" y="517270"/>
                  </a:lnTo>
                  <a:lnTo>
                    <a:pt x="48767" y="517270"/>
                  </a:lnTo>
                  <a:lnTo>
                    <a:pt x="22987" y="505079"/>
                  </a:lnTo>
                  <a:lnTo>
                    <a:pt x="28412" y="493540"/>
                  </a:lnTo>
                  <a:lnTo>
                    <a:pt x="0" y="483743"/>
                  </a:lnTo>
                  <a:close/>
                </a:path>
                <a:path w="1043304" h="579119">
                  <a:moveTo>
                    <a:pt x="28412" y="493540"/>
                  </a:moveTo>
                  <a:lnTo>
                    <a:pt x="22987" y="505079"/>
                  </a:lnTo>
                  <a:lnTo>
                    <a:pt x="48767" y="517270"/>
                  </a:lnTo>
                  <a:lnTo>
                    <a:pt x="55564" y="502903"/>
                  </a:lnTo>
                  <a:lnTo>
                    <a:pt x="28412" y="493540"/>
                  </a:lnTo>
                  <a:close/>
                </a:path>
                <a:path w="1043304" h="579119">
                  <a:moveTo>
                    <a:pt x="55564" y="502903"/>
                  </a:moveTo>
                  <a:lnTo>
                    <a:pt x="48767" y="517270"/>
                  </a:lnTo>
                  <a:lnTo>
                    <a:pt x="75321" y="517270"/>
                  </a:lnTo>
                  <a:lnTo>
                    <a:pt x="81025" y="511682"/>
                  </a:lnTo>
                  <a:lnTo>
                    <a:pt x="55564" y="502903"/>
                  </a:lnTo>
                  <a:close/>
                </a:path>
                <a:path w="1043304" h="579119">
                  <a:moveTo>
                    <a:pt x="994101" y="63328"/>
                  </a:moveTo>
                  <a:lnTo>
                    <a:pt x="969390" y="109093"/>
                  </a:lnTo>
                  <a:lnTo>
                    <a:pt x="938656" y="143001"/>
                  </a:lnTo>
                  <a:lnTo>
                    <a:pt x="898651" y="175387"/>
                  </a:lnTo>
                  <a:lnTo>
                    <a:pt x="850773" y="205231"/>
                  </a:lnTo>
                  <a:lnTo>
                    <a:pt x="814958" y="223265"/>
                  </a:lnTo>
                  <a:lnTo>
                    <a:pt x="776604" y="239649"/>
                  </a:lnTo>
                  <a:lnTo>
                    <a:pt x="735838" y="254000"/>
                  </a:lnTo>
                  <a:lnTo>
                    <a:pt x="693674" y="266192"/>
                  </a:lnTo>
                  <a:lnTo>
                    <a:pt x="649858" y="275970"/>
                  </a:lnTo>
                  <a:lnTo>
                    <a:pt x="604774" y="283209"/>
                  </a:lnTo>
                  <a:lnTo>
                    <a:pt x="559180" y="287781"/>
                  </a:lnTo>
                  <a:lnTo>
                    <a:pt x="489838" y="289687"/>
                  </a:lnTo>
                  <a:lnTo>
                    <a:pt x="465836" y="290956"/>
                  </a:lnTo>
                  <a:lnTo>
                    <a:pt x="418464" y="295529"/>
                  </a:lnTo>
                  <a:lnTo>
                    <a:pt x="371728" y="303149"/>
                  </a:lnTo>
                  <a:lnTo>
                    <a:pt x="326263" y="313308"/>
                  </a:lnTo>
                  <a:lnTo>
                    <a:pt x="282193" y="326008"/>
                  </a:lnTo>
                  <a:lnTo>
                    <a:pt x="240156" y="340868"/>
                  </a:lnTo>
                  <a:lnTo>
                    <a:pt x="199898" y="358013"/>
                  </a:lnTo>
                  <a:lnTo>
                    <a:pt x="162432" y="376936"/>
                  </a:lnTo>
                  <a:lnTo>
                    <a:pt x="127888" y="397637"/>
                  </a:lnTo>
                  <a:lnTo>
                    <a:pt x="96519" y="419734"/>
                  </a:lnTo>
                  <a:lnTo>
                    <a:pt x="56387" y="455549"/>
                  </a:lnTo>
                  <a:lnTo>
                    <a:pt x="34798" y="480949"/>
                  </a:lnTo>
                  <a:lnTo>
                    <a:pt x="34036" y="481838"/>
                  </a:lnTo>
                  <a:lnTo>
                    <a:pt x="33400" y="482854"/>
                  </a:lnTo>
                  <a:lnTo>
                    <a:pt x="33019" y="483743"/>
                  </a:lnTo>
                  <a:lnTo>
                    <a:pt x="28412" y="493540"/>
                  </a:lnTo>
                  <a:lnTo>
                    <a:pt x="55564" y="502903"/>
                  </a:lnTo>
                  <a:lnTo>
                    <a:pt x="57479" y="498856"/>
                  </a:lnTo>
                  <a:lnTo>
                    <a:pt x="57023" y="498856"/>
                  </a:lnTo>
                  <a:lnTo>
                    <a:pt x="58800" y="496062"/>
                  </a:lnTo>
                  <a:lnTo>
                    <a:pt x="59264" y="496062"/>
                  </a:lnTo>
                  <a:lnTo>
                    <a:pt x="66293" y="487299"/>
                  </a:lnTo>
                  <a:lnTo>
                    <a:pt x="76453" y="475869"/>
                  </a:lnTo>
                  <a:lnTo>
                    <a:pt x="113537" y="442721"/>
                  </a:lnTo>
                  <a:lnTo>
                    <a:pt x="159003" y="411861"/>
                  </a:lnTo>
                  <a:lnTo>
                    <a:pt x="193293" y="392938"/>
                  </a:lnTo>
                  <a:lnTo>
                    <a:pt x="230504" y="375665"/>
                  </a:lnTo>
                  <a:lnTo>
                    <a:pt x="290449" y="353313"/>
                  </a:lnTo>
                  <a:lnTo>
                    <a:pt x="332866" y="341121"/>
                  </a:lnTo>
                  <a:lnTo>
                    <a:pt x="376808" y="331215"/>
                  </a:lnTo>
                  <a:lnTo>
                    <a:pt x="421639" y="323976"/>
                  </a:lnTo>
                  <a:lnTo>
                    <a:pt x="467360" y="319531"/>
                  </a:lnTo>
                  <a:lnTo>
                    <a:pt x="537717" y="317500"/>
                  </a:lnTo>
                  <a:lnTo>
                    <a:pt x="561466" y="316230"/>
                  </a:lnTo>
                  <a:lnTo>
                    <a:pt x="609091" y="311531"/>
                  </a:lnTo>
                  <a:lnTo>
                    <a:pt x="655701" y="303911"/>
                  </a:lnTo>
                  <a:lnTo>
                    <a:pt x="701166" y="293750"/>
                  </a:lnTo>
                  <a:lnTo>
                    <a:pt x="745489" y="280924"/>
                  </a:lnTo>
                  <a:lnTo>
                    <a:pt x="787526" y="266064"/>
                  </a:lnTo>
                  <a:lnTo>
                    <a:pt x="827531" y="248919"/>
                  </a:lnTo>
                  <a:lnTo>
                    <a:pt x="864996" y="229996"/>
                  </a:lnTo>
                  <a:lnTo>
                    <a:pt x="899540" y="209295"/>
                  </a:lnTo>
                  <a:lnTo>
                    <a:pt x="930910" y="186944"/>
                  </a:lnTo>
                  <a:lnTo>
                    <a:pt x="971295" y="150875"/>
                  </a:lnTo>
                  <a:lnTo>
                    <a:pt x="1001902" y="112013"/>
                  </a:lnTo>
                  <a:lnTo>
                    <a:pt x="1021333" y="72008"/>
                  </a:lnTo>
                  <a:lnTo>
                    <a:pt x="1021714" y="71119"/>
                  </a:lnTo>
                  <a:lnTo>
                    <a:pt x="1021968" y="70231"/>
                  </a:lnTo>
                  <a:lnTo>
                    <a:pt x="1022095" y="69214"/>
                  </a:lnTo>
                  <a:lnTo>
                    <a:pt x="1022868" y="64515"/>
                  </a:lnTo>
                  <a:lnTo>
                    <a:pt x="993901" y="64515"/>
                  </a:lnTo>
                  <a:lnTo>
                    <a:pt x="994101" y="63328"/>
                  </a:lnTo>
                  <a:close/>
                </a:path>
                <a:path w="1043304" h="579119">
                  <a:moveTo>
                    <a:pt x="58800" y="496062"/>
                  </a:moveTo>
                  <a:lnTo>
                    <a:pt x="57023" y="498856"/>
                  </a:lnTo>
                  <a:lnTo>
                    <a:pt x="58135" y="497469"/>
                  </a:lnTo>
                  <a:lnTo>
                    <a:pt x="58800" y="496062"/>
                  </a:lnTo>
                  <a:close/>
                </a:path>
                <a:path w="1043304" h="579119">
                  <a:moveTo>
                    <a:pt x="58135" y="497469"/>
                  </a:moveTo>
                  <a:lnTo>
                    <a:pt x="57023" y="498856"/>
                  </a:lnTo>
                  <a:lnTo>
                    <a:pt x="57479" y="498856"/>
                  </a:lnTo>
                  <a:lnTo>
                    <a:pt x="58135" y="497469"/>
                  </a:lnTo>
                  <a:close/>
                </a:path>
                <a:path w="1043304" h="579119">
                  <a:moveTo>
                    <a:pt x="59264" y="496062"/>
                  </a:moveTo>
                  <a:lnTo>
                    <a:pt x="58800" y="496062"/>
                  </a:lnTo>
                  <a:lnTo>
                    <a:pt x="58135" y="497469"/>
                  </a:lnTo>
                  <a:lnTo>
                    <a:pt x="59264" y="496062"/>
                  </a:lnTo>
                  <a:close/>
                </a:path>
                <a:path w="1043304" h="579119">
                  <a:moveTo>
                    <a:pt x="994663" y="61849"/>
                  </a:moveTo>
                  <a:lnTo>
                    <a:pt x="994101" y="63328"/>
                  </a:lnTo>
                  <a:lnTo>
                    <a:pt x="993901" y="64515"/>
                  </a:lnTo>
                  <a:lnTo>
                    <a:pt x="994663" y="61849"/>
                  </a:lnTo>
                  <a:close/>
                </a:path>
                <a:path w="1043304" h="579119">
                  <a:moveTo>
                    <a:pt x="1023307" y="61849"/>
                  </a:moveTo>
                  <a:lnTo>
                    <a:pt x="994663" y="61849"/>
                  </a:lnTo>
                  <a:lnTo>
                    <a:pt x="993901" y="64515"/>
                  </a:lnTo>
                  <a:lnTo>
                    <a:pt x="1022868" y="64515"/>
                  </a:lnTo>
                  <a:lnTo>
                    <a:pt x="1023307" y="61849"/>
                  </a:lnTo>
                  <a:close/>
                </a:path>
                <a:path w="1043304" h="579119">
                  <a:moveTo>
                    <a:pt x="996375" y="49821"/>
                  </a:moveTo>
                  <a:lnTo>
                    <a:pt x="994101" y="63328"/>
                  </a:lnTo>
                  <a:lnTo>
                    <a:pt x="994663" y="61849"/>
                  </a:lnTo>
                  <a:lnTo>
                    <a:pt x="1023307" y="61849"/>
                  </a:lnTo>
                  <a:lnTo>
                    <a:pt x="1024163" y="56642"/>
                  </a:lnTo>
                  <a:lnTo>
                    <a:pt x="1010792" y="56642"/>
                  </a:lnTo>
                  <a:lnTo>
                    <a:pt x="1000065" y="53054"/>
                  </a:lnTo>
                  <a:lnTo>
                    <a:pt x="996375" y="49821"/>
                  </a:lnTo>
                  <a:close/>
                </a:path>
                <a:path w="1043304" h="579119">
                  <a:moveTo>
                    <a:pt x="1000378" y="26034"/>
                  </a:moveTo>
                  <a:lnTo>
                    <a:pt x="996375" y="49821"/>
                  </a:lnTo>
                  <a:lnTo>
                    <a:pt x="1000065" y="53054"/>
                  </a:lnTo>
                  <a:lnTo>
                    <a:pt x="1010792" y="56642"/>
                  </a:lnTo>
                  <a:lnTo>
                    <a:pt x="1022151" y="55826"/>
                  </a:lnTo>
                  <a:lnTo>
                    <a:pt x="1024492" y="54643"/>
                  </a:lnTo>
                  <a:lnTo>
                    <a:pt x="1028445" y="30606"/>
                  </a:lnTo>
                  <a:lnTo>
                    <a:pt x="1000378" y="26034"/>
                  </a:lnTo>
                  <a:close/>
                </a:path>
                <a:path w="1043304" h="579119">
                  <a:moveTo>
                    <a:pt x="1024492" y="54643"/>
                  </a:moveTo>
                  <a:lnTo>
                    <a:pt x="1022151" y="55826"/>
                  </a:lnTo>
                  <a:lnTo>
                    <a:pt x="1010792" y="56642"/>
                  </a:lnTo>
                  <a:lnTo>
                    <a:pt x="1024163" y="56642"/>
                  </a:lnTo>
                  <a:lnTo>
                    <a:pt x="1024492" y="54643"/>
                  </a:lnTo>
                  <a:close/>
                </a:path>
                <a:path w="1043304" h="579119">
                  <a:moveTo>
                    <a:pt x="1042347" y="26034"/>
                  </a:moveTo>
                  <a:lnTo>
                    <a:pt x="1000378" y="26034"/>
                  </a:lnTo>
                  <a:lnTo>
                    <a:pt x="1028445" y="30606"/>
                  </a:lnTo>
                  <a:lnTo>
                    <a:pt x="1024492" y="54643"/>
                  </a:lnTo>
                  <a:lnTo>
                    <a:pt x="1031938" y="50879"/>
                  </a:lnTo>
                  <a:lnTo>
                    <a:pt x="1039153" y="42622"/>
                  </a:lnTo>
                  <a:lnTo>
                    <a:pt x="1042796" y="31876"/>
                  </a:lnTo>
                  <a:lnTo>
                    <a:pt x="1042347" y="26034"/>
                  </a:lnTo>
                  <a:close/>
                </a:path>
                <a:path w="1043304" h="579119">
                  <a:moveTo>
                    <a:pt x="1018031" y="0"/>
                  </a:moveTo>
                  <a:lnTo>
                    <a:pt x="1006673" y="815"/>
                  </a:lnTo>
                  <a:lnTo>
                    <a:pt x="996886" y="5762"/>
                  </a:lnTo>
                  <a:lnTo>
                    <a:pt x="989671" y="14019"/>
                  </a:lnTo>
                  <a:lnTo>
                    <a:pt x="986027" y="24764"/>
                  </a:lnTo>
                  <a:lnTo>
                    <a:pt x="986897" y="36068"/>
                  </a:lnTo>
                  <a:lnTo>
                    <a:pt x="991838" y="45847"/>
                  </a:lnTo>
                  <a:lnTo>
                    <a:pt x="996375" y="49821"/>
                  </a:lnTo>
                  <a:lnTo>
                    <a:pt x="1000378" y="26034"/>
                  </a:lnTo>
                  <a:lnTo>
                    <a:pt x="1042347" y="26034"/>
                  </a:lnTo>
                  <a:lnTo>
                    <a:pt x="1041927" y="20573"/>
                  </a:lnTo>
                  <a:lnTo>
                    <a:pt x="1036986" y="10794"/>
                  </a:lnTo>
                  <a:lnTo>
                    <a:pt x="1028759" y="3587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58561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101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8870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102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7654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103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77961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104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8993" y="2064638"/>
            <a:ext cx="3187065" cy="579120"/>
          </a:xfrm>
          <a:custGeom>
            <a:avLst/>
            <a:gdLst/>
            <a:ahLst/>
            <a:cxnLst/>
            <a:rect l="l" t="t" r="r" b="b"/>
            <a:pathLst>
              <a:path w="3187065" h="579119">
                <a:moveTo>
                  <a:pt x="828040" y="31369"/>
                </a:moveTo>
                <a:lnTo>
                  <a:pt x="827570" y="26797"/>
                </a:lnTo>
                <a:lnTo>
                  <a:pt x="826884" y="20116"/>
                </a:lnTo>
                <a:lnTo>
                  <a:pt x="821702" y="10464"/>
                </a:lnTo>
                <a:lnTo>
                  <a:pt x="813295" y="3467"/>
                </a:lnTo>
                <a:lnTo>
                  <a:pt x="802513" y="127"/>
                </a:lnTo>
                <a:lnTo>
                  <a:pt x="791197" y="1282"/>
                </a:lnTo>
                <a:lnTo>
                  <a:pt x="781532" y="6477"/>
                </a:lnTo>
                <a:lnTo>
                  <a:pt x="774522" y="14922"/>
                </a:lnTo>
                <a:lnTo>
                  <a:pt x="771144" y="25781"/>
                </a:lnTo>
                <a:lnTo>
                  <a:pt x="772287" y="37045"/>
                </a:lnTo>
                <a:lnTo>
                  <a:pt x="777494" y="46697"/>
                </a:lnTo>
                <a:lnTo>
                  <a:pt x="782408" y="50774"/>
                </a:lnTo>
                <a:lnTo>
                  <a:pt x="780732" y="63728"/>
                </a:lnTo>
                <a:lnTo>
                  <a:pt x="760984" y="110617"/>
                </a:lnTo>
                <a:lnTo>
                  <a:pt x="737108" y="144653"/>
                </a:lnTo>
                <a:lnTo>
                  <a:pt x="706247" y="176784"/>
                </a:lnTo>
                <a:lnTo>
                  <a:pt x="669163" y="206375"/>
                </a:lnTo>
                <a:lnTo>
                  <a:pt x="611632" y="240538"/>
                </a:lnTo>
                <a:lnTo>
                  <a:pt x="564388" y="260858"/>
                </a:lnTo>
                <a:lnTo>
                  <a:pt x="513969" y="276479"/>
                </a:lnTo>
                <a:lnTo>
                  <a:pt x="461772" y="286131"/>
                </a:lnTo>
                <a:lnTo>
                  <a:pt x="390652" y="289941"/>
                </a:lnTo>
                <a:lnTo>
                  <a:pt x="371602" y="291211"/>
                </a:lnTo>
                <a:lnTo>
                  <a:pt x="315849" y="299339"/>
                </a:lnTo>
                <a:lnTo>
                  <a:pt x="261620" y="313817"/>
                </a:lnTo>
                <a:lnTo>
                  <a:pt x="193929" y="341630"/>
                </a:lnTo>
                <a:lnTo>
                  <a:pt x="147193" y="368173"/>
                </a:lnTo>
                <a:lnTo>
                  <a:pt x="105410" y="398780"/>
                </a:lnTo>
                <a:lnTo>
                  <a:pt x="69596" y="432816"/>
                </a:lnTo>
                <a:lnTo>
                  <a:pt x="40513" y="469773"/>
                </a:lnTo>
                <a:lnTo>
                  <a:pt x="31242" y="485394"/>
                </a:lnTo>
                <a:lnTo>
                  <a:pt x="28575" y="492874"/>
                </a:lnTo>
                <a:lnTo>
                  <a:pt x="0" y="485013"/>
                </a:lnTo>
                <a:lnTo>
                  <a:pt x="18669" y="578993"/>
                </a:lnTo>
                <a:lnTo>
                  <a:pt x="76161" y="514985"/>
                </a:lnTo>
                <a:lnTo>
                  <a:pt x="82677" y="507746"/>
                </a:lnTo>
                <a:lnTo>
                  <a:pt x="56197" y="500468"/>
                </a:lnTo>
                <a:lnTo>
                  <a:pt x="57175" y="497713"/>
                </a:lnTo>
                <a:lnTo>
                  <a:pt x="57721" y="496163"/>
                </a:lnTo>
                <a:lnTo>
                  <a:pt x="80645" y="463550"/>
                </a:lnTo>
                <a:lnTo>
                  <a:pt x="111760" y="431292"/>
                </a:lnTo>
                <a:lnTo>
                  <a:pt x="148717" y="401701"/>
                </a:lnTo>
                <a:lnTo>
                  <a:pt x="205740" y="367665"/>
                </a:lnTo>
                <a:lnTo>
                  <a:pt x="253492" y="346964"/>
                </a:lnTo>
                <a:lnTo>
                  <a:pt x="303784" y="331343"/>
                </a:lnTo>
                <a:lnTo>
                  <a:pt x="355854" y="321564"/>
                </a:lnTo>
                <a:lnTo>
                  <a:pt x="428498" y="317754"/>
                </a:lnTo>
                <a:lnTo>
                  <a:pt x="447167" y="316484"/>
                </a:lnTo>
                <a:lnTo>
                  <a:pt x="503174" y="308102"/>
                </a:lnTo>
                <a:lnTo>
                  <a:pt x="557276" y="293751"/>
                </a:lnTo>
                <a:lnTo>
                  <a:pt x="625348" y="265557"/>
                </a:lnTo>
                <a:lnTo>
                  <a:pt x="671576" y="239141"/>
                </a:lnTo>
                <a:lnTo>
                  <a:pt x="713359" y="208534"/>
                </a:lnTo>
                <a:lnTo>
                  <a:pt x="749173" y="174244"/>
                </a:lnTo>
                <a:lnTo>
                  <a:pt x="778256" y="137160"/>
                </a:lnTo>
                <a:lnTo>
                  <a:pt x="799465" y="97663"/>
                </a:lnTo>
                <a:lnTo>
                  <a:pt x="808355" y="71247"/>
                </a:lnTo>
                <a:lnTo>
                  <a:pt x="808609" y="70485"/>
                </a:lnTo>
                <a:lnTo>
                  <a:pt x="808863" y="68961"/>
                </a:lnTo>
                <a:lnTo>
                  <a:pt x="809332" y="65278"/>
                </a:lnTo>
                <a:lnTo>
                  <a:pt x="809612" y="63119"/>
                </a:lnTo>
                <a:lnTo>
                  <a:pt x="810387" y="57023"/>
                </a:lnTo>
                <a:lnTo>
                  <a:pt x="810717" y="54470"/>
                </a:lnTo>
                <a:lnTo>
                  <a:pt x="817753" y="50673"/>
                </a:lnTo>
                <a:lnTo>
                  <a:pt x="824725" y="42240"/>
                </a:lnTo>
                <a:lnTo>
                  <a:pt x="828040" y="31369"/>
                </a:lnTo>
                <a:close/>
              </a:path>
              <a:path w="3187065" h="579119">
                <a:moveTo>
                  <a:pt x="942454" y="30607"/>
                </a:moveTo>
                <a:lnTo>
                  <a:pt x="916051" y="127"/>
                </a:lnTo>
                <a:lnTo>
                  <a:pt x="904786" y="1562"/>
                </a:lnTo>
                <a:lnTo>
                  <a:pt x="895286" y="7010"/>
                </a:lnTo>
                <a:lnTo>
                  <a:pt x="888542" y="15621"/>
                </a:lnTo>
                <a:lnTo>
                  <a:pt x="885571" y="26543"/>
                </a:lnTo>
                <a:lnTo>
                  <a:pt x="886993" y="37807"/>
                </a:lnTo>
                <a:lnTo>
                  <a:pt x="892441" y="47320"/>
                </a:lnTo>
                <a:lnTo>
                  <a:pt x="897559" y="51320"/>
                </a:lnTo>
                <a:lnTo>
                  <a:pt x="896226" y="65786"/>
                </a:lnTo>
                <a:lnTo>
                  <a:pt x="882002" y="112268"/>
                </a:lnTo>
                <a:lnTo>
                  <a:pt x="864870" y="146431"/>
                </a:lnTo>
                <a:lnTo>
                  <a:pt x="834136" y="188976"/>
                </a:lnTo>
                <a:lnTo>
                  <a:pt x="796417" y="225679"/>
                </a:lnTo>
                <a:lnTo>
                  <a:pt x="753364" y="255651"/>
                </a:lnTo>
                <a:lnTo>
                  <a:pt x="718820" y="272415"/>
                </a:lnTo>
                <a:lnTo>
                  <a:pt x="670306" y="286385"/>
                </a:lnTo>
                <a:lnTo>
                  <a:pt x="620395" y="289941"/>
                </a:lnTo>
                <a:lnTo>
                  <a:pt x="606425" y="291211"/>
                </a:lnTo>
                <a:lnTo>
                  <a:pt x="565404" y="299593"/>
                </a:lnTo>
                <a:lnTo>
                  <a:pt x="525526" y="314325"/>
                </a:lnTo>
                <a:lnTo>
                  <a:pt x="476250" y="342519"/>
                </a:lnTo>
                <a:lnTo>
                  <a:pt x="431927" y="379222"/>
                </a:lnTo>
                <a:lnTo>
                  <a:pt x="394462" y="422656"/>
                </a:lnTo>
                <a:lnTo>
                  <a:pt x="371602" y="458851"/>
                </a:lnTo>
                <a:lnTo>
                  <a:pt x="359283" y="485140"/>
                </a:lnTo>
                <a:lnTo>
                  <a:pt x="358902" y="485902"/>
                </a:lnTo>
                <a:lnTo>
                  <a:pt x="358775" y="486664"/>
                </a:lnTo>
                <a:lnTo>
                  <a:pt x="357365" y="492264"/>
                </a:lnTo>
                <a:lnTo>
                  <a:pt x="328676" y="486537"/>
                </a:lnTo>
                <a:lnTo>
                  <a:pt x="353949" y="578993"/>
                </a:lnTo>
                <a:lnTo>
                  <a:pt x="405638" y="512445"/>
                </a:lnTo>
                <a:lnTo>
                  <a:pt x="412750" y="503301"/>
                </a:lnTo>
                <a:lnTo>
                  <a:pt x="385406" y="497852"/>
                </a:lnTo>
                <a:lnTo>
                  <a:pt x="385876" y="495935"/>
                </a:lnTo>
                <a:lnTo>
                  <a:pt x="386130" y="494931"/>
                </a:lnTo>
                <a:lnTo>
                  <a:pt x="386702" y="493649"/>
                </a:lnTo>
                <a:lnTo>
                  <a:pt x="390779" y="484378"/>
                </a:lnTo>
                <a:lnTo>
                  <a:pt x="416941" y="440309"/>
                </a:lnTo>
                <a:lnTo>
                  <a:pt x="451104" y="400431"/>
                </a:lnTo>
                <a:lnTo>
                  <a:pt x="491490" y="366649"/>
                </a:lnTo>
                <a:lnTo>
                  <a:pt x="525272" y="346329"/>
                </a:lnTo>
                <a:lnTo>
                  <a:pt x="560578" y="331089"/>
                </a:lnTo>
                <a:lnTo>
                  <a:pt x="609092" y="319659"/>
                </a:lnTo>
                <a:lnTo>
                  <a:pt x="648462" y="317627"/>
                </a:lnTo>
                <a:lnTo>
                  <a:pt x="662305" y="316357"/>
                </a:lnTo>
                <a:lnTo>
                  <a:pt x="703326" y="307848"/>
                </a:lnTo>
                <a:lnTo>
                  <a:pt x="743204" y="292989"/>
                </a:lnTo>
                <a:lnTo>
                  <a:pt x="792734" y="264414"/>
                </a:lnTo>
                <a:lnTo>
                  <a:pt x="836930" y="227584"/>
                </a:lnTo>
                <a:lnTo>
                  <a:pt x="874255" y="184023"/>
                </a:lnTo>
                <a:lnTo>
                  <a:pt x="896747" y="148082"/>
                </a:lnTo>
                <a:lnTo>
                  <a:pt x="913752" y="109474"/>
                </a:lnTo>
                <a:lnTo>
                  <a:pt x="924687" y="68453"/>
                </a:lnTo>
                <a:lnTo>
                  <a:pt x="925741" y="57023"/>
                </a:lnTo>
                <a:lnTo>
                  <a:pt x="926020" y="54013"/>
                </a:lnTo>
                <a:lnTo>
                  <a:pt x="932738" y="50152"/>
                </a:lnTo>
                <a:lnTo>
                  <a:pt x="939482" y="41541"/>
                </a:lnTo>
                <a:lnTo>
                  <a:pt x="942454" y="30607"/>
                </a:lnTo>
                <a:close/>
              </a:path>
              <a:path w="3187065" h="579119">
                <a:moveTo>
                  <a:pt x="1133475" y="30226"/>
                </a:moveTo>
                <a:lnTo>
                  <a:pt x="1133081" y="27432"/>
                </a:lnTo>
                <a:lnTo>
                  <a:pt x="1131925" y="19011"/>
                </a:lnTo>
                <a:lnTo>
                  <a:pt x="1126363" y="9601"/>
                </a:lnTo>
                <a:lnTo>
                  <a:pt x="1117650" y="2946"/>
                </a:lnTo>
                <a:lnTo>
                  <a:pt x="1106678" y="0"/>
                </a:lnTo>
                <a:lnTo>
                  <a:pt x="1095451" y="1625"/>
                </a:lnTo>
                <a:lnTo>
                  <a:pt x="1086027" y="7226"/>
                </a:lnTo>
                <a:lnTo>
                  <a:pt x="1079385" y="15951"/>
                </a:lnTo>
                <a:lnTo>
                  <a:pt x="1076452" y="26924"/>
                </a:lnTo>
                <a:lnTo>
                  <a:pt x="1078039" y="38150"/>
                </a:lnTo>
                <a:lnTo>
                  <a:pt x="1083602" y="47561"/>
                </a:lnTo>
                <a:lnTo>
                  <a:pt x="1088885" y="51612"/>
                </a:lnTo>
                <a:lnTo>
                  <a:pt x="1087755" y="66040"/>
                </a:lnTo>
                <a:lnTo>
                  <a:pt x="1075436" y="112903"/>
                </a:lnTo>
                <a:lnTo>
                  <a:pt x="1048131" y="169037"/>
                </a:lnTo>
                <a:lnTo>
                  <a:pt x="1018667" y="208915"/>
                </a:lnTo>
                <a:lnTo>
                  <a:pt x="983856" y="242443"/>
                </a:lnTo>
                <a:lnTo>
                  <a:pt x="945629" y="267843"/>
                </a:lnTo>
                <a:lnTo>
                  <a:pt x="905002" y="283972"/>
                </a:lnTo>
                <a:lnTo>
                  <a:pt x="852678" y="289941"/>
                </a:lnTo>
                <a:lnTo>
                  <a:pt x="840232" y="291211"/>
                </a:lnTo>
                <a:lnTo>
                  <a:pt x="792480" y="304038"/>
                </a:lnTo>
                <a:lnTo>
                  <a:pt x="747649" y="327914"/>
                </a:lnTo>
                <a:lnTo>
                  <a:pt x="707009" y="360553"/>
                </a:lnTo>
                <a:lnTo>
                  <a:pt x="671576" y="401066"/>
                </a:lnTo>
                <a:lnTo>
                  <a:pt x="642747" y="447167"/>
                </a:lnTo>
                <a:lnTo>
                  <a:pt x="626364" y="485013"/>
                </a:lnTo>
                <a:lnTo>
                  <a:pt x="624649" y="492213"/>
                </a:lnTo>
                <a:lnTo>
                  <a:pt x="596011" y="487299"/>
                </a:lnTo>
                <a:lnTo>
                  <a:pt x="623697" y="578993"/>
                </a:lnTo>
                <a:lnTo>
                  <a:pt x="673265" y="511556"/>
                </a:lnTo>
                <a:lnTo>
                  <a:pt x="680466" y="501777"/>
                </a:lnTo>
                <a:lnTo>
                  <a:pt x="652856" y="497052"/>
                </a:lnTo>
                <a:lnTo>
                  <a:pt x="653211" y="495300"/>
                </a:lnTo>
                <a:lnTo>
                  <a:pt x="653440" y="494207"/>
                </a:lnTo>
                <a:lnTo>
                  <a:pt x="653846" y="493141"/>
                </a:lnTo>
                <a:lnTo>
                  <a:pt x="657352" y="483870"/>
                </a:lnTo>
                <a:lnTo>
                  <a:pt x="679831" y="439547"/>
                </a:lnTo>
                <a:lnTo>
                  <a:pt x="709168" y="399669"/>
                </a:lnTo>
                <a:lnTo>
                  <a:pt x="743839" y="366141"/>
                </a:lnTo>
                <a:lnTo>
                  <a:pt x="782447" y="340233"/>
                </a:lnTo>
                <a:lnTo>
                  <a:pt x="822833" y="323977"/>
                </a:lnTo>
                <a:lnTo>
                  <a:pt x="877176" y="317627"/>
                </a:lnTo>
                <a:lnTo>
                  <a:pt x="889254" y="316357"/>
                </a:lnTo>
                <a:lnTo>
                  <a:pt x="937006" y="303276"/>
                </a:lnTo>
                <a:lnTo>
                  <a:pt x="981951" y="279273"/>
                </a:lnTo>
                <a:lnTo>
                  <a:pt x="1022604" y="246126"/>
                </a:lnTo>
                <a:lnTo>
                  <a:pt x="1057910" y="205740"/>
                </a:lnTo>
                <a:lnTo>
                  <a:pt x="1086485" y="159385"/>
                </a:lnTo>
                <a:lnTo>
                  <a:pt x="1102614" y="121920"/>
                </a:lnTo>
                <a:lnTo>
                  <a:pt x="1113663" y="82550"/>
                </a:lnTo>
                <a:lnTo>
                  <a:pt x="1117079" y="57150"/>
                </a:lnTo>
                <a:lnTo>
                  <a:pt x="1117346" y="53848"/>
                </a:lnTo>
                <a:lnTo>
                  <a:pt x="1123924" y="49936"/>
                </a:lnTo>
                <a:lnTo>
                  <a:pt x="1130579" y="41211"/>
                </a:lnTo>
                <a:lnTo>
                  <a:pt x="1133475" y="30226"/>
                </a:lnTo>
                <a:close/>
              </a:path>
              <a:path w="3187065" h="579119">
                <a:moveTo>
                  <a:pt x="1247902" y="29591"/>
                </a:moveTo>
                <a:lnTo>
                  <a:pt x="1247597" y="27813"/>
                </a:lnTo>
                <a:lnTo>
                  <a:pt x="1246022" y="18402"/>
                </a:lnTo>
                <a:lnTo>
                  <a:pt x="1240218" y="9093"/>
                </a:lnTo>
                <a:lnTo>
                  <a:pt x="1231353" y="2628"/>
                </a:lnTo>
                <a:lnTo>
                  <a:pt x="1220343" y="0"/>
                </a:lnTo>
                <a:lnTo>
                  <a:pt x="1209090" y="1879"/>
                </a:lnTo>
                <a:lnTo>
                  <a:pt x="1199781" y="7683"/>
                </a:lnTo>
                <a:lnTo>
                  <a:pt x="1193355" y="16548"/>
                </a:lnTo>
                <a:lnTo>
                  <a:pt x="1190752" y="27559"/>
                </a:lnTo>
                <a:lnTo>
                  <a:pt x="1192618" y="38760"/>
                </a:lnTo>
                <a:lnTo>
                  <a:pt x="1198422" y="48082"/>
                </a:lnTo>
                <a:lnTo>
                  <a:pt x="1203604" y="51854"/>
                </a:lnTo>
                <a:lnTo>
                  <a:pt x="1202055" y="79121"/>
                </a:lnTo>
                <a:lnTo>
                  <a:pt x="1194054" y="127000"/>
                </a:lnTo>
                <a:lnTo>
                  <a:pt x="1181608" y="171958"/>
                </a:lnTo>
                <a:lnTo>
                  <a:pt x="1165479" y="212090"/>
                </a:lnTo>
                <a:lnTo>
                  <a:pt x="1146683" y="245618"/>
                </a:lnTo>
                <a:lnTo>
                  <a:pt x="1121537" y="275082"/>
                </a:lnTo>
                <a:lnTo>
                  <a:pt x="1088263" y="289560"/>
                </a:lnTo>
                <a:lnTo>
                  <a:pt x="1082167" y="289941"/>
                </a:lnTo>
                <a:lnTo>
                  <a:pt x="1044829" y="305689"/>
                </a:lnTo>
                <a:lnTo>
                  <a:pt x="1007872" y="346202"/>
                </a:lnTo>
                <a:lnTo>
                  <a:pt x="986904" y="383286"/>
                </a:lnTo>
                <a:lnTo>
                  <a:pt x="969505" y="426593"/>
                </a:lnTo>
                <a:lnTo>
                  <a:pt x="956310" y="474472"/>
                </a:lnTo>
                <a:lnTo>
                  <a:pt x="953617" y="492366"/>
                </a:lnTo>
                <a:lnTo>
                  <a:pt x="924433" y="489585"/>
                </a:lnTo>
                <a:lnTo>
                  <a:pt x="958977" y="578993"/>
                </a:lnTo>
                <a:lnTo>
                  <a:pt x="1002068" y="510032"/>
                </a:lnTo>
                <a:lnTo>
                  <a:pt x="1009777" y="497713"/>
                </a:lnTo>
                <a:lnTo>
                  <a:pt x="981989" y="495071"/>
                </a:lnTo>
                <a:lnTo>
                  <a:pt x="983996" y="481457"/>
                </a:lnTo>
                <a:lnTo>
                  <a:pt x="989711" y="458470"/>
                </a:lnTo>
                <a:lnTo>
                  <a:pt x="1003935" y="415671"/>
                </a:lnTo>
                <a:lnTo>
                  <a:pt x="1021334" y="378714"/>
                </a:lnTo>
                <a:lnTo>
                  <a:pt x="1046226" y="343281"/>
                </a:lnTo>
                <a:lnTo>
                  <a:pt x="1079881" y="319405"/>
                </a:lnTo>
                <a:lnTo>
                  <a:pt x="1090041" y="318135"/>
                </a:lnTo>
                <a:lnTo>
                  <a:pt x="1098169" y="317500"/>
                </a:lnTo>
                <a:lnTo>
                  <a:pt x="1134364" y="301371"/>
                </a:lnTo>
                <a:lnTo>
                  <a:pt x="1171067" y="260477"/>
                </a:lnTo>
                <a:lnTo>
                  <a:pt x="1191768" y="223520"/>
                </a:lnTo>
                <a:lnTo>
                  <a:pt x="1208913" y="180340"/>
                </a:lnTo>
                <a:lnTo>
                  <a:pt x="1222248" y="132334"/>
                </a:lnTo>
                <a:lnTo>
                  <a:pt x="1230630" y="80772"/>
                </a:lnTo>
                <a:lnTo>
                  <a:pt x="1231963" y="57150"/>
                </a:lnTo>
                <a:lnTo>
                  <a:pt x="1232166" y="53606"/>
                </a:lnTo>
                <a:lnTo>
                  <a:pt x="1238770" y="49466"/>
                </a:lnTo>
                <a:lnTo>
                  <a:pt x="1245222" y="40614"/>
                </a:lnTo>
                <a:lnTo>
                  <a:pt x="1247902" y="29591"/>
                </a:lnTo>
                <a:close/>
              </a:path>
              <a:path w="3187065" h="579119">
                <a:moveTo>
                  <a:pt x="1324698" y="312445"/>
                </a:moveTo>
                <a:lnTo>
                  <a:pt x="1324559" y="312674"/>
                </a:lnTo>
                <a:lnTo>
                  <a:pt x="1324698" y="312445"/>
                </a:lnTo>
                <a:close/>
              </a:path>
              <a:path w="3187065" h="579119">
                <a:moveTo>
                  <a:pt x="1362202" y="28829"/>
                </a:moveTo>
                <a:lnTo>
                  <a:pt x="1362125" y="28448"/>
                </a:lnTo>
                <a:lnTo>
                  <a:pt x="1360106" y="17703"/>
                </a:lnTo>
                <a:lnTo>
                  <a:pt x="1354099" y="8559"/>
                </a:lnTo>
                <a:lnTo>
                  <a:pt x="1345082" y="2349"/>
                </a:lnTo>
                <a:lnTo>
                  <a:pt x="1334008" y="0"/>
                </a:lnTo>
                <a:lnTo>
                  <a:pt x="1324737" y="1790"/>
                </a:lnTo>
                <a:lnTo>
                  <a:pt x="1324737" y="312420"/>
                </a:lnTo>
                <a:lnTo>
                  <a:pt x="1324533" y="312762"/>
                </a:lnTo>
                <a:lnTo>
                  <a:pt x="1323975" y="313817"/>
                </a:lnTo>
                <a:lnTo>
                  <a:pt x="1323975" y="313563"/>
                </a:lnTo>
                <a:lnTo>
                  <a:pt x="1323975" y="313817"/>
                </a:lnTo>
                <a:lnTo>
                  <a:pt x="1324508" y="312762"/>
                </a:lnTo>
                <a:lnTo>
                  <a:pt x="1324610" y="312521"/>
                </a:lnTo>
                <a:lnTo>
                  <a:pt x="1324470" y="312674"/>
                </a:lnTo>
                <a:lnTo>
                  <a:pt x="1324533" y="312521"/>
                </a:lnTo>
                <a:lnTo>
                  <a:pt x="1324711" y="312420"/>
                </a:lnTo>
                <a:lnTo>
                  <a:pt x="1324737" y="1790"/>
                </a:lnTo>
                <a:lnTo>
                  <a:pt x="1322819" y="2159"/>
                </a:lnTo>
                <a:lnTo>
                  <a:pt x="1313688" y="8216"/>
                </a:lnTo>
                <a:lnTo>
                  <a:pt x="1307503" y="17246"/>
                </a:lnTo>
                <a:lnTo>
                  <a:pt x="1305179" y="28321"/>
                </a:lnTo>
                <a:lnTo>
                  <a:pt x="1307261" y="39458"/>
                </a:lnTo>
                <a:lnTo>
                  <a:pt x="1313268" y="48602"/>
                </a:lnTo>
                <a:lnTo>
                  <a:pt x="1319161" y="52654"/>
                </a:lnTo>
                <a:lnTo>
                  <a:pt x="1318882" y="80010"/>
                </a:lnTo>
                <a:lnTo>
                  <a:pt x="1317713" y="130048"/>
                </a:lnTo>
                <a:lnTo>
                  <a:pt x="1315847" y="175514"/>
                </a:lnTo>
                <a:lnTo>
                  <a:pt x="1313307" y="216916"/>
                </a:lnTo>
                <a:lnTo>
                  <a:pt x="1309624" y="257822"/>
                </a:lnTo>
                <a:lnTo>
                  <a:pt x="1309624" y="290195"/>
                </a:lnTo>
                <a:lnTo>
                  <a:pt x="1303515" y="294995"/>
                </a:lnTo>
                <a:lnTo>
                  <a:pt x="1303274" y="295529"/>
                </a:lnTo>
                <a:lnTo>
                  <a:pt x="1303020" y="295783"/>
                </a:lnTo>
                <a:lnTo>
                  <a:pt x="1303324" y="295275"/>
                </a:lnTo>
                <a:lnTo>
                  <a:pt x="1303502" y="294995"/>
                </a:lnTo>
                <a:lnTo>
                  <a:pt x="1303718" y="294525"/>
                </a:lnTo>
                <a:lnTo>
                  <a:pt x="1303540" y="294932"/>
                </a:lnTo>
                <a:lnTo>
                  <a:pt x="1304594" y="294132"/>
                </a:lnTo>
                <a:lnTo>
                  <a:pt x="1309624" y="290195"/>
                </a:lnTo>
                <a:lnTo>
                  <a:pt x="1309624" y="257822"/>
                </a:lnTo>
                <a:lnTo>
                  <a:pt x="1308735" y="266192"/>
                </a:lnTo>
                <a:lnTo>
                  <a:pt x="1307846" y="272288"/>
                </a:lnTo>
                <a:lnTo>
                  <a:pt x="1302893" y="293751"/>
                </a:lnTo>
                <a:lnTo>
                  <a:pt x="1301242" y="296037"/>
                </a:lnTo>
                <a:lnTo>
                  <a:pt x="1300480" y="297307"/>
                </a:lnTo>
                <a:lnTo>
                  <a:pt x="1299972" y="297942"/>
                </a:lnTo>
                <a:lnTo>
                  <a:pt x="1299718" y="298450"/>
                </a:lnTo>
                <a:lnTo>
                  <a:pt x="1299337" y="299085"/>
                </a:lnTo>
                <a:lnTo>
                  <a:pt x="1298448" y="300990"/>
                </a:lnTo>
                <a:lnTo>
                  <a:pt x="1298067" y="301625"/>
                </a:lnTo>
                <a:lnTo>
                  <a:pt x="1297813" y="302260"/>
                </a:lnTo>
                <a:lnTo>
                  <a:pt x="1297559" y="303022"/>
                </a:lnTo>
                <a:lnTo>
                  <a:pt x="1296797" y="305689"/>
                </a:lnTo>
                <a:lnTo>
                  <a:pt x="1295654" y="309499"/>
                </a:lnTo>
                <a:lnTo>
                  <a:pt x="1289177" y="353060"/>
                </a:lnTo>
                <a:lnTo>
                  <a:pt x="1284859" y="409067"/>
                </a:lnTo>
                <a:lnTo>
                  <a:pt x="1282522" y="454914"/>
                </a:lnTo>
                <a:lnTo>
                  <a:pt x="1281341" y="493064"/>
                </a:lnTo>
                <a:lnTo>
                  <a:pt x="1252601" y="492633"/>
                </a:lnTo>
                <a:lnTo>
                  <a:pt x="1294257" y="578993"/>
                </a:lnTo>
                <a:lnTo>
                  <a:pt x="1331087" y="507873"/>
                </a:lnTo>
                <a:lnTo>
                  <a:pt x="1338326" y="493903"/>
                </a:lnTo>
                <a:lnTo>
                  <a:pt x="1309928" y="493483"/>
                </a:lnTo>
                <a:lnTo>
                  <a:pt x="1310259" y="478536"/>
                </a:lnTo>
                <a:lnTo>
                  <a:pt x="1311198" y="453644"/>
                </a:lnTo>
                <a:lnTo>
                  <a:pt x="1313535" y="409067"/>
                </a:lnTo>
                <a:lnTo>
                  <a:pt x="1317625" y="356235"/>
                </a:lnTo>
                <a:lnTo>
                  <a:pt x="1320038" y="335534"/>
                </a:lnTo>
                <a:lnTo>
                  <a:pt x="1320800" y="329692"/>
                </a:lnTo>
                <a:lnTo>
                  <a:pt x="1321562" y="324993"/>
                </a:lnTo>
                <a:lnTo>
                  <a:pt x="1322578" y="320421"/>
                </a:lnTo>
                <a:lnTo>
                  <a:pt x="1323035" y="317500"/>
                </a:lnTo>
                <a:lnTo>
                  <a:pt x="1323124" y="317119"/>
                </a:lnTo>
                <a:lnTo>
                  <a:pt x="1323809" y="314960"/>
                </a:lnTo>
                <a:lnTo>
                  <a:pt x="1325118" y="313944"/>
                </a:lnTo>
                <a:lnTo>
                  <a:pt x="1326134" y="312420"/>
                </a:lnTo>
                <a:lnTo>
                  <a:pt x="1326464" y="311912"/>
                </a:lnTo>
                <a:lnTo>
                  <a:pt x="1326553" y="311785"/>
                </a:lnTo>
                <a:lnTo>
                  <a:pt x="1327531" y="310388"/>
                </a:lnTo>
                <a:lnTo>
                  <a:pt x="1327912" y="309753"/>
                </a:lnTo>
                <a:lnTo>
                  <a:pt x="1328293" y="309245"/>
                </a:lnTo>
                <a:lnTo>
                  <a:pt x="1328547" y="308610"/>
                </a:lnTo>
                <a:lnTo>
                  <a:pt x="1337183" y="269367"/>
                </a:lnTo>
                <a:lnTo>
                  <a:pt x="1341882" y="218694"/>
                </a:lnTo>
                <a:lnTo>
                  <a:pt x="1344358" y="175514"/>
                </a:lnTo>
                <a:lnTo>
                  <a:pt x="1346225" y="129159"/>
                </a:lnTo>
                <a:lnTo>
                  <a:pt x="1347470" y="79756"/>
                </a:lnTo>
                <a:lnTo>
                  <a:pt x="1347685" y="57150"/>
                </a:lnTo>
                <a:lnTo>
                  <a:pt x="1347736" y="52895"/>
                </a:lnTo>
                <a:lnTo>
                  <a:pt x="1353693" y="48945"/>
                </a:lnTo>
                <a:lnTo>
                  <a:pt x="1359865" y="39916"/>
                </a:lnTo>
                <a:lnTo>
                  <a:pt x="1362202" y="28829"/>
                </a:lnTo>
                <a:close/>
              </a:path>
              <a:path w="3187065" h="579119">
                <a:moveTo>
                  <a:pt x="1554835" y="295287"/>
                </a:moveTo>
                <a:close/>
              </a:path>
              <a:path w="3187065" h="579119">
                <a:moveTo>
                  <a:pt x="1554988" y="295910"/>
                </a:moveTo>
                <a:lnTo>
                  <a:pt x="1554759" y="295287"/>
                </a:lnTo>
                <a:lnTo>
                  <a:pt x="1554619" y="295097"/>
                </a:lnTo>
                <a:lnTo>
                  <a:pt x="1554988" y="295910"/>
                </a:lnTo>
                <a:close/>
              </a:path>
              <a:path w="3187065" h="579119">
                <a:moveTo>
                  <a:pt x="1605407" y="492633"/>
                </a:moveTo>
                <a:lnTo>
                  <a:pt x="1576717" y="493064"/>
                </a:lnTo>
                <a:lnTo>
                  <a:pt x="1576324" y="477393"/>
                </a:lnTo>
                <a:lnTo>
                  <a:pt x="1575562" y="453644"/>
                </a:lnTo>
                <a:lnTo>
                  <a:pt x="1573276" y="409067"/>
                </a:lnTo>
                <a:lnTo>
                  <a:pt x="1570482" y="369951"/>
                </a:lnTo>
                <a:lnTo>
                  <a:pt x="1566291" y="331470"/>
                </a:lnTo>
                <a:lnTo>
                  <a:pt x="1564119" y="317500"/>
                </a:lnTo>
                <a:lnTo>
                  <a:pt x="1563497" y="314198"/>
                </a:lnTo>
                <a:lnTo>
                  <a:pt x="1562963" y="311912"/>
                </a:lnTo>
                <a:lnTo>
                  <a:pt x="1562481" y="309753"/>
                </a:lnTo>
                <a:lnTo>
                  <a:pt x="1561211" y="305181"/>
                </a:lnTo>
                <a:lnTo>
                  <a:pt x="1559687" y="300990"/>
                </a:lnTo>
                <a:lnTo>
                  <a:pt x="1558671" y="299085"/>
                </a:lnTo>
                <a:lnTo>
                  <a:pt x="1558417" y="298450"/>
                </a:lnTo>
                <a:lnTo>
                  <a:pt x="1558036" y="297942"/>
                </a:lnTo>
                <a:lnTo>
                  <a:pt x="1557655" y="297307"/>
                </a:lnTo>
                <a:lnTo>
                  <a:pt x="1556677" y="295910"/>
                </a:lnTo>
                <a:lnTo>
                  <a:pt x="1556588" y="295783"/>
                </a:lnTo>
                <a:lnTo>
                  <a:pt x="1555115" y="295783"/>
                </a:lnTo>
                <a:lnTo>
                  <a:pt x="1554988" y="295910"/>
                </a:lnTo>
                <a:lnTo>
                  <a:pt x="1554594" y="295084"/>
                </a:lnTo>
                <a:lnTo>
                  <a:pt x="1554505" y="294843"/>
                </a:lnTo>
                <a:lnTo>
                  <a:pt x="1554607" y="295046"/>
                </a:lnTo>
                <a:lnTo>
                  <a:pt x="1554721" y="295173"/>
                </a:lnTo>
                <a:lnTo>
                  <a:pt x="1554683" y="295046"/>
                </a:lnTo>
                <a:lnTo>
                  <a:pt x="1554797" y="295211"/>
                </a:lnTo>
                <a:lnTo>
                  <a:pt x="1554607" y="294843"/>
                </a:lnTo>
                <a:lnTo>
                  <a:pt x="1554861" y="295275"/>
                </a:lnTo>
                <a:lnTo>
                  <a:pt x="1556258" y="295287"/>
                </a:lnTo>
                <a:lnTo>
                  <a:pt x="1555242" y="293751"/>
                </a:lnTo>
                <a:lnTo>
                  <a:pt x="1553883" y="292709"/>
                </a:lnTo>
                <a:lnTo>
                  <a:pt x="1553464" y="291338"/>
                </a:lnTo>
                <a:lnTo>
                  <a:pt x="1553235" y="290195"/>
                </a:lnTo>
                <a:lnTo>
                  <a:pt x="1552702" y="287401"/>
                </a:lnTo>
                <a:lnTo>
                  <a:pt x="1551813" y="283337"/>
                </a:lnTo>
                <a:lnTo>
                  <a:pt x="1546225" y="235204"/>
                </a:lnTo>
                <a:lnTo>
                  <a:pt x="1543558" y="196977"/>
                </a:lnTo>
                <a:lnTo>
                  <a:pt x="1541272" y="152908"/>
                </a:lnTo>
                <a:lnTo>
                  <a:pt x="1539621" y="104775"/>
                </a:lnTo>
                <a:lnTo>
                  <a:pt x="1538884" y="57150"/>
                </a:lnTo>
                <a:lnTo>
                  <a:pt x="1538833" y="52666"/>
                </a:lnTo>
                <a:lnTo>
                  <a:pt x="1544739" y="48602"/>
                </a:lnTo>
                <a:lnTo>
                  <a:pt x="1550797" y="39458"/>
                </a:lnTo>
                <a:lnTo>
                  <a:pt x="1552930" y="28448"/>
                </a:lnTo>
                <a:lnTo>
                  <a:pt x="1552956" y="28321"/>
                </a:lnTo>
                <a:lnTo>
                  <a:pt x="1550606" y="17246"/>
                </a:lnTo>
                <a:lnTo>
                  <a:pt x="1544396" y="8216"/>
                </a:lnTo>
                <a:lnTo>
                  <a:pt x="1535252" y="2159"/>
                </a:lnTo>
                <a:lnTo>
                  <a:pt x="1534706" y="2057"/>
                </a:lnTo>
                <a:lnTo>
                  <a:pt x="1534706" y="313563"/>
                </a:lnTo>
                <a:lnTo>
                  <a:pt x="1534160" y="313563"/>
                </a:lnTo>
                <a:lnTo>
                  <a:pt x="1534033" y="313817"/>
                </a:lnTo>
                <a:lnTo>
                  <a:pt x="1533537" y="312775"/>
                </a:lnTo>
                <a:lnTo>
                  <a:pt x="1534706" y="313563"/>
                </a:lnTo>
                <a:lnTo>
                  <a:pt x="1534706" y="2057"/>
                </a:lnTo>
                <a:lnTo>
                  <a:pt x="1497952" y="17703"/>
                </a:lnTo>
                <a:lnTo>
                  <a:pt x="1495806" y="28829"/>
                </a:lnTo>
                <a:lnTo>
                  <a:pt x="1498142" y="39916"/>
                </a:lnTo>
                <a:lnTo>
                  <a:pt x="1504353" y="48945"/>
                </a:lnTo>
                <a:lnTo>
                  <a:pt x="1510334" y="52908"/>
                </a:lnTo>
                <a:lnTo>
                  <a:pt x="1510538" y="80010"/>
                </a:lnTo>
                <a:lnTo>
                  <a:pt x="1511808" y="130048"/>
                </a:lnTo>
                <a:lnTo>
                  <a:pt x="1513713" y="176784"/>
                </a:lnTo>
                <a:lnTo>
                  <a:pt x="1516253" y="218821"/>
                </a:lnTo>
                <a:lnTo>
                  <a:pt x="1520952" y="269367"/>
                </a:lnTo>
                <a:lnTo>
                  <a:pt x="1528572" y="306705"/>
                </a:lnTo>
                <a:lnTo>
                  <a:pt x="1529461" y="308610"/>
                </a:lnTo>
                <a:lnTo>
                  <a:pt x="1529842" y="309245"/>
                </a:lnTo>
                <a:lnTo>
                  <a:pt x="1530096" y="309753"/>
                </a:lnTo>
                <a:lnTo>
                  <a:pt x="1530477" y="310388"/>
                </a:lnTo>
                <a:lnTo>
                  <a:pt x="1533017" y="313944"/>
                </a:lnTo>
                <a:lnTo>
                  <a:pt x="1534464" y="315150"/>
                </a:lnTo>
                <a:lnTo>
                  <a:pt x="1534795" y="316992"/>
                </a:lnTo>
                <a:lnTo>
                  <a:pt x="1540510" y="356235"/>
                </a:lnTo>
                <a:lnTo>
                  <a:pt x="1544701" y="410845"/>
                </a:lnTo>
                <a:lnTo>
                  <a:pt x="1546987" y="454914"/>
                </a:lnTo>
                <a:lnTo>
                  <a:pt x="1548193" y="493483"/>
                </a:lnTo>
                <a:lnTo>
                  <a:pt x="1519682" y="493903"/>
                </a:lnTo>
                <a:lnTo>
                  <a:pt x="1563751" y="578993"/>
                </a:lnTo>
                <a:lnTo>
                  <a:pt x="1598053" y="507873"/>
                </a:lnTo>
                <a:lnTo>
                  <a:pt x="1605407" y="492633"/>
                </a:lnTo>
                <a:close/>
              </a:path>
              <a:path w="3187065" h="579119">
                <a:moveTo>
                  <a:pt x="1933448" y="489585"/>
                </a:moveTo>
                <a:lnTo>
                  <a:pt x="1904301" y="492404"/>
                </a:lnTo>
                <a:lnTo>
                  <a:pt x="1901698" y="474599"/>
                </a:lnTo>
                <a:lnTo>
                  <a:pt x="1895602" y="450088"/>
                </a:lnTo>
                <a:lnTo>
                  <a:pt x="1880235" y="404241"/>
                </a:lnTo>
                <a:lnTo>
                  <a:pt x="1860931" y="363855"/>
                </a:lnTo>
                <a:lnTo>
                  <a:pt x="1838706" y="330708"/>
                </a:lnTo>
                <a:lnTo>
                  <a:pt x="1806067" y="300863"/>
                </a:lnTo>
                <a:lnTo>
                  <a:pt x="1765681" y="289433"/>
                </a:lnTo>
                <a:lnTo>
                  <a:pt x="1760982" y="288544"/>
                </a:lnTo>
                <a:lnTo>
                  <a:pt x="1726184" y="264922"/>
                </a:lnTo>
                <a:lnTo>
                  <a:pt x="1701546" y="229743"/>
                </a:lnTo>
                <a:lnTo>
                  <a:pt x="1684020" y="192786"/>
                </a:lnTo>
                <a:lnTo>
                  <a:pt x="1669669" y="150114"/>
                </a:lnTo>
                <a:lnTo>
                  <a:pt x="1659255" y="103124"/>
                </a:lnTo>
                <a:lnTo>
                  <a:pt x="1654644" y="57150"/>
                </a:lnTo>
                <a:lnTo>
                  <a:pt x="1654327" y="51892"/>
                </a:lnTo>
                <a:lnTo>
                  <a:pt x="1659572" y="48082"/>
                </a:lnTo>
                <a:lnTo>
                  <a:pt x="1665376" y="38760"/>
                </a:lnTo>
                <a:lnTo>
                  <a:pt x="1667205" y="27813"/>
                </a:lnTo>
                <a:lnTo>
                  <a:pt x="1667256" y="27559"/>
                </a:lnTo>
                <a:lnTo>
                  <a:pt x="1664627" y="16548"/>
                </a:lnTo>
                <a:lnTo>
                  <a:pt x="1658175" y="7683"/>
                </a:lnTo>
                <a:lnTo>
                  <a:pt x="1648853" y="1879"/>
                </a:lnTo>
                <a:lnTo>
                  <a:pt x="1637665" y="0"/>
                </a:lnTo>
                <a:lnTo>
                  <a:pt x="1626641" y="2628"/>
                </a:lnTo>
                <a:lnTo>
                  <a:pt x="1617789" y="9093"/>
                </a:lnTo>
                <a:lnTo>
                  <a:pt x="1611972" y="18402"/>
                </a:lnTo>
                <a:lnTo>
                  <a:pt x="1610106" y="29591"/>
                </a:lnTo>
                <a:lnTo>
                  <a:pt x="1612722" y="40614"/>
                </a:lnTo>
                <a:lnTo>
                  <a:pt x="1619186" y="49466"/>
                </a:lnTo>
                <a:lnTo>
                  <a:pt x="1625828" y="53619"/>
                </a:lnTo>
                <a:lnTo>
                  <a:pt x="1627378" y="80772"/>
                </a:lnTo>
                <a:lnTo>
                  <a:pt x="1635887" y="132334"/>
                </a:lnTo>
                <a:lnTo>
                  <a:pt x="1648968" y="180340"/>
                </a:lnTo>
                <a:lnTo>
                  <a:pt x="1666240" y="223520"/>
                </a:lnTo>
                <a:lnTo>
                  <a:pt x="1686814" y="260477"/>
                </a:lnTo>
                <a:lnTo>
                  <a:pt x="1717167" y="296037"/>
                </a:lnTo>
                <a:lnTo>
                  <a:pt x="1752473" y="315849"/>
                </a:lnTo>
                <a:lnTo>
                  <a:pt x="1774063" y="318516"/>
                </a:lnTo>
                <a:lnTo>
                  <a:pt x="1778254" y="319405"/>
                </a:lnTo>
                <a:lnTo>
                  <a:pt x="1811909" y="343281"/>
                </a:lnTo>
                <a:lnTo>
                  <a:pt x="1836674" y="378714"/>
                </a:lnTo>
                <a:lnTo>
                  <a:pt x="1853946" y="415671"/>
                </a:lnTo>
                <a:lnTo>
                  <a:pt x="1868297" y="458470"/>
                </a:lnTo>
                <a:lnTo>
                  <a:pt x="1875891" y="495160"/>
                </a:lnTo>
                <a:lnTo>
                  <a:pt x="1848104" y="497840"/>
                </a:lnTo>
                <a:lnTo>
                  <a:pt x="1899031" y="578993"/>
                </a:lnTo>
                <a:lnTo>
                  <a:pt x="1925574" y="510032"/>
                </a:lnTo>
                <a:lnTo>
                  <a:pt x="1933448" y="489585"/>
                </a:lnTo>
                <a:close/>
              </a:path>
              <a:path w="3187065" h="579119">
                <a:moveTo>
                  <a:pt x="2233307" y="492226"/>
                </a:moveTo>
                <a:lnTo>
                  <a:pt x="2215134" y="447294"/>
                </a:lnTo>
                <a:lnTo>
                  <a:pt x="2186432" y="401066"/>
                </a:lnTo>
                <a:lnTo>
                  <a:pt x="2150999" y="360553"/>
                </a:lnTo>
                <a:lnTo>
                  <a:pt x="2110486" y="327914"/>
                </a:lnTo>
                <a:lnTo>
                  <a:pt x="2077085" y="308991"/>
                </a:lnTo>
                <a:lnTo>
                  <a:pt x="2029841" y="293243"/>
                </a:lnTo>
                <a:lnTo>
                  <a:pt x="1983867" y="289306"/>
                </a:lnTo>
                <a:lnTo>
                  <a:pt x="1973453" y="288163"/>
                </a:lnTo>
                <a:lnTo>
                  <a:pt x="1932432" y="277114"/>
                </a:lnTo>
                <a:lnTo>
                  <a:pt x="1892935" y="256286"/>
                </a:lnTo>
                <a:lnTo>
                  <a:pt x="1856232" y="226441"/>
                </a:lnTo>
                <a:lnTo>
                  <a:pt x="1823847" y="189738"/>
                </a:lnTo>
                <a:lnTo>
                  <a:pt x="1797558" y="147447"/>
                </a:lnTo>
                <a:lnTo>
                  <a:pt x="1778635" y="101219"/>
                </a:lnTo>
                <a:lnTo>
                  <a:pt x="1769541" y="57150"/>
                </a:lnTo>
                <a:lnTo>
                  <a:pt x="1769110" y="51574"/>
                </a:lnTo>
                <a:lnTo>
                  <a:pt x="1774393" y="47498"/>
                </a:lnTo>
                <a:lnTo>
                  <a:pt x="1779955" y="38049"/>
                </a:lnTo>
                <a:lnTo>
                  <a:pt x="1781454" y="27432"/>
                </a:lnTo>
                <a:lnTo>
                  <a:pt x="1781556" y="26797"/>
                </a:lnTo>
                <a:lnTo>
                  <a:pt x="1778596" y="15849"/>
                </a:lnTo>
                <a:lnTo>
                  <a:pt x="1771904" y="7162"/>
                </a:lnTo>
                <a:lnTo>
                  <a:pt x="1762442" y="1600"/>
                </a:lnTo>
                <a:lnTo>
                  <a:pt x="1751203" y="0"/>
                </a:lnTo>
                <a:lnTo>
                  <a:pt x="1740242" y="2959"/>
                </a:lnTo>
                <a:lnTo>
                  <a:pt x="1731556" y="9652"/>
                </a:lnTo>
                <a:lnTo>
                  <a:pt x="1725993" y="19113"/>
                </a:lnTo>
                <a:lnTo>
                  <a:pt x="1724406" y="30353"/>
                </a:lnTo>
                <a:lnTo>
                  <a:pt x="1727352" y="41313"/>
                </a:lnTo>
                <a:lnTo>
                  <a:pt x="1734058" y="49999"/>
                </a:lnTo>
                <a:lnTo>
                  <a:pt x="1740662" y="53886"/>
                </a:lnTo>
                <a:lnTo>
                  <a:pt x="1741805" y="68326"/>
                </a:lnTo>
                <a:lnTo>
                  <a:pt x="1751076" y="108966"/>
                </a:lnTo>
                <a:lnTo>
                  <a:pt x="1771650" y="159385"/>
                </a:lnTo>
                <a:lnTo>
                  <a:pt x="1800225" y="205740"/>
                </a:lnTo>
                <a:lnTo>
                  <a:pt x="1835531" y="246126"/>
                </a:lnTo>
                <a:lnTo>
                  <a:pt x="1876044" y="279273"/>
                </a:lnTo>
                <a:lnTo>
                  <a:pt x="1909572" y="298323"/>
                </a:lnTo>
                <a:lnTo>
                  <a:pt x="1956689" y="314198"/>
                </a:lnTo>
                <a:lnTo>
                  <a:pt x="2004441" y="318516"/>
                </a:lnTo>
                <a:lnTo>
                  <a:pt x="2014728" y="319659"/>
                </a:lnTo>
                <a:lnTo>
                  <a:pt x="2055495" y="330835"/>
                </a:lnTo>
                <a:lnTo>
                  <a:pt x="2095246" y="352044"/>
                </a:lnTo>
                <a:lnTo>
                  <a:pt x="2132076" y="382016"/>
                </a:lnTo>
                <a:lnTo>
                  <a:pt x="2164080" y="418846"/>
                </a:lnTo>
                <a:lnTo>
                  <a:pt x="2190242" y="461264"/>
                </a:lnTo>
                <a:lnTo>
                  <a:pt x="2205139" y="497052"/>
                </a:lnTo>
                <a:lnTo>
                  <a:pt x="2215324" y="495300"/>
                </a:lnTo>
                <a:lnTo>
                  <a:pt x="2227910" y="493141"/>
                </a:lnTo>
                <a:lnTo>
                  <a:pt x="2233307" y="492226"/>
                </a:lnTo>
                <a:close/>
              </a:path>
              <a:path w="3187065" h="579119">
                <a:moveTo>
                  <a:pt x="2261997" y="487299"/>
                </a:moveTo>
                <a:lnTo>
                  <a:pt x="2233307" y="492226"/>
                </a:lnTo>
                <a:lnTo>
                  <a:pt x="2205139" y="497052"/>
                </a:lnTo>
                <a:lnTo>
                  <a:pt x="2177542" y="501777"/>
                </a:lnTo>
                <a:lnTo>
                  <a:pt x="2234311" y="578993"/>
                </a:lnTo>
                <a:lnTo>
                  <a:pt x="2254669" y="511556"/>
                </a:lnTo>
                <a:lnTo>
                  <a:pt x="2261997" y="487299"/>
                </a:lnTo>
                <a:close/>
              </a:path>
              <a:path w="3187065" h="579119">
                <a:moveTo>
                  <a:pt x="2500122" y="492264"/>
                </a:moveTo>
                <a:lnTo>
                  <a:pt x="2498725" y="486664"/>
                </a:lnTo>
                <a:lnTo>
                  <a:pt x="2498598" y="485902"/>
                </a:lnTo>
                <a:lnTo>
                  <a:pt x="2498217" y="485140"/>
                </a:lnTo>
                <a:lnTo>
                  <a:pt x="2478786" y="446405"/>
                </a:lnTo>
                <a:lnTo>
                  <a:pt x="2445258" y="400177"/>
                </a:lnTo>
                <a:lnTo>
                  <a:pt x="2404237" y="359918"/>
                </a:lnTo>
                <a:lnTo>
                  <a:pt x="2357374" y="327406"/>
                </a:lnTo>
                <a:lnTo>
                  <a:pt x="2318893" y="308737"/>
                </a:lnTo>
                <a:lnTo>
                  <a:pt x="2278634" y="296037"/>
                </a:lnTo>
                <a:lnTo>
                  <a:pt x="2237105" y="289941"/>
                </a:lnTo>
                <a:lnTo>
                  <a:pt x="2211705" y="289306"/>
                </a:lnTo>
                <a:lnTo>
                  <a:pt x="2199386" y="288036"/>
                </a:lnTo>
                <a:lnTo>
                  <a:pt x="2150618" y="276860"/>
                </a:lnTo>
                <a:lnTo>
                  <a:pt x="2115312" y="261620"/>
                </a:lnTo>
                <a:lnTo>
                  <a:pt x="2082038" y="241681"/>
                </a:lnTo>
                <a:lnTo>
                  <a:pt x="2041398" y="208026"/>
                </a:lnTo>
                <a:lnTo>
                  <a:pt x="2007108" y="168275"/>
                </a:lnTo>
                <a:lnTo>
                  <a:pt x="1986407" y="135255"/>
                </a:lnTo>
                <a:lnTo>
                  <a:pt x="1966976" y="88900"/>
                </a:lnTo>
                <a:lnTo>
                  <a:pt x="1960549" y="57023"/>
                </a:lnTo>
                <a:lnTo>
                  <a:pt x="1959991" y="51269"/>
                </a:lnTo>
                <a:lnTo>
                  <a:pt x="1965045" y="47320"/>
                </a:lnTo>
                <a:lnTo>
                  <a:pt x="1970493" y="37807"/>
                </a:lnTo>
                <a:lnTo>
                  <a:pt x="1971840" y="27178"/>
                </a:lnTo>
                <a:lnTo>
                  <a:pt x="1971929" y="26543"/>
                </a:lnTo>
                <a:lnTo>
                  <a:pt x="1968944" y="15621"/>
                </a:lnTo>
                <a:lnTo>
                  <a:pt x="1962213" y="7010"/>
                </a:lnTo>
                <a:lnTo>
                  <a:pt x="1952701" y="1562"/>
                </a:lnTo>
                <a:lnTo>
                  <a:pt x="1941449" y="127"/>
                </a:lnTo>
                <a:lnTo>
                  <a:pt x="1930514" y="3111"/>
                </a:lnTo>
                <a:lnTo>
                  <a:pt x="1921903" y="9842"/>
                </a:lnTo>
                <a:lnTo>
                  <a:pt x="1916455" y="19354"/>
                </a:lnTo>
                <a:lnTo>
                  <a:pt x="1915033" y="30607"/>
                </a:lnTo>
                <a:lnTo>
                  <a:pt x="1918004" y="41541"/>
                </a:lnTo>
                <a:lnTo>
                  <a:pt x="1924748" y="50152"/>
                </a:lnTo>
                <a:lnTo>
                  <a:pt x="1931466" y="54013"/>
                </a:lnTo>
                <a:lnTo>
                  <a:pt x="1932813" y="68453"/>
                </a:lnTo>
                <a:lnTo>
                  <a:pt x="1943735" y="109474"/>
                </a:lnTo>
                <a:lnTo>
                  <a:pt x="1960753" y="148082"/>
                </a:lnTo>
                <a:lnTo>
                  <a:pt x="1983232" y="184023"/>
                </a:lnTo>
                <a:lnTo>
                  <a:pt x="2020570" y="227584"/>
                </a:lnTo>
                <a:lnTo>
                  <a:pt x="2064766" y="264414"/>
                </a:lnTo>
                <a:lnTo>
                  <a:pt x="2101596" y="286766"/>
                </a:lnTo>
                <a:lnTo>
                  <a:pt x="2140712" y="303657"/>
                </a:lnTo>
                <a:lnTo>
                  <a:pt x="2181352" y="314325"/>
                </a:lnTo>
                <a:lnTo>
                  <a:pt x="2236216" y="318516"/>
                </a:lnTo>
                <a:lnTo>
                  <a:pt x="2248408" y="319659"/>
                </a:lnTo>
                <a:lnTo>
                  <a:pt x="2296922" y="331089"/>
                </a:lnTo>
                <a:lnTo>
                  <a:pt x="2332228" y="346329"/>
                </a:lnTo>
                <a:lnTo>
                  <a:pt x="2366010" y="366649"/>
                </a:lnTo>
                <a:lnTo>
                  <a:pt x="2406396" y="400431"/>
                </a:lnTo>
                <a:lnTo>
                  <a:pt x="2440559" y="440309"/>
                </a:lnTo>
                <a:lnTo>
                  <a:pt x="2461006" y="473075"/>
                </a:lnTo>
                <a:lnTo>
                  <a:pt x="2472080" y="497852"/>
                </a:lnTo>
                <a:lnTo>
                  <a:pt x="2481681" y="495935"/>
                </a:lnTo>
                <a:lnTo>
                  <a:pt x="2493149" y="493649"/>
                </a:lnTo>
                <a:lnTo>
                  <a:pt x="2500122" y="492264"/>
                </a:lnTo>
                <a:close/>
              </a:path>
              <a:path w="3187065" h="579119">
                <a:moveTo>
                  <a:pt x="2528824" y="486537"/>
                </a:moveTo>
                <a:lnTo>
                  <a:pt x="2500122" y="492264"/>
                </a:lnTo>
                <a:lnTo>
                  <a:pt x="2472080" y="497852"/>
                </a:lnTo>
                <a:lnTo>
                  <a:pt x="2444750" y="503301"/>
                </a:lnTo>
                <a:lnTo>
                  <a:pt x="2503551" y="578993"/>
                </a:lnTo>
                <a:lnTo>
                  <a:pt x="2521737" y="512445"/>
                </a:lnTo>
                <a:lnTo>
                  <a:pt x="2528824" y="486537"/>
                </a:lnTo>
                <a:close/>
              </a:path>
              <a:path w="3187065" h="579119">
                <a:moveTo>
                  <a:pt x="3186557" y="483997"/>
                </a:moveTo>
                <a:lnTo>
                  <a:pt x="3158134" y="493801"/>
                </a:lnTo>
                <a:lnTo>
                  <a:pt x="3142729" y="499110"/>
                </a:lnTo>
                <a:lnTo>
                  <a:pt x="3150819" y="496316"/>
                </a:lnTo>
                <a:lnTo>
                  <a:pt x="3158134" y="493801"/>
                </a:lnTo>
                <a:lnTo>
                  <a:pt x="3153537" y="483997"/>
                </a:lnTo>
                <a:lnTo>
                  <a:pt x="3117723" y="443611"/>
                </a:lnTo>
                <a:lnTo>
                  <a:pt x="3074797" y="408686"/>
                </a:lnTo>
                <a:lnTo>
                  <a:pt x="3041777" y="387223"/>
                </a:lnTo>
                <a:lnTo>
                  <a:pt x="3005709" y="367538"/>
                </a:lnTo>
                <a:lnTo>
                  <a:pt x="2966847" y="349504"/>
                </a:lnTo>
                <a:lnTo>
                  <a:pt x="2904363" y="326263"/>
                </a:lnTo>
                <a:lnTo>
                  <a:pt x="2860294" y="313563"/>
                </a:lnTo>
                <a:lnTo>
                  <a:pt x="2814828" y="303403"/>
                </a:lnTo>
                <a:lnTo>
                  <a:pt x="2768092" y="295783"/>
                </a:lnTo>
                <a:lnTo>
                  <a:pt x="2720594" y="291211"/>
                </a:lnTo>
                <a:lnTo>
                  <a:pt x="2650236" y="289179"/>
                </a:lnTo>
                <a:lnTo>
                  <a:pt x="2627249" y="288036"/>
                </a:lnTo>
                <a:lnTo>
                  <a:pt x="2581656" y="283464"/>
                </a:lnTo>
                <a:lnTo>
                  <a:pt x="2536698" y="276225"/>
                </a:lnTo>
                <a:lnTo>
                  <a:pt x="2492883" y="266446"/>
                </a:lnTo>
                <a:lnTo>
                  <a:pt x="2450592" y="254254"/>
                </a:lnTo>
                <a:lnTo>
                  <a:pt x="2409952" y="239903"/>
                </a:lnTo>
                <a:lnTo>
                  <a:pt x="2371471" y="223520"/>
                </a:lnTo>
                <a:lnTo>
                  <a:pt x="2335784" y="205486"/>
                </a:lnTo>
                <a:lnTo>
                  <a:pt x="2303018" y="185928"/>
                </a:lnTo>
                <a:lnTo>
                  <a:pt x="2260092" y="154178"/>
                </a:lnTo>
                <a:lnTo>
                  <a:pt x="2226310" y="120777"/>
                </a:lnTo>
                <a:lnTo>
                  <a:pt x="2202307" y="86360"/>
                </a:lnTo>
                <a:lnTo>
                  <a:pt x="2192794" y="64770"/>
                </a:lnTo>
                <a:lnTo>
                  <a:pt x="2192312" y="63538"/>
                </a:lnTo>
                <a:lnTo>
                  <a:pt x="2192083" y="62103"/>
                </a:lnTo>
                <a:lnTo>
                  <a:pt x="2191220" y="56896"/>
                </a:lnTo>
                <a:lnTo>
                  <a:pt x="2190089" y="50063"/>
                </a:lnTo>
                <a:lnTo>
                  <a:pt x="2194636" y="46113"/>
                </a:lnTo>
                <a:lnTo>
                  <a:pt x="2199576" y="36322"/>
                </a:lnTo>
                <a:lnTo>
                  <a:pt x="2200300" y="26289"/>
                </a:lnTo>
                <a:lnTo>
                  <a:pt x="2200402" y="25019"/>
                </a:lnTo>
                <a:lnTo>
                  <a:pt x="2196808" y="14274"/>
                </a:lnTo>
                <a:lnTo>
                  <a:pt x="2189607" y="6019"/>
                </a:lnTo>
                <a:lnTo>
                  <a:pt x="2179828" y="1079"/>
                </a:lnTo>
                <a:lnTo>
                  <a:pt x="2168525" y="254"/>
                </a:lnTo>
                <a:lnTo>
                  <a:pt x="2157768" y="3848"/>
                </a:lnTo>
                <a:lnTo>
                  <a:pt x="2149513" y="11049"/>
                </a:lnTo>
                <a:lnTo>
                  <a:pt x="2144572" y="20828"/>
                </a:lnTo>
                <a:lnTo>
                  <a:pt x="2143760" y="32131"/>
                </a:lnTo>
                <a:lnTo>
                  <a:pt x="2147341" y="42887"/>
                </a:lnTo>
                <a:lnTo>
                  <a:pt x="2154555" y="51142"/>
                </a:lnTo>
                <a:lnTo>
                  <a:pt x="2161921" y="54876"/>
                </a:lnTo>
                <a:lnTo>
                  <a:pt x="2164334" y="69469"/>
                </a:lnTo>
                <a:lnTo>
                  <a:pt x="2164461" y="70485"/>
                </a:lnTo>
                <a:lnTo>
                  <a:pt x="2164715" y="71374"/>
                </a:lnTo>
                <a:lnTo>
                  <a:pt x="2165096" y="72263"/>
                </a:lnTo>
                <a:lnTo>
                  <a:pt x="2169922" y="84963"/>
                </a:lnTo>
                <a:lnTo>
                  <a:pt x="2193671" y="125603"/>
                </a:lnTo>
                <a:lnTo>
                  <a:pt x="2227707" y="163576"/>
                </a:lnTo>
                <a:lnTo>
                  <a:pt x="2270760" y="198501"/>
                </a:lnTo>
                <a:lnTo>
                  <a:pt x="2303907" y="220091"/>
                </a:lnTo>
                <a:lnTo>
                  <a:pt x="2339975" y="239903"/>
                </a:lnTo>
                <a:lnTo>
                  <a:pt x="2378837" y="257937"/>
                </a:lnTo>
                <a:lnTo>
                  <a:pt x="2441067" y="281178"/>
                </a:lnTo>
                <a:lnTo>
                  <a:pt x="2471699" y="290271"/>
                </a:lnTo>
                <a:lnTo>
                  <a:pt x="2466848" y="289941"/>
                </a:lnTo>
                <a:lnTo>
                  <a:pt x="2413254" y="288036"/>
                </a:lnTo>
                <a:lnTo>
                  <a:pt x="2360676" y="280289"/>
                </a:lnTo>
                <a:lnTo>
                  <a:pt x="2309749" y="266700"/>
                </a:lnTo>
                <a:lnTo>
                  <a:pt x="2245868" y="240538"/>
                </a:lnTo>
                <a:lnTo>
                  <a:pt x="2201799" y="215392"/>
                </a:lnTo>
                <a:lnTo>
                  <a:pt x="2162937" y="187071"/>
                </a:lnTo>
                <a:lnTo>
                  <a:pt x="2129790" y="155448"/>
                </a:lnTo>
                <a:lnTo>
                  <a:pt x="2103501" y="122174"/>
                </a:lnTo>
                <a:lnTo>
                  <a:pt x="2084705" y="87503"/>
                </a:lnTo>
                <a:lnTo>
                  <a:pt x="2077097" y="65278"/>
                </a:lnTo>
                <a:lnTo>
                  <a:pt x="2076843" y="64465"/>
                </a:lnTo>
                <a:lnTo>
                  <a:pt x="2076678" y="63119"/>
                </a:lnTo>
                <a:lnTo>
                  <a:pt x="2075891" y="57023"/>
                </a:lnTo>
                <a:lnTo>
                  <a:pt x="2075065" y="50685"/>
                </a:lnTo>
                <a:lnTo>
                  <a:pt x="2071433" y="53695"/>
                </a:lnTo>
                <a:lnTo>
                  <a:pt x="2075053" y="50685"/>
                </a:lnTo>
                <a:lnTo>
                  <a:pt x="2079879" y="46697"/>
                </a:lnTo>
                <a:lnTo>
                  <a:pt x="2085073" y="37045"/>
                </a:lnTo>
                <a:lnTo>
                  <a:pt x="2086114" y="26797"/>
                </a:lnTo>
                <a:lnTo>
                  <a:pt x="2086229" y="25781"/>
                </a:lnTo>
                <a:lnTo>
                  <a:pt x="2082888" y="14922"/>
                </a:lnTo>
                <a:lnTo>
                  <a:pt x="2075891" y="6477"/>
                </a:lnTo>
                <a:lnTo>
                  <a:pt x="2066239" y="1282"/>
                </a:lnTo>
                <a:lnTo>
                  <a:pt x="2054987" y="127"/>
                </a:lnTo>
                <a:lnTo>
                  <a:pt x="2044115" y="3467"/>
                </a:lnTo>
                <a:lnTo>
                  <a:pt x="2035683" y="10464"/>
                </a:lnTo>
                <a:lnTo>
                  <a:pt x="2030476" y="20116"/>
                </a:lnTo>
                <a:lnTo>
                  <a:pt x="2029333" y="31369"/>
                </a:lnTo>
                <a:lnTo>
                  <a:pt x="2032660" y="42240"/>
                </a:lnTo>
                <a:lnTo>
                  <a:pt x="2039670" y="50685"/>
                </a:lnTo>
                <a:lnTo>
                  <a:pt x="2046643" y="54444"/>
                </a:lnTo>
                <a:lnTo>
                  <a:pt x="2048510" y="68961"/>
                </a:lnTo>
                <a:lnTo>
                  <a:pt x="2048764" y="70485"/>
                </a:lnTo>
                <a:lnTo>
                  <a:pt x="2049018" y="71247"/>
                </a:lnTo>
                <a:lnTo>
                  <a:pt x="2052828" y="83947"/>
                </a:lnTo>
                <a:lnTo>
                  <a:pt x="2071243" y="124206"/>
                </a:lnTo>
                <a:lnTo>
                  <a:pt x="2097786" y="162306"/>
                </a:lnTo>
                <a:lnTo>
                  <a:pt x="2131568" y="197485"/>
                </a:lnTo>
                <a:lnTo>
                  <a:pt x="2171319" y="229362"/>
                </a:lnTo>
                <a:lnTo>
                  <a:pt x="2232025" y="265557"/>
                </a:lnTo>
                <a:lnTo>
                  <a:pt x="2282698" y="287528"/>
                </a:lnTo>
                <a:lnTo>
                  <a:pt x="2336038" y="304038"/>
                </a:lnTo>
                <a:lnTo>
                  <a:pt x="2391410" y="314452"/>
                </a:lnTo>
                <a:lnTo>
                  <a:pt x="2466340" y="318516"/>
                </a:lnTo>
                <a:lnTo>
                  <a:pt x="2483866" y="319659"/>
                </a:lnTo>
                <a:lnTo>
                  <a:pt x="2536444" y="327406"/>
                </a:lnTo>
                <a:lnTo>
                  <a:pt x="2587498" y="341122"/>
                </a:lnTo>
                <a:lnTo>
                  <a:pt x="2651633" y="367665"/>
                </a:lnTo>
                <a:lnTo>
                  <a:pt x="2695194" y="392430"/>
                </a:lnTo>
                <a:lnTo>
                  <a:pt x="2734056" y="421132"/>
                </a:lnTo>
                <a:lnTo>
                  <a:pt x="2767203" y="452628"/>
                </a:lnTo>
                <a:lnTo>
                  <a:pt x="2793492" y="486156"/>
                </a:lnTo>
                <a:lnTo>
                  <a:pt x="2801277" y="500443"/>
                </a:lnTo>
                <a:lnTo>
                  <a:pt x="2774696" y="507746"/>
                </a:lnTo>
                <a:lnTo>
                  <a:pt x="2838704" y="578993"/>
                </a:lnTo>
                <a:lnTo>
                  <a:pt x="2851416" y="514985"/>
                </a:lnTo>
                <a:lnTo>
                  <a:pt x="2857373" y="485013"/>
                </a:lnTo>
                <a:lnTo>
                  <a:pt x="2828785" y="492874"/>
                </a:lnTo>
                <a:lnTo>
                  <a:pt x="2826131" y="485394"/>
                </a:lnTo>
                <a:lnTo>
                  <a:pt x="2825877" y="484378"/>
                </a:lnTo>
                <a:lnTo>
                  <a:pt x="2824861" y="482600"/>
                </a:lnTo>
                <a:lnTo>
                  <a:pt x="2798318" y="444881"/>
                </a:lnTo>
                <a:lnTo>
                  <a:pt x="2764536" y="409829"/>
                </a:lnTo>
                <a:lnTo>
                  <a:pt x="2724785" y="378079"/>
                </a:lnTo>
                <a:lnTo>
                  <a:pt x="2663444" y="341630"/>
                </a:lnTo>
                <a:lnTo>
                  <a:pt x="2613406" y="320040"/>
                </a:lnTo>
                <a:lnTo>
                  <a:pt x="2596489" y="314045"/>
                </a:lnTo>
                <a:lnTo>
                  <a:pt x="2601087" y="314579"/>
                </a:lnTo>
                <a:lnTo>
                  <a:pt x="2624836" y="316484"/>
                </a:lnTo>
                <a:lnTo>
                  <a:pt x="2648712" y="317754"/>
                </a:lnTo>
                <a:lnTo>
                  <a:pt x="2696210" y="318516"/>
                </a:lnTo>
                <a:lnTo>
                  <a:pt x="2719070" y="319786"/>
                </a:lnTo>
                <a:lnTo>
                  <a:pt x="2764790" y="324231"/>
                </a:lnTo>
                <a:lnTo>
                  <a:pt x="2809748" y="331470"/>
                </a:lnTo>
                <a:lnTo>
                  <a:pt x="2853563" y="341376"/>
                </a:lnTo>
                <a:lnTo>
                  <a:pt x="2895981" y="353568"/>
                </a:lnTo>
                <a:lnTo>
                  <a:pt x="2936875" y="368046"/>
                </a:lnTo>
                <a:lnTo>
                  <a:pt x="2974975" y="384302"/>
                </a:lnTo>
                <a:lnTo>
                  <a:pt x="3010789" y="402463"/>
                </a:lnTo>
                <a:lnTo>
                  <a:pt x="3058795" y="432435"/>
                </a:lnTo>
                <a:lnTo>
                  <a:pt x="3098673" y="464947"/>
                </a:lnTo>
                <a:lnTo>
                  <a:pt x="3128289" y="497713"/>
                </a:lnTo>
                <a:lnTo>
                  <a:pt x="3130918" y="503186"/>
                </a:lnTo>
                <a:lnTo>
                  <a:pt x="3105531" y="511937"/>
                </a:lnTo>
                <a:lnTo>
                  <a:pt x="3173857" y="578993"/>
                </a:lnTo>
                <a:lnTo>
                  <a:pt x="3182074" y="517525"/>
                </a:lnTo>
                <a:lnTo>
                  <a:pt x="3186557" y="483997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827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CLUSTERED</a:t>
            </a:r>
            <a:r>
              <a:rPr spc="315" dirty="0"/>
              <a:t> </a:t>
            </a:r>
            <a:r>
              <a:rPr spc="40" dirty="0"/>
              <a:t>B+TREE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80255" cy="2025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48285">
              <a:lnSpc>
                <a:spcPts val="2590"/>
              </a:lnSpc>
              <a:spcBef>
                <a:spcPts val="425"/>
              </a:spcBef>
            </a:pP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Traverse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left-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retrieve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leaf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better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sorting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query.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453" y="3093212"/>
            <a:ext cx="1133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Table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2163" y="1122045"/>
            <a:ext cx="1055370" cy="41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525"/>
              </a:lnSpc>
              <a:spcBef>
                <a:spcPts val="105"/>
              </a:spcBef>
            </a:pPr>
            <a:r>
              <a:rPr sz="135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Index</a:t>
            </a:r>
            <a:endParaRPr sz="1350">
              <a:latin typeface="Times New Roman"/>
              <a:cs typeface="Times New Roman"/>
            </a:endParaRPr>
          </a:p>
          <a:p>
            <a:pPr marR="8890" algn="r">
              <a:lnSpc>
                <a:spcPts val="1525"/>
              </a:lnSpc>
            </a:pPr>
            <a:r>
              <a:rPr sz="135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(Directs</a:t>
            </a:r>
            <a:r>
              <a:rPr sz="1350" b="1" i="1" spc="-7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35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search)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3072" y="1426540"/>
            <a:ext cx="84391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r>
              <a:rPr sz="1350" b="1" i="1" spc="-7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1350" b="1" i="1" spc="-45" dirty="0">
                <a:solidFill>
                  <a:srgbClr val="636363"/>
                </a:solidFill>
                <a:latin typeface="Times New Roman"/>
                <a:cs typeface="Times New Roman"/>
              </a:rPr>
              <a:t>Entries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1099" y="1327594"/>
            <a:ext cx="3692525" cy="1316355"/>
            <a:chOff x="5241099" y="1327594"/>
            <a:chExt cx="3692525" cy="1316355"/>
          </a:xfrm>
        </p:grpSpPr>
        <p:sp>
          <p:nvSpPr>
            <p:cNvPr id="9" name="object 9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7"/>
                  </a:lnTo>
                  <a:lnTo>
                    <a:pt x="1600199" y="627887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7261" y="1341882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7"/>
                  </a:moveTo>
                  <a:lnTo>
                    <a:pt x="800099" y="0"/>
                  </a:lnTo>
                  <a:lnTo>
                    <a:pt x="1600199" y="627887"/>
                  </a:lnTo>
                  <a:lnTo>
                    <a:pt x="0" y="62788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969389"/>
              <a:ext cx="361949" cy="1333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969389"/>
              <a:ext cx="361950" cy="133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969389"/>
              <a:ext cx="361950" cy="1333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969389"/>
              <a:ext cx="361950" cy="133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8561" y="2369058"/>
              <a:ext cx="3657600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599" y="0"/>
                  </a:lnTo>
                </a:path>
              </a:pathLst>
            </a:custGeom>
            <a:ln w="34925">
              <a:solidFill>
                <a:srgbClr val="46476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9808" y="2064893"/>
              <a:ext cx="1043305" cy="579120"/>
            </a:xfrm>
            <a:custGeom>
              <a:avLst/>
              <a:gdLst/>
              <a:ahLst/>
              <a:cxnLst/>
              <a:rect l="l" t="t" r="r" b="b"/>
              <a:pathLst>
                <a:path w="1043304" h="579119">
                  <a:moveTo>
                    <a:pt x="0" y="483743"/>
                  </a:moveTo>
                  <a:lnTo>
                    <a:pt x="12573" y="578738"/>
                  </a:lnTo>
                  <a:lnTo>
                    <a:pt x="75321" y="517270"/>
                  </a:lnTo>
                  <a:lnTo>
                    <a:pt x="48767" y="517270"/>
                  </a:lnTo>
                  <a:lnTo>
                    <a:pt x="22987" y="505079"/>
                  </a:lnTo>
                  <a:lnTo>
                    <a:pt x="28412" y="493540"/>
                  </a:lnTo>
                  <a:lnTo>
                    <a:pt x="0" y="483743"/>
                  </a:lnTo>
                  <a:close/>
                </a:path>
                <a:path w="1043304" h="579119">
                  <a:moveTo>
                    <a:pt x="28412" y="493540"/>
                  </a:moveTo>
                  <a:lnTo>
                    <a:pt x="22987" y="505079"/>
                  </a:lnTo>
                  <a:lnTo>
                    <a:pt x="48767" y="517270"/>
                  </a:lnTo>
                  <a:lnTo>
                    <a:pt x="55564" y="502903"/>
                  </a:lnTo>
                  <a:lnTo>
                    <a:pt x="28412" y="493540"/>
                  </a:lnTo>
                  <a:close/>
                </a:path>
                <a:path w="1043304" h="579119">
                  <a:moveTo>
                    <a:pt x="55564" y="502903"/>
                  </a:moveTo>
                  <a:lnTo>
                    <a:pt x="48767" y="517270"/>
                  </a:lnTo>
                  <a:lnTo>
                    <a:pt x="75321" y="517270"/>
                  </a:lnTo>
                  <a:lnTo>
                    <a:pt x="81025" y="511682"/>
                  </a:lnTo>
                  <a:lnTo>
                    <a:pt x="55564" y="502903"/>
                  </a:lnTo>
                  <a:close/>
                </a:path>
                <a:path w="1043304" h="579119">
                  <a:moveTo>
                    <a:pt x="994101" y="63328"/>
                  </a:moveTo>
                  <a:lnTo>
                    <a:pt x="969390" y="109093"/>
                  </a:lnTo>
                  <a:lnTo>
                    <a:pt x="938656" y="143001"/>
                  </a:lnTo>
                  <a:lnTo>
                    <a:pt x="898651" y="175387"/>
                  </a:lnTo>
                  <a:lnTo>
                    <a:pt x="850773" y="205231"/>
                  </a:lnTo>
                  <a:lnTo>
                    <a:pt x="814958" y="223265"/>
                  </a:lnTo>
                  <a:lnTo>
                    <a:pt x="776604" y="239649"/>
                  </a:lnTo>
                  <a:lnTo>
                    <a:pt x="735838" y="254000"/>
                  </a:lnTo>
                  <a:lnTo>
                    <a:pt x="693674" y="266192"/>
                  </a:lnTo>
                  <a:lnTo>
                    <a:pt x="649858" y="275970"/>
                  </a:lnTo>
                  <a:lnTo>
                    <a:pt x="604774" y="283209"/>
                  </a:lnTo>
                  <a:lnTo>
                    <a:pt x="559180" y="287781"/>
                  </a:lnTo>
                  <a:lnTo>
                    <a:pt x="489838" y="289687"/>
                  </a:lnTo>
                  <a:lnTo>
                    <a:pt x="465836" y="290956"/>
                  </a:lnTo>
                  <a:lnTo>
                    <a:pt x="418464" y="295529"/>
                  </a:lnTo>
                  <a:lnTo>
                    <a:pt x="371728" y="303149"/>
                  </a:lnTo>
                  <a:lnTo>
                    <a:pt x="326263" y="313308"/>
                  </a:lnTo>
                  <a:lnTo>
                    <a:pt x="282193" y="326008"/>
                  </a:lnTo>
                  <a:lnTo>
                    <a:pt x="240156" y="340868"/>
                  </a:lnTo>
                  <a:lnTo>
                    <a:pt x="199898" y="358013"/>
                  </a:lnTo>
                  <a:lnTo>
                    <a:pt x="162432" y="376936"/>
                  </a:lnTo>
                  <a:lnTo>
                    <a:pt x="127888" y="397637"/>
                  </a:lnTo>
                  <a:lnTo>
                    <a:pt x="96519" y="419734"/>
                  </a:lnTo>
                  <a:lnTo>
                    <a:pt x="56387" y="455549"/>
                  </a:lnTo>
                  <a:lnTo>
                    <a:pt x="34798" y="480949"/>
                  </a:lnTo>
                  <a:lnTo>
                    <a:pt x="34036" y="481838"/>
                  </a:lnTo>
                  <a:lnTo>
                    <a:pt x="33400" y="482854"/>
                  </a:lnTo>
                  <a:lnTo>
                    <a:pt x="33019" y="483743"/>
                  </a:lnTo>
                  <a:lnTo>
                    <a:pt x="28412" y="493540"/>
                  </a:lnTo>
                  <a:lnTo>
                    <a:pt x="55564" y="502903"/>
                  </a:lnTo>
                  <a:lnTo>
                    <a:pt x="57479" y="498856"/>
                  </a:lnTo>
                  <a:lnTo>
                    <a:pt x="57023" y="498856"/>
                  </a:lnTo>
                  <a:lnTo>
                    <a:pt x="58800" y="496062"/>
                  </a:lnTo>
                  <a:lnTo>
                    <a:pt x="59264" y="496062"/>
                  </a:lnTo>
                  <a:lnTo>
                    <a:pt x="66293" y="487299"/>
                  </a:lnTo>
                  <a:lnTo>
                    <a:pt x="76453" y="475869"/>
                  </a:lnTo>
                  <a:lnTo>
                    <a:pt x="113537" y="442721"/>
                  </a:lnTo>
                  <a:lnTo>
                    <a:pt x="159003" y="411861"/>
                  </a:lnTo>
                  <a:lnTo>
                    <a:pt x="193293" y="392938"/>
                  </a:lnTo>
                  <a:lnTo>
                    <a:pt x="230504" y="375665"/>
                  </a:lnTo>
                  <a:lnTo>
                    <a:pt x="290449" y="353313"/>
                  </a:lnTo>
                  <a:lnTo>
                    <a:pt x="332866" y="341121"/>
                  </a:lnTo>
                  <a:lnTo>
                    <a:pt x="376808" y="331215"/>
                  </a:lnTo>
                  <a:lnTo>
                    <a:pt x="421639" y="323976"/>
                  </a:lnTo>
                  <a:lnTo>
                    <a:pt x="467360" y="319531"/>
                  </a:lnTo>
                  <a:lnTo>
                    <a:pt x="537717" y="317500"/>
                  </a:lnTo>
                  <a:lnTo>
                    <a:pt x="561466" y="316230"/>
                  </a:lnTo>
                  <a:lnTo>
                    <a:pt x="609091" y="311531"/>
                  </a:lnTo>
                  <a:lnTo>
                    <a:pt x="655701" y="303911"/>
                  </a:lnTo>
                  <a:lnTo>
                    <a:pt x="701166" y="293750"/>
                  </a:lnTo>
                  <a:lnTo>
                    <a:pt x="745489" y="280924"/>
                  </a:lnTo>
                  <a:lnTo>
                    <a:pt x="787526" y="266064"/>
                  </a:lnTo>
                  <a:lnTo>
                    <a:pt x="827531" y="248919"/>
                  </a:lnTo>
                  <a:lnTo>
                    <a:pt x="864996" y="229996"/>
                  </a:lnTo>
                  <a:lnTo>
                    <a:pt x="899540" y="209295"/>
                  </a:lnTo>
                  <a:lnTo>
                    <a:pt x="930910" y="186944"/>
                  </a:lnTo>
                  <a:lnTo>
                    <a:pt x="971295" y="150875"/>
                  </a:lnTo>
                  <a:lnTo>
                    <a:pt x="1001902" y="112013"/>
                  </a:lnTo>
                  <a:lnTo>
                    <a:pt x="1021333" y="72008"/>
                  </a:lnTo>
                  <a:lnTo>
                    <a:pt x="1021714" y="71119"/>
                  </a:lnTo>
                  <a:lnTo>
                    <a:pt x="1021968" y="70231"/>
                  </a:lnTo>
                  <a:lnTo>
                    <a:pt x="1022095" y="69214"/>
                  </a:lnTo>
                  <a:lnTo>
                    <a:pt x="1022868" y="64515"/>
                  </a:lnTo>
                  <a:lnTo>
                    <a:pt x="993901" y="64515"/>
                  </a:lnTo>
                  <a:lnTo>
                    <a:pt x="994101" y="63328"/>
                  </a:lnTo>
                  <a:close/>
                </a:path>
                <a:path w="1043304" h="579119">
                  <a:moveTo>
                    <a:pt x="58800" y="496062"/>
                  </a:moveTo>
                  <a:lnTo>
                    <a:pt x="57023" y="498856"/>
                  </a:lnTo>
                  <a:lnTo>
                    <a:pt x="58135" y="497469"/>
                  </a:lnTo>
                  <a:lnTo>
                    <a:pt x="58800" y="496062"/>
                  </a:lnTo>
                  <a:close/>
                </a:path>
                <a:path w="1043304" h="579119">
                  <a:moveTo>
                    <a:pt x="58135" y="497469"/>
                  </a:moveTo>
                  <a:lnTo>
                    <a:pt x="57023" y="498856"/>
                  </a:lnTo>
                  <a:lnTo>
                    <a:pt x="57479" y="498856"/>
                  </a:lnTo>
                  <a:lnTo>
                    <a:pt x="58135" y="497469"/>
                  </a:lnTo>
                  <a:close/>
                </a:path>
                <a:path w="1043304" h="579119">
                  <a:moveTo>
                    <a:pt x="59264" y="496062"/>
                  </a:moveTo>
                  <a:lnTo>
                    <a:pt x="58800" y="496062"/>
                  </a:lnTo>
                  <a:lnTo>
                    <a:pt x="58135" y="497469"/>
                  </a:lnTo>
                  <a:lnTo>
                    <a:pt x="59264" y="496062"/>
                  </a:lnTo>
                  <a:close/>
                </a:path>
                <a:path w="1043304" h="579119">
                  <a:moveTo>
                    <a:pt x="994663" y="61849"/>
                  </a:moveTo>
                  <a:lnTo>
                    <a:pt x="994101" y="63328"/>
                  </a:lnTo>
                  <a:lnTo>
                    <a:pt x="993901" y="64515"/>
                  </a:lnTo>
                  <a:lnTo>
                    <a:pt x="994663" y="61849"/>
                  </a:lnTo>
                  <a:close/>
                </a:path>
                <a:path w="1043304" h="579119">
                  <a:moveTo>
                    <a:pt x="1023307" y="61849"/>
                  </a:moveTo>
                  <a:lnTo>
                    <a:pt x="994663" y="61849"/>
                  </a:lnTo>
                  <a:lnTo>
                    <a:pt x="993901" y="64515"/>
                  </a:lnTo>
                  <a:lnTo>
                    <a:pt x="1022868" y="64515"/>
                  </a:lnTo>
                  <a:lnTo>
                    <a:pt x="1023307" y="61849"/>
                  </a:lnTo>
                  <a:close/>
                </a:path>
                <a:path w="1043304" h="579119">
                  <a:moveTo>
                    <a:pt x="996375" y="49821"/>
                  </a:moveTo>
                  <a:lnTo>
                    <a:pt x="994101" y="63328"/>
                  </a:lnTo>
                  <a:lnTo>
                    <a:pt x="994663" y="61849"/>
                  </a:lnTo>
                  <a:lnTo>
                    <a:pt x="1023307" y="61849"/>
                  </a:lnTo>
                  <a:lnTo>
                    <a:pt x="1024163" y="56642"/>
                  </a:lnTo>
                  <a:lnTo>
                    <a:pt x="1010792" y="56642"/>
                  </a:lnTo>
                  <a:lnTo>
                    <a:pt x="1000065" y="53054"/>
                  </a:lnTo>
                  <a:lnTo>
                    <a:pt x="996375" y="49821"/>
                  </a:lnTo>
                  <a:close/>
                </a:path>
                <a:path w="1043304" h="579119">
                  <a:moveTo>
                    <a:pt x="1000378" y="26034"/>
                  </a:moveTo>
                  <a:lnTo>
                    <a:pt x="996375" y="49821"/>
                  </a:lnTo>
                  <a:lnTo>
                    <a:pt x="1000065" y="53054"/>
                  </a:lnTo>
                  <a:lnTo>
                    <a:pt x="1010792" y="56642"/>
                  </a:lnTo>
                  <a:lnTo>
                    <a:pt x="1022151" y="55826"/>
                  </a:lnTo>
                  <a:lnTo>
                    <a:pt x="1024492" y="54643"/>
                  </a:lnTo>
                  <a:lnTo>
                    <a:pt x="1028445" y="30606"/>
                  </a:lnTo>
                  <a:lnTo>
                    <a:pt x="1000378" y="26034"/>
                  </a:lnTo>
                  <a:close/>
                </a:path>
                <a:path w="1043304" h="579119">
                  <a:moveTo>
                    <a:pt x="1024492" y="54643"/>
                  </a:moveTo>
                  <a:lnTo>
                    <a:pt x="1022151" y="55826"/>
                  </a:lnTo>
                  <a:lnTo>
                    <a:pt x="1010792" y="56642"/>
                  </a:lnTo>
                  <a:lnTo>
                    <a:pt x="1024163" y="56642"/>
                  </a:lnTo>
                  <a:lnTo>
                    <a:pt x="1024492" y="54643"/>
                  </a:lnTo>
                  <a:close/>
                </a:path>
                <a:path w="1043304" h="579119">
                  <a:moveTo>
                    <a:pt x="1042347" y="26034"/>
                  </a:moveTo>
                  <a:lnTo>
                    <a:pt x="1000378" y="26034"/>
                  </a:lnTo>
                  <a:lnTo>
                    <a:pt x="1028445" y="30606"/>
                  </a:lnTo>
                  <a:lnTo>
                    <a:pt x="1024492" y="54643"/>
                  </a:lnTo>
                  <a:lnTo>
                    <a:pt x="1031938" y="50879"/>
                  </a:lnTo>
                  <a:lnTo>
                    <a:pt x="1039153" y="42622"/>
                  </a:lnTo>
                  <a:lnTo>
                    <a:pt x="1042796" y="31876"/>
                  </a:lnTo>
                  <a:lnTo>
                    <a:pt x="1042347" y="26034"/>
                  </a:lnTo>
                  <a:close/>
                </a:path>
                <a:path w="1043304" h="579119">
                  <a:moveTo>
                    <a:pt x="1018031" y="0"/>
                  </a:moveTo>
                  <a:lnTo>
                    <a:pt x="1006673" y="815"/>
                  </a:lnTo>
                  <a:lnTo>
                    <a:pt x="996886" y="5762"/>
                  </a:lnTo>
                  <a:lnTo>
                    <a:pt x="989671" y="14019"/>
                  </a:lnTo>
                  <a:lnTo>
                    <a:pt x="986027" y="24764"/>
                  </a:lnTo>
                  <a:lnTo>
                    <a:pt x="986897" y="36068"/>
                  </a:lnTo>
                  <a:lnTo>
                    <a:pt x="991838" y="45847"/>
                  </a:lnTo>
                  <a:lnTo>
                    <a:pt x="996375" y="49821"/>
                  </a:lnTo>
                  <a:lnTo>
                    <a:pt x="1000378" y="26034"/>
                  </a:lnTo>
                  <a:lnTo>
                    <a:pt x="1042347" y="26034"/>
                  </a:lnTo>
                  <a:lnTo>
                    <a:pt x="1041927" y="20573"/>
                  </a:lnTo>
                  <a:lnTo>
                    <a:pt x="1036986" y="10794"/>
                  </a:lnTo>
                  <a:lnTo>
                    <a:pt x="1028759" y="3587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58561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101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8870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102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7654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103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77961" y="2644901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6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104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3748" y="1284731"/>
            <a:ext cx="3242310" cy="1358900"/>
          </a:xfrm>
          <a:custGeom>
            <a:avLst/>
            <a:gdLst/>
            <a:ahLst/>
            <a:cxnLst/>
            <a:rect l="l" t="t" r="r" b="b"/>
            <a:pathLst>
              <a:path w="3242309" h="1358900">
                <a:moveTo>
                  <a:pt x="883285" y="811276"/>
                </a:moveTo>
                <a:lnTo>
                  <a:pt x="882815" y="806704"/>
                </a:lnTo>
                <a:lnTo>
                  <a:pt x="882129" y="800023"/>
                </a:lnTo>
                <a:lnTo>
                  <a:pt x="876947" y="790371"/>
                </a:lnTo>
                <a:lnTo>
                  <a:pt x="868540" y="783374"/>
                </a:lnTo>
                <a:lnTo>
                  <a:pt x="857758" y="780034"/>
                </a:lnTo>
                <a:lnTo>
                  <a:pt x="846442" y="781189"/>
                </a:lnTo>
                <a:lnTo>
                  <a:pt x="836777" y="786384"/>
                </a:lnTo>
                <a:lnTo>
                  <a:pt x="829767" y="794829"/>
                </a:lnTo>
                <a:lnTo>
                  <a:pt x="826389" y="805688"/>
                </a:lnTo>
                <a:lnTo>
                  <a:pt x="827532" y="816952"/>
                </a:lnTo>
                <a:lnTo>
                  <a:pt x="832739" y="826604"/>
                </a:lnTo>
                <a:lnTo>
                  <a:pt x="837653" y="830681"/>
                </a:lnTo>
                <a:lnTo>
                  <a:pt x="835977" y="843635"/>
                </a:lnTo>
                <a:lnTo>
                  <a:pt x="816229" y="890524"/>
                </a:lnTo>
                <a:lnTo>
                  <a:pt x="792353" y="924560"/>
                </a:lnTo>
                <a:lnTo>
                  <a:pt x="761492" y="956691"/>
                </a:lnTo>
                <a:lnTo>
                  <a:pt x="724408" y="986282"/>
                </a:lnTo>
                <a:lnTo>
                  <a:pt x="666877" y="1020445"/>
                </a:lnTo>
                <a:lnTo>
                  <a:pt x="619633" y="1040765"/>
                </a:lnTo>
                <a:lnTo>
                  <a:pt x="569214" y="1056386"/>
                </a:lnTo>
                <a:lnTo>
                  <a:pt x="517017" y="1066038"/>
                </a:lnTo>
                <a:lnTo>
                  <a:pt x="445897" y="1069848"/>
                </a:lnTo>
                <a:lnTo>
                  <a:pt x="426847" y="1071118"/>
                </a:lnTo>
                <a:lnTo>
                  <a:pt x="371094" y="1079246"/>
                </a:lnTo>
                <a:lnTo>
                  <a:pt x="316865" y="1093724"/>
                </a:lnTo>
                <a:lnTo>
                  <a:pt x="249174" y="1121537"/>
                </a:lnTo>
                <a:lnTo>
                  <a:pt x="202438" y="1148080"/>
                </a:lnTo>
                <a:lnTo>
                  <a:pt x="160655" y="1178687"/>
                </a:lnTo>
                <a:lnTo>
                  <a:pt x="124841" y="1212723"/>
                </a:lnTo>
                <a:lnTo>
                  <a:pt x="95758" y="1249680"/>
                </a:lnTo>
                <a:lnTo>
                  <a:pt x="86487" y="1265301"/>
                </a:lnTo>
                <a:lnTo>
                  <a:pt x="83820" y="1272781"/>
                </a:lnTo>
                <a:lnTo>
                  <a:pt x="55245" y="1264920"/>
                </a:lnTo>
                <a:lnTo>
                  <a:pt x="73914" y="1358900"/>
                </a:lnTo>
                <a:lnTo>
                  <a:pt x="131406" y="1294892"/>
                </a:lnTo>
                <a:lnTo>
                  <a:pt x="137922" y="1287653"/>
                </a:lnTo>
                <a:lnTo>
                  <a:pt x="111442" y="1280375"/>
                </a:lnTo>
                <a:lnTo>
                  <a:pt x="112420" y="1277620"/>
                </a:lnTo>
                <a:lnTo>
                  <a:pt x="112966" y="1276070"/>
                </a:lnTo>
                <a:lnTo>
                  <a:pt x="135890" y="1243457"/>
                </a:lnTo>
                <a:lnTo>
                  <a:pt x="167005" y="1211199"/>
                </a:lnTo>
                <a:lnTo>
                  <a:pt x="203962" y="1181608"/>
                </a:lnTo>
                <a:lnTo>
                  <a:pt x="260985" y="1147572"/>
                </a:lnTo>
                <a:lnTo>
                  <a:pt x="308737" y="1126871"/>
                </a:lnTo>
                <a:lnTo>
                  <a:pt x="359029" y="1111250"/>
                </a:lnTo>
                <a:lnTo>
                  <a:pt x="411099" y="1101471"/>
                </a:lnTo>
                <a:lnTo>
                  <a:pt x="483743" y="1097661"/>
                </a:lnTo>
                <a:lnTo>
                  <a:pt x="502412" y="1096391"/>
                </a:lnTo>
                <a:lnTo>
                  <a:pt x="558419" y="1088009"/>
                </a:lnTo>
                <a:lnTo>
                  <a:pt x="612521" y="1073658"/>
                </a:lnTo>
                <a:lnTo>
                  <a:pt x="680593" y="1045464"/>
                </a:lnTo>
                <a:lnTo>
                  <a:pt x="726821" y="1019048"/>
                </a:lnTo>
                <a:lnTo>
                  <a:pt x="768604" y="988441"/>
                </a:lnTo>
                <a:lnTo>
                  <a:pt x="804418" y="954151"/>
                </a:lnTo>
                <a:lnTo>
                  <a:pt x="833501" y="917067"/>
                </a:lnTo>
                <a:lnTo>
                  <a:pt x="854710" y="877570"/>
                </a:lnTo>
                <a:lnTo>
                  <a:pt x="863600" y="851154"/>
                </a:lnTo>
                <a:lnTo>
                  <a:pt x="863854" y="850392"/>
                </a:lnTo>
                <a:lnTo>
                  <a:pt x="864108" y="848868"/>
                </a:lnTo>
                <a:lnTo>
                  <a:pt x="864577" y="845185"/>
                </a:lnTo>
                <a:lnTo>
                  <a:pt x="864857" y="843026"/>
                </a:lnTo>
                <a:lnTo>
                  <a:pt x="865632" y="836930"/>
                </a:lnTo>
                <a:lnTo>
                  <a:pt x="865962" y="834377"/>
                </a:lnTo>
                <a:lnTo>
                  <a:pt x="872998" y="830580"/>
                </a:lnTo>
                <a:lnTo>
                  <a:pt x="879970" y="822147"/>
                </a:lnTo>
                <a:lnTo>
                  <a:pt x="883285" y="811276"/>
                </a:lnTo>
                <a:close/>
              </a:path>
              <a:path w="3242309" h="1358900">
                <a:moveTo>
                  <a:pt x="997699" y="810514"/>
                </a:moveTo>
                <a:lnTo>
                  <a:pt x="971296" y="780034"/>
                </a:lnTo>
                <a:lnTo>
                  <a:pt x="960031" y="781469"/>
                </a:lnTo>
                <a:lnTo>
                  <a:pt x="950531" y="786917"/>
                </a:lnTo>
                <a:lnTo>
                  <a:pt x="943787" y="795528"/>
                </a:lnTo>
                <a:lnTo>
                  <a:pt x="940816" y="806450"/>
                </a:lnTo>
                <a:lnTo>
                  <a:pt x="942238" y="817714"/>
                </a:lnTo>
                <a:lnTo>
                  <a:pt x="947686" y="827227"/>
                </a:lnTo>
                <a:lnTo>
                  <a:pt x="952804" y="831227"/>
                </a:lnTo>
                <a:lnTo>
                  <a:pt x="951471" y="845693"/>
                </a:lnTo>
                <a:lnTo>
                  <a:pt x="937247" y="892175"/>
                </a:lnTo>
                <a:lnTo>
                  <a:pt x="920115" y="926338"/>
                </a:lnTo>
                <a:lnTo>
                  <a:pt x="889381" y="968883"/>
                </a:lnTo>
                <a:lnTo>
                  <a:pt x="851662" y="1005586"/>
                </a:lnTo>
                <a:lnTo>
                  <a:pt x="808609" y="1035558"/>
                </a:lnTo>
                <a:lnTo>
                  <a:pt x="774065" y="1052322"/>
                </a:lnTo>
                <a:lnTo>
                  <a:pt x="725551" y="1066292"/>
                </a:lnTo>
                <a:lnTo>
                  <a:pt x="675640" y="1069848"/>
                </a:lnTo>
                <a:lnTo>
                  <a:pt x="661670" y="1071118"/>
                </a:lnTo>
                <a:lnTo>
                  <a:pt x="620649" y="1079500"/>
                </a:lnTo>
                <a:lnTo>
                  <a:pt x="580771" y="1094232"/>
                </a:lnTo>
                <a:lnTo>
                  <a:pt x="531495" y="1122426"/>
                </a:lnTo>
                <a:lnTo>
                  <a:pt x="487172" y="1159129"/>
                </a:lnTo>
                <a:lnTo>
                  <a:pt x="449707" y="1202563"/>
                </a:lnTo>
                <a:lnTo>
                  <a:pt x="426847" y="1238758"/>
                </a:lnTo>
                <a:lnTo>
                  <a:pt x="414528" y="1265047"/>
                </a:lnTo>
                <a:lnTo>
                  <a:pt x="414147" y="1265809"/>
                </a:lnTo>
                <a:lnTo>
                  <a:pt x="414020" y="1266571"/>
                </a:lnTo>
                <a:lnTo>
                  <a:pt x="412610" y="1272171"/>
                </a:lnTo>
                <a:lnTo>
                  <a:pt x="383921" y="1266444"/>
                </a:lnTo>
                <a:lnTo>
                  <a:pt x="409194" y="1358900"/>
                </a:lnTo>
                <a:lnTo>
                  <a:pt x="460883" y="1292352"/>
                </a:lnTo>
                <a:lnTo>
                  <a:pt x="467995" y="1283208"/>
                </a:lnTo>
                <a:lnTo>
                  <a:pt x="440651" y="1277759"/>
                </a:lnTo>
                <a:lnTo>
                  <a:pt x="441121" y="1275842"/>
                </a:lnTo>
                <a:lnTo>
                  <a:pt x="441375" y="1274838"/>
                </a:lnTo>
                <a:lnTo>
                  <a:pt x="441947" y="1273556"/>
                </a:lnTo>
                <a:lnTo>
                  <a:pt x="446024" y="1264285"/>
                </a:lnTo>
                <a:lnTo>
                  <a:pt x="472186" y="1220216"/>
                </a:lnTo>
                <a:lnTo>
                  <a:pt x="506349" y="1180338"/>
                </a:lnTo>
                <a:lnTo>
                  <a:pt x="546735" y="1146556"/>
                </a:lnTo>
                <a:lnTo>
                  <a:pt x="580517" y="1126236"/>
                </a:lnTo>
                <a:lnTo>
                  <a:pt x="615823" y="1110996"/>
                </a:lnTo>
                <a:lnTo>
                  <a:pt x="664337" y="1099566"/>
                </a:lnTo>
                <a:lnTo>
                  <a:pt x="703707" y="1097534"/>
                </a:lnTo>
                <a:lnTo>
                  <a:pt x="717550" y="1096264"/>
                </a:lnTo>
                <a:lnTo>
                  <a:pt x="758571" y="1087755"/>
                </a:lnTo>
                <a:lnTo>
                  <a:pt x="798449" y="1072896"/>
                </a:lnTo>
                <a:lnTo>
                  <a:pt x="847979" y="1044321"/>
                </a:lnTo>
                <a:lnTo>
                  <a:pt x="892175" y="1007491"/>
                </a:lnTo>
                <a:lnTo>
                  <a:pt x="929500" y="963930"/>
                </a:lnTo>
                <a:lnTo>
                  <a:pt x="951992" y="927989"/>
                </a:lnTo>
                <a:lnTo>
                  <a:pt x="968997" y="889381"/>
                </a:lnTo>
                <a:lnTo>
                  <a:pt x="979932" y="848360"/>
                </a:lnTo>
                <a:lnTo>
                  <a:pt x="980986" y="836930"/>
                </a:lnTo>
                <a:lnTo>
                  <a:pt x="981265" y="833920"/>
                </a:lnTo>
                <a:lnTo>
                  <a:pt x="987983" y="830059"/>
                </a:lnTo>
                <a:lnTo>
                  <a:pt x="994727" y="821448"/>
                </a:lnTo>
                <a:lnTo>
                  <a:pt x="997699" y="810514"/>
                </a:lnTo>
                <a:close/>
              </a:path>
              <a:path w="3242309" h="1358900">
                <a:moveTo>
                  <a:pt x="1188720" y="810133"/>
                </a:moveTo>
                <a:lnTo>
                  <a:pt x="1188326" y="807339"/>
                </a:lnTo>
                <a:lnTo>
                  <a:pt x="1187170" y="798918"/>
                </a:lnTo>
                <a:lnTo>
                  <a:pt x="1181608" y="789508"/>
                </a:lnTo>
                <a:lnTo>
                  <a:pt x="1172895" y="782853"/>
                </a:lnTo>
                <a:lnTo>
                  <a:pt x="1161923" y="779907"/>
                </a:lnTo>
                <a:lnTo>
                  <a:pt x="1150696" y="781532"/>
                </a:lnTo>
                <a:lnTo>
                  <a:pt x="1141272" y="787133"/>
                </a:lnTo>
                <a:lnTo>
                  <a:pt x="1134630" y="795858"/>
                </a:lnTo>
                <a:lnTo>
                  <a:pt x="1131697" y="806831"/>
                </a:lnTo>
                <a:lnTo>
                  <a:pt x="1133284" y="818057"/>
                </a:lnTo>
                <a:lnTo>
                  <a:pt x="1138847" y="827468"/>
                </a:lnTo>
                <a:lnTo>
                  <a:pt x="1144130" y="831519"/>
                </a:lnTo>
                <a:lnTo>
                  <a:pt x="1143000" y="845947"/>
                </a:lnTo>
                <a:lnTo>
                  <a:pt x="1130681" y="892810"/>
                </a:lnTo>
                <a:lnTo>
                  <a:pt x="1103376" y="948944"/>
                </a:lnTo>
                <a:lnTo>
                  <a:pt x="1073912" y="988822"/>
                </a:lnTo>
                <a:lnTo>
                  <a:pt x="1039101" y="1022350"/>
                </a:lnTo>
                <a:lnTo>
                  <a:pt x="1000874" y="1047750"/>
                </a:lnTo>
                <a:lnTo>
                  <a:pt x="960247" y="1063879"/>
                </a:lnTo>
                <a:lnTo>
                  <a:pt x="907923" y="1069848"/>
                </a:lnTo>
                <a:lnTo>
                  <a:pt x="895477" y="1071118"/>
                </a:lnTo>
                <a:lnTo>
                  <a:pt x="847725" y="1083945"/>
                </a:lnTo>
                <a:lnTo>
                  <a:pt x="802894" y="1107821"/>
                </a:lnTo>
                <a:lnTo>
                  <a:pt x="762254" y="1140460"/>
                </a:lnTo>
                <a:lnTo>
                  <a:pt x="726821" y="1180973"/>
                </a:lnTo>
                <a:lnTo>
                  <a:pt x="697992" y="1227074"/>
                </a:lnTo>
                <a:lnTo>
                  <a:pt x="681609" y="1264920"/>
                </a:lnTo>
                <a:lnTo>
                  <a:pt x="679894" y="1272120"/>
                </a:lnTo>
                <a:lnTo>
                  <a:pt x="651256" y="1267206"/>
                </a:lnTo>
                <a:lnTo>
                  <a:pt x="678942" y="1358900"/>
                </a:lnTo>
                <a:lnTo>
                  <a:pt x="728510" y="1291463"/>
                </a:lnTo>
                <a:lnTo>
                  <a:pt x="735711" y="1281684"/>
                </a:lnTo>
                <a:lnTo>
                  <a:pt x="708101" y="1276959"/>
                </a:lnTo>
                <a:lnTo>
                  <a:pt x="708456" y="1275207"/>
                </a:lnTo>
                <a:lnTo>
                  <a:pt x="708685" y="1274114"/>
                </a:lnTo>
                <a:lnTo>
                  <a:pt x="709091" y="1273048"/>
                </a:lnTo>
                <a:lnTo>
                  <a:pt x="712597" y="1263777"/>
                </a:lnTo>
                <a:lnTo>
                  <a:pt x="735076" y="1219454"/>
                </a:lnTo>
                <a:lnTo>
                  <a:pt x="764413" y="1179576"/>
                </a:lnTo>
                <a:lnTo>
                  <a:pt x="799084" y="1146048"/>
                </a:lnTo>
                <a:lnTo>
                  <a:pt x="837692" y="1120140"/>
                </a:lnTo>
                <a:lnTo>
                  <a:pt x="878078" y="1103884"/>
                </a:lnTo>
                <a:lnTo>
                  <a:pt x="932421" y="1097534"/>
                </a:lnTo>
                <a:lnTo>
                  <a:pt x="944499" y="1096264"/>
                </a:lnTo>
                <a:lnTo>
                  <a:pt x="992251" y="1083183"/>
                </a:lnTo>
                <a:lnTo>
                  <a:pt x="1037196" y="1059180"/>
                </a:lnTo>
                <a:lnTo>
                  <a:pt x="1077849" y="1026033"/>
                </a:lnTo>
                <a:lnTo>
                  <a:pt x="1113155" y="985647"/>
                </a:lnTo>
                <a:lnTo>
                  <a:pt x="1141730" y="939292"/>
                </a:lnTo>
                <a:lnTo>
                  <a:pt x="1157859" y="901827"/>
                </a:lnTo>
                <a:lnTo>
                  <a:pt x="1168908" y="862457"/>
                </a:lnTo>
                <a:lnTo>
                  <a:pt x="1172324" y="837057"/>
                </a:lnTo>
                <a:lnTo>
                  <a:pt x="1172591" y="833755"/>
                </a:lnTo>
                <a:lnTo>
                  <a:pt x="1179169" y="829843"/>
                </a:lnTo>
                <a:lnTo>
                  <a:pt x="1185824" y="821118"/>
                </a:lnTo>
                <a:lnTo>
                  <a:pt x="1188720" y="810133"/>
                </a:lnTo>
                <a:close/>
              </a:path>
              <a:path w="3242309" h="1358900">
                <a:moveTo>
                  <a:pt x="1303147" y="809498"/>
                </a:moveTo>
                <a:lnTo>
                  <a:pt x="1302842" y="807720"/>
                </a:lnTo>
                <a:lnTo>
                  <a:pt x="1301267" y="798309"/>
                </a:lnTo>
                <a:lnTo>
                  <a:pt x="1295463" y="789000"/>
                </a:lnTo>
                <a:lnTo>
                  <a:pt x="1286598" y="782535"/>
                </a:lnTo>
                <a:lnTo>
                  <a:pt x="1275588" y="779907"/>
                </a:lnTo>
                <a:lnTo>
                  <a:pt x="1264335" y="781786"/>
                </a:lnTo>
                <a:lnTo>
                  <a:pt x="1255026" y="787590"/>
                </a:lnTo>
                <a:lnTo>
                  <a:pt x="1248600" y="796455"/>
                </a:lnTo>
                <a:lnTo>
                  <a:pt x="1245997" y="807466"/>
                </a:lnTo>
                <a:lnTo>
                  <a:pt x="1247863" y="818667"/>
                </a:lnTo>
                <a:lnTo>
                  <a:pt x="1253667" y="827989"/>
                </a:lnTo>
                <a:lnTo>
                  <a:pt x="1258849" y="831761"/>
                </a:lnTo>
                <a:lnTo>
                  <a:pt x="1257300" y="859028"/>
                </a:lnTo>
                <a:lnTo>
                  <a:pt x="1249299" y="906907"/>
                </a:lnTo>
                <a:lnTo>
                  <a:pt x="1236853" y="951865"/>
                </a:lnTo>
                <a:lnTo>
                  <a:pt x="1220724" y="991997"/>
                </a:lnTo>
                <a:lnTo>
                  <a:pt x="1201928" y="1025525"/>
                </a:lnTo>
                <a:lnTo>
                  <a:pt x="1176782" y="1054989"/>
                </a:lnTo>
                <a:lnTo>
                  <a:pt x="1143508" y="1069467"/>
                </a:lnTo>
                <a:lnTo>
                  <a:pt x="1137412" y="1069848"/>
                </a:lnTo>
                <a:lnTo>
                  <a:pt x="1100074" y="1085596"/>
                </a:lnTo>
                <a:lnTo>
                  <a:pt x="1063117" y="1126109"/>
                </a:lnTo>
                <a:lnTo>
                  <a:pt x="1042149" y="1163193"/>
                </a:lnTo>
                <a:lnTo>
                  <a:pt x="1024750" y="1206500"/>
                </a:lnTo>
                <a:lnTo>
                  <a:pt x="1011555" y="1254379"/>
                </a:lnTo>
                <a:lnTo>
                  <a:pt x="1008862" y="1272273"/>
                </a:lnTo>
                <a:lnTo>
                  <a:pt x="979678" y="1269492"/>
                </a:lnTo>
                <a:lnTo>
                  <a:pt x="1014222" y="1358900"/>
                </a:lnTo>
                <a:lnTo>
                  <a:pt x="1057313" y="1289939"/>
                </a:lnTo>
                <a:lnTo>
                  <a:pt x="1065022" y="1277620"/>
                </a:lnTo>
                <a:lnTo>
                  <a:pt x="1037234" y="1274978"/>
                </a:lnTo>
                <a:lnTo>
                  <a:pt x="1039241" y="1261364"/>
                </a:lnTo>
                <a:lnTo>
                  <a:pt x="1044956" y="1238377"/>
                </a:lnTo>
                <a:lnTo>
                  <a:pt x="1059180" y="1195578"/>
                </a:lnTo>
                <a:lnTo>
                  <a:pt x="1076579" y="1158621"/>
                </a:lnTo>
                <a:lnTo>
                  <a:pt x="1101471" y="1123188"/>
                </a:lnTo>
                <a:lnTo>
                  <a:pt x="1135126" y="1099312"/>
                </a:lnTo>
                <a:lnTo>
                  <a:pt x="1145286" y="1098042"/>
                </a:lnTo>
                <a:lnTo>
                  <a:pt x="1153414" y="1097407"/>
                </a:lnTo>
                <a:lnTo>
                  <a:pt x="1189609" y="1081278"/>
                </a:lnTo>
                <a:lnTo>
                  <a:pt x="1226312" y="1040384"/>
                </a:lnTo>
                <a:lnTo>
                  <a:pt x="1247013" y="1003427"/>
                </a:lnTo>
                <a:lnTo>
                  <a:pt x="1264158" y="960247"/>
                </a:lnTo>
                <a:lnTo>
                  <a:pt x="1277493" y="912241"/>
                </a:lnTo>
                <a:lnTo>
                  <a:pt x="1285875" y="860679"/>
                </a:lnTo>
                <a:lnTo>
                  <a:pt x="1287208" y="837057"/>
                </a:lnTo>
                <a:lnTo>
                  <a:pt x="1287411" y="833513"/>
                </a:lnTo>
                <a:lnTo>
                  <a:pt x="1294015" y="829373"/>
                </a:lnTo>
                <a:lnTo>
                  <a:pt x="1300467" y="820521"/>
                </a:lnTo>
                <a:lnTo>
                  <a:pt x="1303147" y="809498"/>
                </a:lnTo>
                <a:close/>
              </a:path>
              <a:path w="3242309" h="1358900">
                <a:moveTo>
                  <a:pt x="1379943" y="1092352"/>
                </a:moveTo>
                <a:lnTo>
                  <a:pt x="1379804" y="1092581"/>
                </a:lnTo>
                <a:lnTo>
                  <a:pt x="1379943" y="1092352"/>
                </a:lnTo>
                <a:close/>
              </a:path>
              <a:path w="3242309" h="1358900">
                <a:moveTo>
                  <a:pt x="1417447" y="808736"/>
                </a:moveTo>
                <a:lnTo>
                  <a:pt x="1417370" y="808355"/>
                </a:lnTo>
                <a:lnTo>
                  <a:pt x="1415351" y="797610"/>
                </a:lnTo>
                <a:lnTo>
                  <a:pt x="1409344" y="788466"/>
                </a:lnTo>
                <a:lnTo>
                  <a:pt x="1400327" y="782256"/>
                </a:lnTo>
                <a:lnTo>
                  <a:pt x="1389253" y="779907"/>
                </a:lnTo>
                <a:lnTo>
                  <a:pt x="1379982" y="781697"/>
                </a:lnTo>
                <a:lnTo>
                  <a:pt x="1379982" y="1092327"/>
                </a:lnTo>
                <a:lnTo>
                  <a:pt x="1379778" y="1092669"/>
                </a:lnTo>
                <a:lnTo>
                  <a:pt x="1379220" y="1093724"/>
                </a:lnTo>
                <a:lnTo>
                  <a:pt x="1379220" y="1093470"/>
                </a:lnTo>
                <a:lnTo>
                  <a:pt x="1379220" y="1093724"/>
                </a:lnTo>
                <a:lnTo>
                  <a:pt x="1379753" y="1092669"/>
                </a:lnTo>
                <a:lnTo>
                  <a:pt x="1379855" y="1092428"/>
                </a:lnTo>
                <a:lnTo>
                  <a:pt x="1379715" y="1092581"/>
                </a:lnTo>
                <a:lnTo>
                  <a:pt x="1379778" y="1092428"/>
                </a:lnTo>
                <a:lnTo>
                  <a:pt x="1379956" y="1092327"/>
                </a:lnTo>
                <a:lnTo>
                  <a:pt x="1379982" y="781697"/>
                </a:lnTo>
                <a:lnTo>
                  <a:pt x="1378064" y="782066"/>
                </a:lnTo>
                <a:lnTo>
                  <a:pt x="1368933" y="788123"/>
                </a:lnTo>
                <a:lnTo>
                  <a:pt x="1362748" y="797153"/>
                </a:lnTo>
                <a:lnTo>
                  <a:pt x="1360424" y="808228"/>
                </a:lnTo>
                <a:lnTo>
                  <a:pt x="1362506" y="819365"/>
                </a:lnTo>
                <a:lnTo>
                  <a:pt x="1368513" y="828509"/>
                </a:lnTo>
                <a:lnTo>
                  <a:pt x="1374406" y="832561"/>
                </a:lnTo>
                <a:lnTo>
                  <a:pt x="1374127" y="859917"/>
                </a:lnTo>
                <a:lnTo>
                  <a:pt x="1372958" y="909955"/>
                </a:lnTo>
                <a:lnTo>
                  <a:pt x="1371092" y="955421"/>
                </a:lnTo>
                <a:lnTo>
                  <a:pt x="1368552" y="996823"/>
                </a:lnTo>
                <a:lnTo>
                  <a:pt x="1364869" y="1037729"/>
                </a:lnTo>
                <a:lnTo>
                  <a:pt x="1364869" y="1070102"/>
                </a:lnTo>
                <a:lnTo>
                  <a:pt x="1358760" y="1074902"/>
                </a:lnTo>
                <a:lnTo>
                  <a:pt x="1358519" y="1075436"/>
                </a:lnTo>
                <a:lnTo>
                  <a:pt x="1358265" y="1075690"/>
                </a:lnTo>
                <a:lnTo>
                  <a:pt x="1358569" y="1075182"/>
                </a:lnTo>
                <a:lnTo>
                  <a:pt x="1358747" y="1074902"/>
                </a:lnTo>
                <a:lnTo>
                  <a:pt x="1358963" y="1074432"/>
                </a:lnTo>
                <a:lnTo>
                  <a:pt x="1358785" y="1074839"/>
                </a:lnTo>
                <a:lnTo>
                  <a:pt x="1359839" y="1074039"/>
                </a:lnTo>
                <a:lnTo>
                  <a:pt x="1364869" y="1070102"/>
                </a:lnTo>
                <a:lnTo>
                  <a:pt x="1364869" y="1037729"/>
                </a:lnTo>
                <a:lnTo>
                  <a:pt x="1363980" y="1046099"/>
                </a:lnTo>
                <a:lnTo>
                  <a:pt x="1363091" y="1052195"/>
                </a:lnTo>
                <a:lnTo>
                  <a:pt x="1358138" y="1073658"/>
                </a:lnTo>
                <a:lnTo>
                  <a:pt x="1356487" y="1075944"/>
                </a:lnTo>
                <a:lnTo>
                  <a:pt x="1355725" y="1077214"/>
                </a:lnTo>
                <a:lnTo>
                  <a:pt x="1355217" y="1077849"/>
                </a:lnTo>
                <a:lnTo>
                  <a:pt x="1354963" y="1078357"/>
                </a:lnTo>
                <a:lnTo>
                  <a:pt x="1354582" y="1078992"/>
                </a:lnTo>
                <a:lnTo>
                  <a:pt x="1353693" y="1080897"/>
                </a:lnTo>
                <a:lnTo>
                  <a:pt x="1353312" y="1081532"/>
                </a:lnTo>
                <a:lnTo>
                  <a:pt x="1353058" y="1082167"/>
                </a:lnTo>
                <a:lnTo>
                  <a:pt x="1352804" y="1082929"/>
                </a:lnTo>
                <a:lnTo>
                  <a:pt x="1352042" y="1085596"/>
                </a:lnTo>
                <a:lnTo>
                  <a:pt x="1350899" y="1089406"/>
                </a:lnTo>
                <a:lnTo>
                  <a:pt x="1344422" y="1132967"/>
                </a:lnTo>
                <a:lnTo>
                  <a:pt x="1340104" y="1188974"/>
                </a:lnTo>
                <a:lnTo>
                  <a:pt x="1337767" y="1234821"/>
                </a:lnTo>
                <a:lnTo>
                  <a:pt x="1336586" y="1272971"/>
                </a:lnTo>
                <a:lnTo>
                  <a:pt x="1307846" y="1272540"/>
                </a:lnTo>
                <a:lnTo>
                  <a:pt x="1349502" y="1358900"/>
                </a:lnTo>
                <a:lnTo>
                  <a:pt x="1386332" y="1287780"/>
                </a:lnTo>
                <a:lnTo>
                  <a:pt x="1393571" y="1273810"/>
                </a:lnTo>
                <a:lnTo>
                  <a:pt x="1365173" y="1273390"/>
                </a:lnTo>
                <a:lnTo>
                  <a:pt x="1365504" y="1258443"/>
                </a:lnTo>
                <a:lnTo>
                  <a:pt x="1366443" y="1233551"/>
                </a:lnTo>
                <a:lnTo>
                  <a:pt x="1368780" y="1188974"/>
                </a:lnTo>
                <a:lnTo>
                  <a:pt x="1372870" y="1136142"/>
                </a:lnTo>
                <a:lnTo>
                  <a:pt x="1375283" y="1115441"/>
                </a:lnTo>
                <a:lnTo>
                  <a:pt x="1376045" y="1109599"/>
                </a:lnTo>
                <a:lnTo>
                  <a:pt x="1376807" y="1104900"/>
                </a:lnTo>
                <a:lnTo>
                  <a:pt x="1377823" y="1100328"/>
                </a:lnTo>
                <a:lnTo>
                  <a:pt x="1378280" y="1097407"/>
                </a:lnTo>
                <a:lnTo>
                  <a:pt x="1378369" y="1097026"/>
                </a:lnTo>
                <a:lnTo>
                  <a:pt x="1379054" y="1094867"/>
                </a:lnTo>
                <a:lnTo>
                  <a:pt x="1380363" y="1093851"/>
                </a:lnTo>
                <a:lnTo>
                  <a:pt x="1381379" y="1092327"/>
                </a:lnTo>
                <a:lnTo>
                  <a:pt x="1381709" y="1091819"/>
                </a:lnTo>
                <a:lnTo>
                  <a:pt x="1381798" y="1091692"/>
                </a:lnTo>
                <a:lnTo>
                  <a:pt x="1382776" y="1090295"/>
                </a:lnTo>
                <a:lnTo>
                  <a:pt x="1383157" y="1089660"/>
                </a:lnTo>
                <a:lnTo>
                  <a:pt x="1383538" y="1089152"/>
                </a:lnTo>
                <a:lnTo>
                  <a:pt x="1383792" y="1088517"/>
                </a:lnTo>
                <a:lnTo>
                  <a:pt x="1392428" y="1049274"/>
                </a:lnTo>
                <a:lnTo>
                  <a:pt x="1397127" y="998601"/>
                </a:lnTo>
                <a:lnTo>
                  <a:pt x="1399603" y="955421"/>
                </a:lnTo>
                <a:lnTo>
                  <a:pt x="1401470" y="909066"/>
                </a:lnTo>
                <a:lnTo>
                  <a:pt x="1402715" y="859663"/>
                </a:lnTo>
                <a:lnTo>
                  <a:pt x="1402930" y="837057"/>
                </a:lnTo>
                <a:lnTo>
                  <a:pt x="1402981" y="832802"/>
                </a:lnTo>
                <a:lnTo>
                  <a:pt x="1408938" y="828852"/>
                </a:lnTo>
                <a:lnTo>
                  <a:pt x="1415110" y="819823"/>
                </a:lnTo>
                <a:lnTo>
                  <a:pt x="1417447" y="808736"/>
                </a:lnTo>
                <a:close/>
              </a:path>
              <a:path w="3242309" h="1358900">
                <a:moveTo>
                  <a:pt x="1610080" y="1075194"/>
                </a:moveTo>
                <a:close/>
              </a:path>
              <a:path w="3242309" h="1358900">
                <a:moveTo>
                  <a:pt x="1610233" y="1075817"/>
                </a:moveTo>
                <a:lnTo>
                  <a:pt x="1610004" y="1075194"/>
                </a:lnTo>
                <a:lnTo>
                  <a:pt x="1609864" y="1075004"/>
                </a:lnTo>
                <a:lnTo>
                  <a:pt x="1610233" y="1075817"/>
                </a:lnTo>
                <a:close/>
              </a:path>
              <a:path w="3242309" h="1358900">
                <a:moveTo>
                  <a:pt x="1660652" y="1272540"/>
                </a:moveTo>
                <a:lnTo>
                  <a:pt x="1631962" y="1272971"/>
                </a:lnTo>
                <a:lnTo>
                  <a:pt x="1631569" y="1257300"/>
                </a:lnTo>
                <a:lnTo>
                  <a:pt x="1630807" y="1233551"/>
                </a:lnTo>
                <a:lnTo>
                  <a:pt x="1628521" y="1188974"/>
                </a:lnTo>
                <a:lnTo>
                  <a:pt x="1625727" y="1149858"/>
                </a:lnTo>
                <a:lnTo>
                  <a:pt x="1621536" y="1111377"/>
                </a:lnTo>
                <a:lnTo>
                  <a:pt x="1619364" y="1097407"/>
                </a:lnTo>
                <a:lnTo>
                  <a:pt x="1618742" y="1094105"/>
                </a:lnTo>
                <a:lnTo>
                  <a:pt x="1618208" y="1091819"/>
                </a:lnTo>
                <a:lnTo>
                  <a:pt x="1617726" y="1089660"/>
                </a:lnTo>
                <a:lnTo>
                  <a:pt x="1616456" y="1085088"/>
                </a:lnTo>
                <a:lnTo>
                  <a:pt x="1614932" y="1080897"/>
                </a:lnTo>
                <a:lnTo>
                  <a:pt x="1613916" y="1078992"/>
                </a:lnTo>
                <a:lnTo>
                  <a:pt x="1613662" y="1078357"/>
                </a:lnTo>
                <a:lnTo>
                  <a:pt x="1613281" y="1077849"/>
                </a:lnTo>
                <a:lnTo>
                  <a:pt x="1612900" y="1077214"/>
                </a:lnTo>
                <a:lnTo>
                  <a:pt x="1611922" y="1075817"/>
                </a:lnTo>
                <a:lnTo>
                  <a:pt x="1611833" y="1075690"/>
                </a:lnTo>
                <a:lnTo>
                  <a:pt x="1610360" y="1075690"/>
                </a:lnTo>
                <a:lnTo>
                  <a:pt x="1610233" y="1075817"/>
                </a:lnTo>
                <a:lnTo>
                  <a:pt x="1609839" y="1074991"/>
                </a:lnTo>
                <a:lnTo>
                  <a:pt x="1609750" y="1074750"/>
                </a:lnTo>
                <a:lnTo>
                  <a:pt x="1609852" y="1074953"/>
                </a:lnTo>
                <a:lnTo>
                  <a:pt x="1609966" y="1075080"/>
                </a:lnTo>
                <a:lnTo>
                  <a:pt x="1609928" y="1074953"/>
                </a:lnTo>
                <a:lnTo>
                  <a:pt x="1610042" y="1075118"/>
                </a:lnTo>
                <a:lnTo>
                  <a:pt x="1609852" y="1074750"/>
                </a:lnTo>
                <a:lnTo>
                  <a:pt x="1610106" y="1075182"/>
                </a:lnTo>
                <a:lnTo>
                  <a:pt x="1611503" y="1075194"/>
                </a:lnTo>
                <a:lnTo>
                  <a:pt x="1610487" y="1073658"/>
                </a:lnTo>
                <a:lnTo>
                  <a:pt x="1609128" y="1072616"/>
                </a:lnTo>
                <a:lnTo>
                  <a:pt x="1608709" y="1071245"/>
                </a:lnTo>
                <a:lnTo>
                  <a:pt x="1608480" y="1070102"/>
                </a:lnTo>
                <a:lnTo>
                  <a:pt x="1607947" y="1067308"/>
                </a:lnTo>
                <a:lnTo>
                  <a:pt x="1607058" y="1063244"/>
                </a:lnTo>
                <a:lnTo>
                  <a:pt x="1601470" y="1015111"/>
                </a:lnTo>
                <a:lnTo>
                  <a:pt x="1598803" y="976884"/>
                </a:lnTo>
                <a:lnTo>
                  <a:pt x="1596517" y="932815"/>
                </a:lnTo>
                <a:lnTo>
                  <a:pt x="1594866" y="884682"/>
                </a:lnTo>
                <a:lnTo>
                  <a:pt x="1594129" y="837057"/>
                </a:lnTo>
                <a:lnTo>
                  <a:pt x="1594078" y="832573"/>
                </a:lnTo>
                <a:lnTo>
                  <a:pt x="1599984" y="828509"/>
                </a:lnTo>
                <a:lnTo>
                  <a:pt x="1606042" y="819365"/>
                </a:lnTo>
                <a:lnTo>
                  <a:pt x="1608175" y="808355"/>
                </a:lnTo>
                <a:lnTo>
                  <a:pt x="1608201" y="808228"/>
                </a:lnTo>
                <a:lnTo>
                  <a:pt x="1605851" y="797153"/>
                </a:lnTo>
                <a:lnTo>
                  <a:pt x="1599641" y="788123"/>
                </a:lnTo>
                <a:lnTo>
                  <a:pt x="1590497" y="782066"/>
                </a:lnTo>
                <a:lnTo>
                  <a:pt x="1589951" y="781964"/>
                </a:lnTo>
                <a:lnTo>
                  <a:pt x="1589951" y="1093470"/>
                </a:lnTo>
                <a:lnTo>
                  <a:pt x="1589405" y="1093470"/>
                </a:lnTo>
                <a:lnTo>
                  <a:pt x="1589278" y="1093724"/>
                </a:lnTo>
                <a:lnTo>
                  <a:pt x="1588782" y="1092682"/>
                </a:lnTo>
                <a:lnTo>
                  <a:pt x="1589951" y="1093470"/>
                </a:lnTo>
                <a:lnTo>
                  <a:pt x="1589951" y="781964"/>
                </a:lnTo>
                <a:lnTo>
                  <a:pt x="1553197" y="797610"/>
                </a:lnTo>
                <a:lnTo>
                  <a:pt x="1551051" y="808736"/>
                </a:lnTo>
                <a:lnTo>
                  <a:pt x="1553387" y="819823"/>
                </a:lnTo>
                <a:lnTo>
                  <a:pt x="1559598" y="828852"/>
                </a:lnTo>
                <a:lnTo>
                  <a:pt x="1565579" y="832815"/>
                </a:lnTo>
                <a:lnTo>
                  <a:pt x="1565783" y="859917"/>
                </a:lnTo>
                <a:lnTo>
                  <a:pt x="1567053" y="909955"/>
                </a:lnTo>
                <a:lnTo>
                  <a:pt x="1568958" y="956691"/>
                </a:lnTo>
                <a:lnTo>
                  <a:pt x="1571498" y="998728"/>
                </a:lnTo>
                <a:lnTo>
                  <a:pt x="1576197" y="1049274"/>
                </a:lnTo>
                <a:lnTo>
                  <a:pt x="1583817" y="1086612"/>
                </a:lnTo>
                <a:lnTo>
                  <a:pt x="1584706" y="1088517"/>
                </a:lnTo>
                <a:lnTo>
                  <a:pt x="1585087" y="1089152"/>
                </a:lnTo>
                <a:lnTo>
                  <a:pt x="1585341" y="1089660"/>
                </a:lnTo>
                <a:lnTo>
                  <a:pt x="1585722" y="1090295"/>
                </a:lnTo>
                <a:lnTo>
                  <a:pt x="1588262" y="1093851"/>
                </a:lnTo>
                <a:lnTo>
                  <a:pt x="1589709" y="1095057"/>
                </a:lnTo>
                <a:lnTo>
                  <a:pt x="1590040" y="1096899"/>
                </a:lnTo>
                <a:lnTo>
                  <a:pt x="1595755" y="1136142"/>
                </a:lnTo>
                <a:lnTo>
                  <a:pt x="1599946" y="1190752"/>
                </a:lnTo>
                <a:lnTo>
                  <a:pt x="1602232" y="1234821"/>
                </a:lnTo>
                <a:lnTo>
                  <a:pt x="1603438" y="1273390"/>
                </a:lnTo>
                <a:lnTo>
                  <a:pt x="1574927" y="1273810"/>
                </a:lnTo>
                <a:lnTo>
                  <a:pt x="1618996" y="1358900"/>
                </a:lnTo>
                <a:lnTo>
                  <a:pt x="1653298" y="1287780"/>
                </a:lnTo>
                <a:lnTo>
                  <a:pt x="1660652" y="1272540"/>
                </a:lnTo>
                <a:close/>
              </a:path>
              <a:path w="3242309" h="1358900">
                <a:moveTo>
                  <a:pt x="1988693" y="1269492"/>
                </a:moveTo>
                <a:lnTo>
                  <a:pt x="1959546" y="1272311"/>
                </a:lnTo>
                <a:lnTo>
                  <a:pt x="1956943" y="1254506"/>
                </a:lnTo>
                <a:lnTo>
                  <a:pt x="1950847" y="1229995"/>
                </a:lnTo>
                <a:lnTo>
                  <a:pt x="1935480" y="1184148"/>
                </a:lnTo>
                <a:lnTo>
                  <a:pt x="1916176" y="1143762"/>
                </a:lnTo>
                <a:lnTo>
                  <a:pt x="1893951" y="1110615"/>
                </a:lnTo>
                <a:lnTo>
                  <a:pt x="1861312" y="1080770"/>
                </a:lnTo>
                <a:lnTo>
                  <a:pt x="1820926" y="1069340"/>
                </a:lnTo>
                <a:lnTo>
                  <a:pt x="1816227" y="1068451"/>
                </a:lnTo>
                <a:lnTo>
                  <a:pt x="1781429" y="1044829"/>
                </a:lnTo>
                <a:lnTo>
                  <a:pt x="1756791" y="1009650"/>
                </a:lnTo>
                <a:lnTo>
                  <a:pt x="1739265" y="972693"/>
                </a:lnTo>
                <a:lnTo>
                  <a:pt x="1724914" y="930021"/>
                </a:lnTo>
                <a:lnTo>
                  <a:pt x="1714500" y="883031"/>
                </a:lnTo>
                <a:lnTo>
                  <a:pt x="1709889" y="837057"/>
                </a:lnTo>
                <a:lnTo>
                  <a:pt x="1709572" y="831799"/>
                </a:lnTo>
                <a:lnTo>
                  <a:pt x="1714817" y="827989"/>
                </a:lnTo>
                <a:lnTo>
                  <a:pt x="1720621" y="818667"/>
                </a:lnTo>
                <a:lnTo>
                  <a:pt x="1722450" y="807720"/>
                </a:lnTo>
                <a:lnTo>
                  <a:pt x="1722501" y="807466"/>
                </a:lnTo>
                <a:lnTo>
                  <a:pt x="1719872" y="796455"/>
                </a:lnTo>
                <a:lnTo>
                  <a:pt x="1713420" y="787590"/>
                </a:lnTo>
                <a:lnTo>
                  <a:pt x="1704098" y="781786"/>
                </a:lnTo>
                <a:lnTo>
                  <a:pt x="1692910" y="779907"/>
                </a:lnTo>
                <a:lnTo>
                  <a:pt x="1681886" y="782535"/>
                </a:lnTo>
                <a:lnTo>
                  <a:pt x="1673034" y="789000"/>
                </a:lnTo>
                <a:lnTo>
                  <a:pt x="1667217" y="798309"/>
                </a:lnTo>
                <a:lnTo>
                  <a:pt x="1665351" y="809498"/>
                </a:lnTo>
                <a:lnTo>
                  <a:pt x="1667967" y="820521"/>
                </a:lnTo>
                <a:lnTo>
                  <a:pt x="1674431" y="829373"/>
                </a:lnTo>
                <a:lnTo>
                  <a:pt x="1681073" y="833526"/>
                </a:lnTo>
                <a:lnTo>
                  <a:pt x="1682623" y="860679"/>
                </a:lnTo>
                <a:lnTo>
                  <a:pt x="1691132" y="912241"/>
                </a:lnTo>
                <a:lnTo>
                  <a:pt x="1704213" y="960247"/>
                </a:lnTo>
                <a:lnTo>
                  <a:pt x="1721485" y="1003427"/>
                </a:lnTo>
                <a:lnTo>
                  <a:pt x="1742059" y="1040384"/>
                </a:lnTo>
                <a:lnTo>
                  <a:pt x="1772412" y="1075944"/>
                </a:lnTo>
                <a:lnTo>
                  <a:pt x="1807718" y="1095756"/>
                </a:lnTo>
                <a:lnTo>
                  <a:pt x="1829308" y="1098423"/>
                </a:lnTo>
                <a:lnTo>
                  <a:pt x="1833499" y="1099312"/>
                </a:lnTo>
                <a:lnTo>
                  <a:pt x="1867154" y="1123188"/>
                </a:lnTo>
                <a:lnTo>
                  <a:pt x="1891919" y="1158621"/>
                </a:lnTo>
                <a:lnTo>
                  <a:pt x="1909191" y="1195578"/>
                </a:lnTo>
                <a:lnTo>
                  <a:pt x="1923542" y="1238377"/>
                </a:lnTo>
                <a:lnTo>
                  <a:pt x="1931136" y="1275067"/>
                </a:lnTo>
                <a:lnTo>
                  <a:pt x="1903349" y="1277747"/>
                </a:lnTo>
                <a:lnTo>
                  <a:pt x="1954276" y="1358900"/>
                </a:lnTo>
                <a:lnTo>
                  <a:pt x="1980819" y="1289939"/>
                </a:lnTo>
                <a:lnTo>
                  <a:pt x="1988693" y="1269492"/>
                </a:lnTo>
                <a:close/>
              </a:path>
              <a:path w="3242309" h="1358900">
                <a:moveTo>
                  <a:pt x="2288552" y="1272133"/>
                </a:moveTo>
                <a:lnTo>
                  <a:pt x="2270379" y="1227201"/>
                </a:lnTo>
                <a:lnTo>
                  <a:pt x="2241677" y="1180973"/>
                </a:lnTo>
                <a:lnTo>
                  <a:pt x="2206244" y="1140460"/>
                </a:lnTo>
                <a:lnTo>
                  <a:pt x="2165731" y="1107821"/>
                </a:lnTo>
                <a:lnTo>
                  <a:pt x="2132330" y="1088898"/>
                </a:lnTo>
                <a:lnTo>
                  <a:pt x="2085086" y="1073150"/>
                </a:lnTo>
                <a:lnTo>
                  <a:pt x="2039112" y="1069213"/>
                </a:lnTo>
                <a:lnTo>
                  <a:pt x="2028698" y="1068070"/>
                </a:lnTo>
                <a:lnTo>
                  <a:pt x="1987677" y="1057021"/>
                </a:lnTo>
                <a:lnTo>
                  <a:pt x="1948180" y="1036193"/>
                </a:lnTo>
                <a:lnTo>
                  <a:pt x="1911477" y="1006348"/>
                </a:lnTo>
                <a:lnTo>
                  <a:pt x="1879092" y="969645"/>
                </a:lnTo>
                <a:lnTo>
                  <a:pt x="1852803" y="927354"/>
                </a:lnTo>
                <a:lnTo>
                  <a:pt x="1833880" y="881126"/>
                </a:lnTo>
                <a:lnTo>
                  <a:pt x="1824786" y="837057"/>
                </a:lnTo>
                <a:lnTo>
                  <a:pt x="1824355" y="831481"/>
                </a:lnTo>
                <a:lnTo>
                  <a:pt x="1829638" y="827405"/>
                </a:lnTo>
                <a:lnTo>
                  <a:pt x="1835200" y="817956"/>
                </a:lnTo>
                <a:lnTo>
                  <a:pt x="1836699" y="807339"/>
                </a:lnTo>
                <a:lnTo>
                  <a:pt x="1836801" y="806704"/>
                </a:lnTo>
                <a:lnTo>
                  <a:pt x="1833841" y="795756"/>
                </a:lnTo>
                <a:lnTo>
                  <a:pt x="1827149" y="787069"/>
                </a:lnTo>
                <a:lnTo>
                  <a:pt x="1817687" y="781507"/>
                </a:lnTo>
                <a:lnTo>
                  <a:pt x="1806448" y="779907"/>
                </a:lnTo>
                <a:lnTo>
                  <a:pt x="1795487" y="782866"/>
                </a:lnTo>
                <a:lnTo>
                  <a:pt x="1786801" y="789559"/>
                </a:lnTo>
                <a:lnTo>
                  <a:pt x="1781238" y="799020"/>
                </a:lnTo>
                <a:lnTo>
                  <a:pt x="1779651" y="810260"/>
                </a:lnTo>
                <a:lnTo>
                  <a:pt x="1782597" y="821220"/>
                </a:lnTo>
                <a:lnTo>
                  <a:pt x="1789303" y="829906"/>
                </a:lnTo>
                <a:lnTo>
                  <a:pt x="1795907" y="833793"/>
                </a:lnTo>
                <a:lnTo>
                  <a:pt x="1797050" y="848233"/>
                </a:lnTo>
                <a:lnTo>
                  <a:pt x="1806321" y="888873"/>
                </a:lnTo>
                <a:lnTo>
                  <a:pt x="1826895" y="939292"/>
                </a:lnTo>
                <a:lnTo>
                  <a:pt x="1855470" y="985647"/>
                </a:lnTo>
                <a:lnTo>
                  <a:pt x="1890776" y="1026033"/>
                </a:lnTo>
                <a:lnTo>
                  <a:pt x="1931289" y="1059180"/>
                </a:lnTo>
                <a:lnTo>
                  <a:pt x="1964817" y="1078230"/>
                </a:lnTo>
                <a:lnTo>
                  <a:pt x="2011934" y="1094105"/>
                </a:lnTo>
                <a:lnTo>
                  <a:pt x="2059686" y="1098423"/>
                </a:lnTo>
                <a:lnTo>
                  <a:pt x="2069973" y="1099566"/>
                </a:lnTo>
                <a:lnTo>
                  <a:pt x="2110740" y="1110742"/>
                </a:lnTo>
                <a:lnTo>
                  <a:pt x="2150491" y="1131951"/>
                </a:lnTo>
                <a:lnTo>
                  <a:pt x="2187321" y="1161923"/>
                </a:lnTo>
                <a:lnTo>
                  <a:pt x="2219325" y="1198753"/>
                </a:lnTo>
                <a:lnTo>
                  <a:pt x="2245487" y="1241171"/>
                </a:lnTo>
                <a:lnTo>
                  <a:pt x="2260384" y="1276959"/>
                </a:lnTo>
                <a:lnTo>
                  <a:pt x="2270569" y="1275207"/>
                </a:lnTo>
                <a:lnTo>
                  <a:pt x="2283155" y="1273048"/>
                </a:lnTo>
                <a:lnTo>
                  <a:pt x="2288552" y="1272133"/>
                </a:lnTo>
                <a:close/>
              </a:path>
              <a:path w="3242309" h="1358900">
                <a:moveTo>
                  <a:pt x="2317242" y="1267206"/>
                </a:moveTo>
                <a:lnTo>
                  <a:pt x="2288552" y="1272133"/>
                </a:lnTo>
                <a:lnTo>
                  <a:pt x="2260384" y="1276959"/>
                </a:lnTo>
                <a:lnTo>
                  <a:pt x="2232787" y="1281684"/>
                </a:lnTo>
                <a:lnTo>
                  <a:pt x="2289556" y="1358900"/>
                </a:lnTo>
                <a:lnTo>
                  <a:pt x="2309914" y="1291463"/>
                </a:lnTo>
                <a:lnTo>
                  <a:pt x="2317242" y="1267206"/>
                </a:lnTo>
                <a:close/>
              </a:path>
              <a:path w="3242309" h="1358900">
                <a:moveTo>
                  <a:pt x="2555367" y="1272171"/>
                </a:moveTo>
                <a:lnTo>
                  <a:pt x="2553970" y="1266571"/>
                </a:lnTo>
                <a:lnTo>
                  <a:pt x="2553843" y="1265809"/>
                </a:lnTo>
                <a:lnTo>
                  <a:pt x="2553462" y="1265047"/>
                </a:lnTo>
                <a:lnTo>
                  <a:pt x="2534031" y="1226312"/>
                </a:lnTo>
                <a:lnTo>
                  <a:pt x="2500503" y="1180084"/>
                </a:lnTo>
                <a:lnTo>
                  <a:pt x="2459482" y="1139825"/>
                </a:lnTo>
                <a:lnTo>
                  <a:pt x="2412619" y="1107313"/>
                </a:lnTo>
                <a:lnTo>
                  <a:pt x="2374138" y="1088644"/>
                </a:lnTo>
                <a:lnTo>
                  <a:pt x="2333879" y="1075944"/>
                </a:lnTo>
                <a:lnTo>
                  <a:pt x="2292350" y="1069848"/>
                </a:lnTo>
                <a:lnTo>
                  <a:pt x="2266950" y="1069213"/>
                </a:lnTo>
                <a:lnTo>
                  <a:pt x="2254631" y="1067943"/>
                </a:lnTo>
                <a:lnTo>
                  <a:pt x="2205863" y="1056767"/>
                </a:lnTo>
                <a:lnTo>
                  <a:pt x="2170557" y="1041527"/>
                </a:lnTo>
                <a:lnTo>
                  <a:pt x="2137283" y="1021588"/>
                </a:lnTo>
                <a:lnTo>
                  <a:pt x="2096643" y="987933"/>
                </a:lnTo>
                <a:lnTo>
                  <a:pt x="2062353" y="948182"/>
                </a:lnTo>
                <a:lnTo>
                  <a:pt x="2041652" y="915162"/>
                </a:lnTo>
                <a:lnTo>
                  <a:pt x="2022221" y="868807"/>
                </a:lnTo>
                <a:lnTo>
                  <a:pt x="2015794" y="836930"/>
                </a:lnTo>
                <a:lnTo>
                  <a:pt x="2015236" y="831176"/>
                </a:lnTo>
                <a:lnTo>
                  <a:pt x="2020290" y="827227"/>
                </a:lnTo>
                <a:lnTo>
                  <a:pt x="2025738" y="817714"/>
                </a:lnTo>
                <a:lnTo>
                  <a:pt x="2027085" y="807085"/>
                </a:lnTo>
                <a:lnTo>
                  <a:pt x="2027174" y="806450"/>
                </a:lnTo>
                <a:lnTo>
                  <a:pt x="2024189" y="795528"/>
                </a:lnTo>
                <a:lnTo>
                  <a:pt x="2017458" y="786917"/>
                </a:lnTo>
                <a:lnTo>
                  <a:pt x="2007946" y="781469"/>
                </a:lnTo>
                <a:lnTo>
                  <a:pt x="1996694" y="780034"/>
                </a:lnTo>
                <a:lnTo>
                  <a:pt x="1985759" y="783018"/>
                </a:lnTo>
                <a:lnTo>
                  <a:pt x="1977148" y="789749"/>
                </a:lnTo>
                <a:lnTo>
                  <a:pt x="1971700" y="799261"/>
                </a:lnTo>
                <a:lnTo>
                  <a:pt x="1970278" y="810514"/>
                </a:lnTo>
                <a:lnTo>
                  <a:pt x="1973249" y="821448"/>
                </a:lnTo>
                <a:lnTo>
                  <a:pt x="1979993" y="830059"/>
                </a:lnTo>
                <a:lnTo>
                  <a:pt x="1986711" y="833920"/>
                </a:lnTo>
                <a:lnTo>
                  <a:pt x="1988058" y="848360"/>
                </a:lnTo>
                <a:lnTo>
                  <a:pt x="1998980" y="889381"/>
                </a:lnTo>
                <a:lnTo>
                  <a:pt x="2015998" y="927989"/>
                </a:lnTo>
                <a:lnTo>
                  <a:pt x="2038477" y="963930"/>
                </a:lnTo>
                <a:lnTo>
                  <a:pt x="2075815" y="1007491"/>
                </a:lnTo>
                <a:lnTo>
                  <a:pt x="2120011" y="1044321"/>
                </a:lnTo>
                <a:lnTo>
                  <a:pt x="2156841" y="1066673"/>
                </a:lnTo>
                <a:lnTo>
                  <a:pt x="2195957" y="1083564"/>
                </a:lnTo>
                <a:lnTo>
                  <a:pt x="2236597" y="1094232"/>
                </a:lnTo>
                <a:lnTo>
                  <a:pt x="2291461" y="1098423"/>
                </a:lnTo>
                <a:lnTo>
                  <a:pt x="2303653" y="1099566"/>
                </a:lnTo>
                <a:lnTo>
                  <a:pt x="2352167" y="1110996"/>
                </a:lnTo>
                <a:lnTo>
                  <a:pt x="2387473" y="1126236"/>
                </a:lnTo>
                <a:lnTo>
                  <a:pt x="2421255" y="1146556"/>
                </a:lnTo>
                <a:lnTo>
                  <a:pt x="2461641" y="1180338"/>
                </a:lnTo>
                <a:lnTo>
                  <a:pt x="2495804" y="1220216"/>
                </a:lnTo>
                <a:lnTo>
                  <a:pt x="2516251" y="1252982"/>
                </a:lnTo>
                <a:lnTo>
                  <a:pt x="2527325" y="1277759"/>
                </a:lnTo>
                <a:lnTo>
                  <a:pt x="2536926" y="1275842"/>
                </a:lnTo>
                <a:lnTo>
                  <a:pt x="2548394" y="1273556"/>
                </a:lnTo>
                <a:lnTo>
                  <a:pt x="2555367" y="1272171"/>
                </a:lnTo>
                <a:close/>
              </a:path>
              <a:path w="3242309" h="1358900">
                <a:moveTo>
                  <a:pt x="2584069" y="1266444"/>
                </a:moveTo>
                <a:lnTo>
                  <a:pt x="2555367" y="1272171"/>
                </a:lnTo>
                <a:lnTo>
                  <a:pt x="2527325" y="1277759"/>
                </a:lnTo>
                <a:lnTo>
                  <a:pt x="2499995" y="1283208"/>
                </a:lnTo>
                <a:lnTo>
                  <a:pt x="2558796" y="1358900"/>
                </a:lnTo>
                <a:lnTo>
                  <a:pt x="2576982" y="1292352"/>
                </a:lnTo>
                <a:lnTo>
                  <a:pt x="2584069" y="1266444"/>
                </a:lnTo>
                <a:close/>
              </a:path>
              <a:path w="3242309" h="1358900">
                <a:moveTo>
                  <a:pt x="2965704" y="386334"/>
                </a:moveTo>
                <a:lnTo>
                  <a:pt x="2579370" y="0"/>
                </a:lnTo>
                <a:lnTo>
                  <a:pt x="2579370" y="193167"/>
                </a:lnTo>
                <a:lnTo>
                  <a:pt x="0" y="193167"/>
                </a:lnTo>
                <a:lnTo>
                  <a:pt x="0" y="579513"/>
                </a:lnTo>
                <a:lnTo>
                  <a:pt x="2579370" y="579513"/>
                </a:lnTo>
                <a:lnTo>
                  <a:pt x="2579370" y="772668"/>
                </a:lnTo>
                <a:lnTo>
                  <a:pt x="2965704" y="386334"/>
                </a:lnTo>
                <a:close/>
              </a:path>
              <a:path w="3242309" h="1358900">
                <a:moveTo>
                  <a:pt x="3241802" y="1263904"/>
                </a:moveTo>
                <a:lnTo>
                  <a:pt x="3213379" y="1273708"/>
                </a:lnTo>
                <a:lnTo>
                  <a:pt x="3197974" y="1279017"/>
                </a:lnTo>
                <a:lnTo>
                  <a:pt x="3206064" y="1276223"/>
                </a:lnTo>
                <a:lnTo>
                  <a:pt x="3213379" y="1273708"/>
                </a:lnTo>
                <a:lnTo>
                  <a:pt x="3208782" y="1263904"/>
                </a:lnTo>
                <a:lnTo>
                  <a:pt x="3172968" y="1223518"/>
                </a:lnTo>
                <a:lnTo>
                  <a:pt x="3130042" y="1188593"/>
                </a:lnTo>
                <a:lnTo>
                  <a:pt x="3097022" y="1167130"/>
                </a:lnTo>
                <a:lnTo>
                  <a:pt x="3060954" y="1147445"/>
                </a:lnTo>
                <a:lnTo>
                  <a:pt x="3022092" y="1129411"/>
                </a:lnTo>
                <a:lnTo>
                  <a:pt x="2959608" y="1106170"/>
                </a:lnTo>
                <a:lnTo>
                  <a:pt x="2915539" y="1093470"/>
                </a:lnTo>
                <a:lnTo>
                  <a:pt x="2870073" y="1083310"/>
                </a:lnTo>
                <a:lnTo>
                  <a:pt x="2823337" y="1075690"/>
                </a:lnTo>
                <a:lnTo>
                  <a:pt x="2775839" y="1071118"/>
                </a:lnTo>
                <a:lnTo>
                  <a:pt x="2705481" y="1069086"/>
                </a:lnTo>
                <a:lnTo>
                  <a:pt x="2682494" y="1067943"/>
                </a:lnTo>
                <a:lnTo>
                  <a:pt x="2636901" y="1063371"/>
                </a:lnTo>
                <a:lnTo>
                  <a:pt x="2591943" y="1056132"/>
                </a:lnTo>
                <a:lnTo>
                  <a:pt x="2548128" y="1046353"/>
                </a:lnTo>
                <a:lnTo>
                  <a:pt x="2505837" y="1034161"/>
                </a:lnTo>
                <a:lnTo>
                  <a:pt x="2465197" y="1019810"/>
                </a:lnTo>
                <a:lnTo>
                  <a:pt x="2426716" y="1003427"/>
                </a:lnTo>
                <a:lnTo>
                  <a:pt x="2391029" y="985393"/>
                </a:lnTo>
                <a:lnTo>
                  <a:pt x="2358263" y="965835"/>
                </a:lnTo>
                <a:lnTo>
                  <a:pt x="2315337" y="934085"/>
                </a:lnTo>
                <a:lnTo>
                  <a:pt x="2281555" y="900684"/>
                </a:lnTo>
                <a:lnTo>
                  <a:pt x="2257552" y="866267"/>
                </a:lnTo>
                <a:lnTo>
                  <a:pt x="2248039" y="844677"/>
                </a:lnTo>
                <a:lnTo>
                  <a:pt x="2247557" y="843445"/>
                </a:lnTo>
                <a:lnTo>
                  <a:pt x="2247328" y="842010"/>
                </a:lnTo>
                <a:lnTo>
                  <a:pt x="2246465" y="836803"/>
                </a:lnTo>
                <a:lnTo>
                  <a:pt x="2245334" y="829970"/>
                </a:lnTo>
                <a:lnTo>
                  <a:pt x="2249881" y="826020"/>
                </a:lnTo>
                <a:lnTo>
                  <a:pt x="2254821" y="816229"/>
                </a:lnTo>
                <a:lnTo>
                  <a:pt x="2255545" y="806196"/>
                </a:lnTo>
                <a:lnTo>
                  <a:pt x="2255647" y="804926"/>
                </a:lnTo>
                <a:lnTo>
                  <a:pt x="2252053" y="794181"/>
                </a:lnTo>
                <a:lnTo>
                  <a:pt x="2244852" y="785926"/>
                </a:lnTo>
                <a:lnTo>
                  <a:pt x="2235073" y="780986"/>
                </a:lnTo>
                <a:lnTo>
                  <a:pt x="2223770" y="780161"/>
                </a:lnTo>
                <a:lnTo>
                  <a:pt x="2213013" y="783755"/>
                </a:lnTo>
                <a:lnTo>
                  <a:pt x="2204758" y="790956"/>
                </a:lnTo>
                <a:lnTo>
                  <a:pt x="2199817" y="800735"/>
                </a:lnTo>
                <a:lnTo>
                  <a:pt x="2199005" y="812038"/>
                </a:lnTo>
                <a:lnTo>
                  <a:pt x="2202586" y="822794"/>
                </a:lnTo>
                <a:lnTo>
                  <a:pt x="2209800" y="831049"/>
                </a:lnTo>
                <a:lnTo>
                  <a:pt x="2217166" y="834783"/>
                </a:lnTo>
                <a:lnTo>
                  <a:pt x="2219579" y="849376"/>
                </a:lnTo>
                <a:lnTo>
                  <a:pt x="2219706" y="850392"/>
                </a:lnTo>
                <a:lnTo>
                  <a:pt x="2219960" y="851281"/>
                </a:lnTo>
                <a:lnTo>
                  <a:pt x="2220341" y="852170"/>
                </a:lnTo>
                <a:lnTo>
                  <a:pt x="2225167" y="864870"/>
                </a:lnTo>
                <a:lnTo>
                  <a:pt x="2248916" y="905510"/>
                </a:lnTo>
                <a:lnTo>
                  <a:pt x="2282952" y="943483"/>
                </a:lnTo>
                <a:lnTo>
                  <a:pt x="2326005" y="978408"/>
                </a:lnTo>
                <a:lnTo>
                  <a:pt x="2359152" y="999998"/>
                </a:lnTo>
                <a:lnTo>
                  <a:pt x="2395220" y="1019810"/>
                </a:lnTo>
                <a:lnTo>
                  <a:pt x="2434082" y="1037844"/>
                </a:lnTo>
                <a:lnTo>
                  <a:pt x="2496312" y="1061085"/>
                </a:lnTo>
                <a:lnTo>
                  <a:pt x="2526944" y="1070178"/>
                </a:lnTo>
                <a:lnTo>
                  <a:pt x="2522093" y="1069848"/>
                </a:lnTo>
                <a:lnTo>
                  <a:pt x="2468499" y="1067943"/>
                </a:lnTo>
                <a:lnTo>
                  <a:pt x="2415921" y="1060196"/>
                </a:lnTo>
                <a:lnTo>
                  <a:pt x="2364994" y="1046607"/>
                </a:lnTo>
                <a:lnTo>
                  <a:pt x="2301113" y="1020445"/>
                </a:lnTo>
                <a:lnTo>
                  <a:pt x="2257044" y="995299"/>
                </a:lnTo>
                <a:lnTo>
                  <a:pt x="2218182" y="966978"/>
                </a:lnTo>
                <a:lnTo>
                  <a:pt x="2185035" y="935355"/>
                </a:lnTo>
                <a:lnTo>
                  <a:pt x="2158746" y="902081"/>
                </a:lnTo>
                <a:lnTo>
                  <a:pt x="2139950" y="867410"/>
                </a:lnTo>
                <a:lnTo>
                  <a:pt x="2132342" y="845185"/>
                </a:lnTo>
                <a:lnTo>
                  <a:pt x="2132088" y="844372"/>
                </a:lnTo>
                <a:lnTo>
                  <a:pt x="2131923" y="843026"/>
                </a:lnTo>
                <a:lnTo>
                  <a:pt x="2131136" y="836930"/>
                </a:lnTo>
                <a:lnTo>
                  <a:pt x="2130310" y="830592"/>
                </a:lnTo>
                <a:lnTo>
                  <a:pt x="2126678" y="833602"/>
                </a:lnTo>
                <a:lnTo>
                  <a:pt x="2130298" y="830592"/>
                </a:lnTo>
                <a:lnTo>
                  <a:pt x="2135124" y="826604"/>
                </a:lnTo>
                <a:lnTo>
                  <a:pt x="2140318" y="816952"/>
                </a:lnTo>
                <a:lnTo>
                  <a:pt x="2141359" y="806704"/>
                </a:lnTo>
                <a:lnTo>
                  <a:pt x="2141474" y="805688"/>
                </a:lnTo>
                <a:lnTo>
                  <a:pt x="2138134" y="794829"/>
                </a:lnTo>
                <a:lnTo>
                  <a:pt x="2131136" y="786384"/>
                </a:lnTo>
                <a:lnTo>
                  <a:pt x="2121484" y="781189"/>
                </a:lnTo>
                <a:lnTo>
                  <a:pt x="2110232" y="780034"/>
                </a:lnTo>
                <a:lnTo>
                  <a:pt x="2099360" y="783374"/>
                </a:lnTo>
                <a:lnTo>
                  <a:pt x="2090928" y="790371"/>
                </a:lnTo>
                <a:lnTo>
                  <a:pt x="2085721" y="800023"/>
                </a:lnTo>
                <a:lnTo>
                  <a:pt x="2084578" y="811276"/>
                </a:lnTo>
                <a:lnTo>
                  <a:pt x="2087905" y="822147"/>
                </a:lnTo>
                <a:lnTo>
                  <a:pt x="2094915" y="830592"/>
                </a:lnTo>
                <a:lnTo>
                  <a:pt x="2101888" y="834351"/>
                </a:lnTo>
                <a:lnTo>
                  <a:pt x="2103755" y="848868"/>
                </a:lnTo>
                <a:lnTo>
                  <a:pt x="2104009" y="850392"/>
                </a:lnTo>
                <a:lnTo>
                  <a:pt x="2104263" y="851154"/>
                </a:lnTo>
                <a:lnTo>
                  <a:pt x="2108073" y="863854"/>
                </a:lnTo>
                <a:lnTo>
                  <a:pt x="2126488" y="904113"/>
                </a:lnTo>
                <a:lnTo>
                  <a:pt x="2153031" y="942213"/>
                </a:lnTo>
                <a:lnTo>
                  <a:pt x="2186813" y="977392"/>
                </a:lnTo>
                <a:lnTo>
                  <a:pt x="2226564" y="1009269"/>
                </a:lnTo>
                <a:lnTo>
                  <a:pt x="2287270" y="1045464"/>
                </a:lnTo>
                <a:lnTo>
                  <a:pt x="2337943" y="1067435"/>
                </a:lnTo>
                <a:lnTo>
                  <a:pt x="2391283" y="1083945"/>
                </a:lnTo>
                <a:lnTo>
                  <a:pt x="2446655" y="1094359"/>
                </a:lnTo>
                <a:lnTo>
                  <a:pt x="2521585" y="1098423"/>
                </a:lnTo>
                <a:lnTo>
                  <a:pt x="2539111" y="1099566"/>
                </a:lnTo>
                <a:lnTo>
                  <a:pt x="2591689" y="1107313"/>
                </a:lnTo>
                <a:lnTo>
                  <a:pt x="2642743" y="1121029"/>
                </a:lnTo>
                <a:lnTo>
                  <a:pt x="2706878" y="1147572"/>
                </a:lnTo>
                <a:lnTo>
                  <a:pt x="2750439" y="1172337"/>
                </a:lnTo>
                <a:lnTo>
                  <a:pt x="2789301" y="1201039"/>
                </a:lnTo>
                <a:lnTo>
                  <a:pt x="2822448" y="1232535"/>
                </a:lnTo>
                <a:lnTo>
                  <a:pt x="2848737" y="1266063"/>
                </a:lnTo>
                <a:lnTo>
                  <a:pt x="2856522" y="1280350"/>
                </a:lnTo>
                <a:lnTo>
                  <a:pt x="2829941" y="1287653"/>
                </a:lnTo>
                <a:lnTo>
                  <a:pt x="2893949" y="1358900"/>
                </a:lnTo>
                <a:lnTo>
                  <a:pt x="2906661" y="1294892"/>
                </a:lnTo>
                <a:lnTo>
                  <a:pt x="2912618" y="1264920"/>
                </a:lnTo>
                <a:lnTo>
                  <a:pt x="2884030" y="1272781"/>
                </a:lnTo>
                <a:lnTo>
                  <a:pt x="2881376" y="1265301"/>
                </a:lnTo>
                <a:lnTo>
                  <a:pt x="2881122" y="1264285"/>
                </a:lnTo>
                <a:lnTo>
                  <a:pt x="2880106" y="1262507"/>
                </a:lnTo>
                <a:lnTo>
                  <a:pt x="2853563" y="1224788"/>
                </a:lnTo>
                <a:lnTo>
                  <a:pt x="2819781" y="1189736"/>
                </a:lnTo>
                <a:lnTo>
                  <a:pt x="2780030" y="1157986"/>
                </a:lnTo>
                <a:lnTo>
                  <a:pt x="2718689" y="1121537"/>
                </a:lnTo>
                <a:lnTo>
                  <a:pt x="2668651" y="1099947"/>
                </a:lnTo>
                <a:lnTo>
                  <a:pt x="2651734" y="1093952"/>
                </a:lnTo>
                <a:lnTo>
                  <a:pt x="2656332" y="1094486"/>
                </a:lnTo>
                <a:lnTo>
                  <a:pt x="2680081" y="1096391"/>
                </a:lnTo>
                <a:lnTo>
                  <a:pt x="2703957" y="1097661"/>
                </a:lnTo>
                <a:lnTo>
                  <a:pt x="2751455" y="1098423"/>
                </a:lnTo>
                <a:lnTo>
                  <a:pt x="2774315" y="1099693"/>
                </a:lnTo>
                <a:lnTo>
                  <a:pt x="2820035" y="1104138"/>
                </a:lnTo>
                <a:lnTo>
                  <a:pt x="2864993" y="1111377"/>
                </a:lnTo>
                <a:lnTo>
                  <a:pt x="2908808" y="1121283"/>
                </a:lnTo>
                <a:lnTo>
                  <a:pt x="2951226" y="1133475"/>
                </a:lnTo>
                <a:lnTo>
                  <a:pt x="2992120" y="1147953"/>
                </a:lnTo>
                <a:lnTo>
                  <a:pt x="3030220" y="1164209"/>
                </a:lnTo>
                <a:lnTo>
                  <a:pt x="3066034" y="1182370"/>
                </a:lnTo>
                <a:lnTo>
                  <a:pt x="3114040" y="1212342"/>
                </a:lnTo>
                <a:lnTo>
                  <a:pt x="3153918" y="1244854"/>
                </a:lnTo>
                <a:lnTo>
                  <a:pt x="3183534" y="1277620"/>
                </a:lnTo>
                <a:lnTo>
                  <a:pt x="3186163" y="1283093"/>
                </a:lnTo>
                <a:lnTo>
                  <a:pt x="3160776" y="1291844"/>
                </a:lnTo>
                <a:lnTo>
                  <a:pt x="3229102" y="1358900"/>
                </a:lnTo>
                <a:lnTo>
                  <a:pt x="3237319" y="1297432"/>
                </a:lnTo>
                <a:lnTo>
                  <a:pt x="3241802" y="126390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8417" y="1455165"/>
            <a:ext cx="271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284" baseline="3472" dirty="0">
                <a:solidFill>
                  <a:srgbClr val="FFFFFF"/>
                </a:solidFill>
                <a:latin typeface="Times New Roman"/>
                <a:cs typeface="Times New Roman"/>
              </a:rPr>
              <a:t>Scan</a:t>
            </a:r>
            <a:r>
              <a:rPr sz="3600" b="1" i="1" baseline="34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i="1" spc="-165" baseline="3472" dirty="0">
                <a:solidFill>
                  <a:srgbClr val="FFFFFF"/>
                </a:solidFill>
                <a:latin typeface="Times New Roman"/>
                <a:cs typeface="Times New Roman"/>
              </a:rPr>
              <a:t>Direction</a:t>
            </a:r>
            <a:r>
              <a:rPr sz="1350" b="1" i="1" spc="-110" dirty="0">
                <a:solidFill>
                  <a:srgbClr val="EE3D42"/>
                </a:solidFill>
                <a:latin typeface="Times New Roman"/>
                <a:cs typeface="Times New Roman"/>
              </a:rPr>
              <a:t>("Sequence</a:t>
            </a:r>
            <a:r>
              <a:rPr sz="1350" b="1" i="1" spc="-7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350" b="1" i="1" spc="-65" dirty="0">
                <a:solidFill>
                  <a:srgbClr val="EE3D42"/>
                </a:solidFill>
                <a:latin typeface="Times New Roman"/>
                <a:cs typeface="Times New Roman"/>
              </a:rPr>
              <a:t>set")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972311"/>
            <a:ext cx="7105015" cy="1835785"/>
            <a:chOff x="1828800" y="972311"/>
            <a:chExt cx="7105015" cy="1835785"/>
          </a:xfrm>
        </p:grpSpPr>
        <p:sp>
          <p:nvSpPr>
            <p:cNvPr id="3" name="object 3"/>
            <p:cNvSpPr/>
            <p:nvPr/>
          </p:nvSpPr>
          <p:spPr>
            <a:xfrm>
              <a:off x="6287261" y="1049273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800099" y="0"/>
                  </a:moveTo>
                  <a:lnTo>
                    <a:pt x="0" y="627888"/>
                  </a:lnTo>
                  <a:lnTo>
                    <a:pt x="1600199" y="627888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87261" y="1049273"/>
              <a:ext cx="1600200" cy="628015"/>
            </a:xfrm>
            <a:custGeom>
              <a:avLst/>
              <a:gdLst/>
              <a:ahLst/>
              <a:cxnLst/>
              <a:rect l="l" t="t" r="r" b="b"/>
              <a:pathLst>
                <a:path w="1600200" h="628014">
                  <a:moveTo>
                    <a:pt x="0" y="627888"/>
                  </a:moveTo>
                  <a:lnTo>
                    <a:pt x="800099" y="0"/>
                  </a:lnTo>
                  <a:lnTo>
                    <a:pt x="1600199" y="627888"/>
                  </a:lnTo>
                  <a:lnTo>
                    <a:pt x="0" y="627888"/>
                  </a:lnTo>
                  <a:close/>
                </a:path>
              </a:pathLst>
            </a:custGeom>
            <a:ln w="28574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736" y="1676780"/>
              <a:ext cx="361949" cy="133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836" y="1676780"/>
              <a:ext cx="361950" cy="133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936" y="1676780"/>
              <a:ext cx="361950" cy="133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5036" y="1676780"/>
              <a:ext cx="361950" cy="133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58561" y="2076450"/>
              <a:ext cx="3657600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599" y="0"/>
                  </a:lnTo>
                </a:path>
              </a:pathLst>
            </a:custGeom>
            <a:ln w="34925">
              <a:solidFill>
                <a:srgbClr val="46476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5075" y="1772030"/>
              <a:ext cx="335915" cy="579120"/>
            </a:xfrm>
            <a:custGeom>
              <a:avLst/>
              <a:gdLst/>
              <a:ahLst/>
              <a:cxnLst/>
              <a:rect l="l" t="t" r="r" b="b"/>
              <a:pathLst>
                <a:path w="335915" h="579119">
                  <a:moveTo>
                    <a:pt x="278283" y="495204"/>
                  </a:moveTo>
                  <a:lnTo>
                    <a:pt x="250571" y="497967"/>
                  </a:lnTo>
                  <a:lnTo>
                    <a:pt x="301751" y="578993"/>
                  </a:lnTo>
                  <a:lnTo>
                    <a:pt x="328016" y="510159"/>
                  </a:lnTo>
                  <a:lnTo>
                    <a:pt x="280543" y="510159"/>
                  </a:lnTo>
                  <a:lnTo>
                    <a:pt x="278283" y="495204"/>
                  </a:lnTo>
                  <a:close/>
                </a:path>
                <a:path w="335915" h="579119">
                  <a:moveTo>
                    <a:pt x="306684" y="492372"/>
                  </a:moveTo>
                  <a:lnTo>
                    <a:pt x="278283" y="495204"/>
                  </a:lnTo>
                  <a:lnTo>
                    <a:pt x="280543" y="510159"/>
                  </a:lnTo>
                  <a:lnTo>
                    <a:pt x="308736" y="505714"/>
                  </a:lnTo>
                  <a:lnTo>
                    <a:pt x="306684" y="492372"/>
                  </a:lnTo>
                  <a:close/>
                </a:path>
                <a:path w="335915" h="579119">
                  <a:moveTo>
                    <a:pt x="335915" y="489458"/>
                  </a:moveTo>
                  <a:lnTo>
                    <a:pt x="306684" y="492372"/>
                  </a:lnTo>
                  <a:lnTo>
                    <a:pt x="308736" y="505714"/>
                  </a:lnTo>
                  <a:lnTo>
                    <a:pt x="280543" y="510159"/>
                  </a:lnTo>
                  <a:lnTo>
                    <a:pt x="328016" y="510159"/>
                  </a:lnTo>
                  <a:lnTo>
                    <a:pt x="335915" y="489458"/>
                  </a:lnTo>
                  <a:close/>
                </a:path>
                <a:path w="335915" h="579119">
                  <a:moveTo>
                    <a:pt x="15786" y="53630"/>
                  </a:moveTo>
                  <a:lnTo>
                    <a:pt x="21209" y="107188"/>
                  </a:lnTo>
                  <a:lnTo>
                    <a:pt x="32638" y="157099"/>
                  </a:lnTo>
                  <a:lnTo>
                    <a:pt x="48767" y="202819"/>
                  </a:lnTo>
                  <a:lnTo>
                    <a:pt x="68707" y="243078"/>
                  </a:lnTo>
                  <a:lnTo>
                    <a:pt x="91948" y="276479"/>
                  </a:lnTo>
                  <a:lnTo>
                    <a:pt x="125602" y="306324"/>
                  </a:lnTo>
                  <a:lnTo>
                    <a:pt x="164337" y="318135"/>
                  </a:lnTo>
                  <a:lnTo>
                    <a:pt x="170687" y="318516"/>
                  </a:lnTo>
                  <a:lnTo>
                    <a:pt x="175260" y="319532"/>
                  </a:lnTo>
                  <a:lnTo>
                    <a:pt x="211074" y="343535"/>
                  </a:lnTo>
                  <a:lnTo>
                    <a:pt x="236981" y="378968"/>
                  </a:lnTo>
                  <a:lnTo>
                    <a:pt x="255270" y="415925"/>
                  </a:lnTo>
                  <a:lnTo>
                    <a:pt x="270255" y="458597"/>
                  </a:lnTo>
                  <a:lnTo>
                    <a:pt x="278283" y="495204"/>
                  </a:lnTo>
                  <a:lnTo>
                    <a:pt x="306684" y="492372"/>
                  </a:lnTo>
                  <a:lnTo>
                    <a:pt x="297433" y="449834"/>
                  </a:lnTo>
                  <a:lnTo>
                    <a:pt x="281177" y="403987"/>
                  </a:lnTo>
                  <a:lnTo>
                    <a:pt x="261111" y="363601"/>
                  </a:lnTo>
                  <a:lnTo>
                    <a:pt x="237744" y="330454"/>
                  </a:lnTo>
                  <a:lnTo>
                    <a:pt x="203580" y="300736"/>
                  </a:lnTo>
                  <a:lnTo>
                    <a:pt x="165988" y="289560"/>
                  </a:lnTo>
                  <a:lnTo>
                    <a:pt x="161544" y="289433"/>
                  </a:lnTo>
                  <a:lnTo>
                    <a:pt x="156463" y="288544"/>
                  </a:lnTo>
                  <a:lnTo>
                    <a:pt x="119634" y="264668"/>
                  </a:lnTo>
                  <a:lnTo>
                    <a:pt x="93852" y="229489"/>
                  </a:lnTo>
                  <a:lnTo>
                    <a:pt x="75437" y="192659"/>
                  </a:lnTo>
                  <a:lnTo>
                    <a:pt x="60325" y="149860"/>
                  </a:lnTo>
                  <a:lnTo>
                    <a:pt x="49529" y="102997"/>
                  </a:lnTo>
                  <a:lnTo>
                    <a:pt x="44545" y="57150"/>
                  </a:lnTo>
                  <a:lnTo>
                    <a:pt x="29590" y="57150"/>
                  </a:lnTo>
                  <a:lnTo>
                    <a:pt x="18413" y="55272"/>
                  </a:lnTo>
                  <a:lnTo>
                    <a:pt x="15786" y="53630"/>
                  </a:lnTo>
                  <a:close/>
                </a:path>
                <a:path w="335915" h="579119">
                  <a:moveTo>
                    <a:pt x="42799" y="27686"/>
                  </a:moveTo>
                  <a:lnTo>
                    <a:pt x="14350" y="29464"/>
                  </a:lnTo>
                  <a:lnTo>
                    <a:pt x="15786" y="53630"/>
                  </a:lnTo>
                  <a:lnTo>
                    <a:pt x="18413" y="55272"/>
                  </a:lnTo>
                  <a:lnTo>
                    <a:pt x="29590" y="57150"/>
                  </a:lnTo>
                  <a:lnTo>
                    <a:pt x="40612" y="54473"/>
                  </a:lnTo>
                  <a:lnTo>
                    <a:pt x="44230" y="51837"/>
                  </a:lnTo>
                  <a:lnTo>
                    <a:pt x="42799" y="27686"/>
                  </a:lnTo>
                  <a:close/>
                </a:path>
                <a:path w="335915" h="579119">
                  <a:moveTo>
                    <a:pt x="44230" y="51837"/>
                  </a:moveTo>
                  <a:lnTo>
                    <a:pt x="40612" y="54473"/>
                  </a:lnTo>
                  <a:lnTo>
                    <a:pt x="29590" y="57150"/>
                  </a:lnTo>
                  <a:lnTo>
                    <a:pt x="44545" y="57150"/>
                  </a:lnTo>
                  <a:lnTo>
                    <a:pt x="44230" y="51837"/>
                  </a:lnTo>
                  <a:close/>
                </a:path>
                <a:path w="335915" h="579119">
                  <a:moveTo>
                    <a:pt x="27559" y="0"/>
                  </a:moveTo>
                  <a:lnTo>
                    <a:pt x="16537" y="2676"/>
                  </a:lnTo>
                  <a:lnTo>
                    <a:pt x="7683" y="9128"/>
                  </a:lnTo>
                  <a:lnTo>
                    <a:pt x="1877" y="18413"/>
                  </a:lnTo>
                  <a:lnTo>
                    <a:pt x="0" y="29591"/>
                  </a:lnTo>
                  <a:lnTo>
                    <a:pt x="2676" y="40612"/>
                  </a:lnTo>
                  <a:lnTo>
                    <a:pt x="9128" y="49466"/>
                  </a:lnTo>
                  <a:lnTo>
                    <a:pt x="15786" y="53630"/>
                  </a:lnTo>
                  <a:lnTo>
                    <a:pt x="14350" y="29464"/>
                  </a:lnTo>
                  <a:lnTo>
                    <a:pt x="42799" y="27686"/>
                  </a:lnTo>
                  <a:lnTo>
                    <a:pt x="57128" y="27686"/>
                  </a:lnTo>
                  <a:lnTo>
                    <a:pt x="54473" y="16537"/>
                  </a:lnTo>
                  <a:lnTo>
                    <a:pt x="48021" y="7683"/>
                  </a:lnTo>
                  <a:lnTo>
                    <a:pt x="38736" y="1877"/>
                  </a:lnTo>
                  <a:lnTo>
                    <a:pt x="27559" y="0"/>
                  </a:lnTo>
                  <a:close/>
                </a:path>
                <a:path w="335915" h="579119">
                  <a:moveTo>
                    <a:pt x="57128" y="27686"/>
                  </a:moveTo>
                  <a:lnTo>
                    <a:pt x="42799" y="27686"/>
                  </a:lnTo>
                  <a:lnTo>
                    <a:pt x="44230" y="51837"/>
                  </a:lnTo>
                  <a:lnTo>
                    <a:pt x="49466" y="48021"/>
                  </a:lnTo>
                  <a:lnTo>
                    <a:pt x="55272" y="38736"/>
                  </a:lnTo>
                  <a:lnTo>
                    <a:pt x="57128" y="2768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6202" y="2350769"/>
              <a:ext cx="167640" cy="91440"/>
            </a:xfrm>
            <a:custGeom>
              <a:avLst/>
              <a:gdLst/>
              <a:ahLst/>
              <a:cxnLst/>
              <a:rect l="l" t="t" r="r" b="b"/>
              <a:pathLst>
                <a:path w="167639" h="91439">
                  <a:moveTo>
                    <a:pt x="0" y="91439"/>
                  </a:moveTo>
                  <a:lnTo>
                    <a:pt x="167639" y="91439"/>
                  </a:lnTo>
                  <a:lnTo>
                    <a:pt x="167639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8561" y="2350769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INDEX</a:t>
            </a:r>
            <a:r>
              <a:rPr spc="305" dirty="0"/>
              <a:t> </a:t>
            </a:r>
            <a:r>
              <a:rPr spc="175" dirty="0"/>
              <a:t>SCAN</a:t>
            </a:r>
            <a:r>
              <a:rPr spc="325" dirty="0"/>
              <a:t> </a:t>
            </a:r>
            <a:r>
              <a:rPr spc="114" dirty="0"/>
              <a:t>PAGE</a:t>
            </a:r>
            <a:r>
              <a:rPr spc="305" dirty="0"/>
              <a:t> </a:t>
            </a:r>
            <a:r>
              <a:rPr spc="95" dirty="0"/>
              <a:t>SORTING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328165"/>
            <a:ext cx="4587875" cy="23545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59740">
              <a:lnSpc>
                <a:spcPts val="2590"/>
              </a:lnSpc>
              <a:spcBef>
                <a:spcPts val="425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Retrieving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order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they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appear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non-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clustered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is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inefficient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40" dirty="0">
                <a:solidFill>
                  <a:srgbClr val="585858"/>
                </a:solidFill>
                <a:latin typeface="Palatino Linotype"/>
                <a:cs typeface="Palatino Linotype"/>
              </a:rPr>
              <a:t>due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redundant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reads.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0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first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figure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out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needs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sort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them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based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their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ID.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8561" y="2350770"/>
            <a:ext cx="838200" cy="457200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7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101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8870" y="2350770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7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102</a:t>
            </a:r>
            <a:endParaRPr sz="2000">
              <a:latin typeface="Kozuka Gothic Pr6N B"/>
              <a:cs typeface="Kozuka Gothic Pr6N 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7654" y="2350770"/>
            <a:ext cx="838200" cy="45720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103</a:t>
            </a:r>
            <a:endParaRPr sz="2000">
              <a:latin typeface="Kozuka Gothic Pr6N B"/>
              <a:cs typeface="Kozuka Gothic Pr6N B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77961" y="2338070"/>
            <a:ext cx="838200" cy="469900"/>
            <a:chOff x="8077961" y="2338070"/>
            <a:chExt cx="838200" cy="469900"/>
          </a:xfrm>
        </p:grpSpPr>
        <p:sp>
          <p:nvSpPr>
            <p:cNvPr id="20" name="object 20"/>
            <p:cNvSpPr/>
            <p:nvPr/>
          </p:nvSpPr>
          <p:spPr>
            <a:xfrm>
              <a:off x="8580881" y="2350770"/>
              <a:ext cx="167640" cy="91440"/>
            </a:xfrm>
            <a:custGeom>
              <a:avLst/>
              <a:gdLst/>
              <a:ahLst/>
              <a:cxnLst/>
              <a:rect l="l" t="t" r="r" b="b"/>
              <a:pathLst>
                <a:path w="167640" h="91439">
                  <a:moveTo>
                    <a:pt x="0" y="91439"/>
                  </a:moveTo>
                  <a:lnTo>
                    <a:pt x="167640" y="91439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77961" y="2350770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77961" y="2350770"/>
            <a:ext cx="838200" cy="457200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sz="2000" b="1" spc="-25" dirty="0">
                <a:solidFill>
                  <a:srgbClr val="FFFFFF"/>
                </a:solidFill>
                <a:latin typeface="Kozuka Gothic Pr6N B"/>
                <a:cs typeface="Kozuka Gothic Pr6N B"/>
              </a:rPr>
              <a:t>104</a:t>
            </a:r>
            <a:endParaRPr sz="2000">
              <a:latin typeface="Kozuka Gothic Pr6N B"/>
              <a:cs typeface="Kozuka Gothic Pr6N B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42254" y="972311"/>
            <a:ext cx="3489325" cy="1379220"/>
            <a:chOff x="5342254" y="972311"/>
            <a:chExt cx="3489325" cy="1379220"/>
          </a:xfrm>
        </p:grpSpPr>
        <p:sp>
          <p:nvSpPr>
            <p:cNvPr id="24" name="object 24"/>
            <p:cNvSpPr/>
            <p:nvPr/>
          </p:nvSpPr>
          <p:spPr>
            <a:xfrm>
              <a:off x="5342255" y="1772030"/>
              <a:ext cx="3489325" cy="579120"/>
            </a:xfrm>
            <a:custGeom>
              <a:avLst/>
              <a:gdLst/>
              <a:ahLst/>
              <a:cxnLst/>
              <a:rect l="l" t="t" r="r" b="b"/>
              <a:pathLst>
                <a:path w="3489325" h="579119">
                  <a:moveTo>
                    <a:pt x="2061210" y="484251"/>
                  </a:moveTo>
                  <a:lnTo>
                    <a:pt x="2032800" y="493420"/>
                  </a:lnTo>
                  <a:lnTo>
                    <a:pt x="2005418" y="502246"/>
                  </a:lnTo>
                  <a:lnTo>
                    <a:pt x="1979676" y="510540"/>
                  </a:lnTo>
                  <a:lnTo>
                    <a:pt x="2046732" y="578993"/>
                  </a:lnTo>
                  <a:lnTo>
                    <a:pt x="2056231" y="516763"/>
                  </a:lnTo>
                  <a:lnTo>
                    <a:pt x="2061210" y="484251"/>
                  </a:lnTo>
                  <a:close/>
                </a:path>
                <a:path w="3489325" h="579119">
                  <a:moveTo>
                    <a:pt x="2839847" y="485140"/>
                  </a:moveTo>
                  <a:lnTo>
                    <a:pt x="2811297" y="492709"/>
                  </a:lnTo>
                  <a:lnTo>
                    <a:pt x="2783586" y="500049"/>
                  </a:lnTo>
                  <a:lnTo>
                    <a:pt x="2756916" y="507111"/>
                  </a:lnTo>
                  <a:lnTo>
                    <a:pt x="2820289" y="578993"/>
                  </a:lnTo>
                  <a:lnTo>
                    <a:pt x="2833700" y="514604"/>
                  </a:lnTo>
                  <a:lnTo>
                    <a:pt x="2839847" y="485140"/>
                  </a:lnTo>
                  <a:close/>
                </a:path>
                <a:path w="3489325" h="579119">
                  <a:moveTo>
                    <a:pt x="3489325" y="578993"/>
                  </a:moveTo>
                  <a:lnTo>
                    <a:pt x="3482759" y="529463"/>
                  </a:lnTo>
                  <a:lnTo>
                    <a:pt x="3476752" y="483997"/>
                  </a:lnTo>
                  <a:lnTo>
                    <a:pt x="3451529" y="501103"/>
                  </a:lnTo>
                  <a:lnTo>
                    <a:pt x="3444113" y="492887"/>
                  </a:lnTo>
                  <a:lnTo>
                    <a:pt x="3443351" y="491998"/>
                  </a:lnTo>
                  <a:lnTo>
                    <a:pt x="3442335" y="491236"/>
                  </a:lnTo>
                  <a:lnTo>
                    <a:pt x="3398647" y="465201"/>
                  </a:lnTo>
                  <a:lnTo>
                    <a:pt x="3360293" y="446913"/>
                  </a:lnTo>
                  <a:lnTo>
                    <a:pt x="3316859" y="429260"/>
                  </a:lnTo>
                  <a:lnTo>
                    <a:pt x="3251708" y="406781"/>
                  </a:lnTo>
                  <a:lnTo>
                    <a:pt x="3178683" y="385826"/>
                  </a:lnTo>
                  <a:lnTo>
                    <a:pt x="3139567" y="375920"/>
                  </a:lnTo>
                  <a:lnTo>
                    <a:pt x="3098800" y="366395"/>
                  </a:lnTo>
                  <a:lnTo>
                    <a:pt x="3056509" y="357251"/>
                  </a:lnTo>
                  <a:lnTo>
                    <a:pt x="3012694" y="348615"/>
                  </a:lnTo>
                  <a:lnTo>
                    <a:pt x="2967736" y="340487"/>
                  </a:lnTo>
                  <a:lnTo>
                    <a:pt x="2921254" y="332867"/>
                  </a:lnTo>
                  <a:lnTo>
                    <a:pt x="2873756" y="325755"/>
                  </a:lnTo>
                  <a:lnTo>
                    <a:pt x="2825496" y="319278"/>
                  </a:lnTo>
                  <a:lnTo>
                    <a:pt x="2775966" y="313309"/>
                  </a:lnTo>
                  <a:lnTo>
                    <a:pt x="2725674" y="307848"/>
                  </a:lnTo>
                  <a:lnTo>
                    <a:pt x="2623185" y="299085"/>
                  </a:lnTo>
                  <a:lnTo>
                    <a:pt x="2571115" y="295783"/>
                  </a:lnTo>
                  <a:lnTo>
                    <a:pt x="2518537" y="293116"/>
                  </a:lnTo>
                  <a:lnTo>
                    <a:pt x="2489136" y="292061"/>
                  </a:lnTo>
                  <a:lnTo>
                    <a:pt x="2481199" y="291211"/>
                  </a:lnTo>
                  <a:lnTo>
                    <a:pt x="2462911" y="289941"/>
                  </a:lnTo>
                  <a:lnTo>
                    <a:pt x="2428367" y="289179"/>
                  </a:lnTo>
                  <a:lnTo>
                    <a:pt x="2411349" y="288036"/>
                  </a:lnTo>
                  <a:lnTo>
                    <a:pt x="2361057" y="280289"/>
                  </a:lnTo>
                  <a:lnTo>
                    <a:pt x="2337854" y="274612"/>
                  </a:lnTo>
                  <a:lnTo>
                    <a:pt x="2354707" y="264795"/>
                  </a:lnTo>
                  <a:lnTo>
                    <a:pt x="2379472" y="247269"/>
                  </a:lnTo>
                  <a:lnTo>
                    <a:pt x="2423922" y="207010"/>
                  </a:lnTo>
                  <a:lnTo>
                    <a:pt x="2451735" y="172974"/>
                  </a:lnTo>
                  <a:lnTo>
                    <a:pt x="2474468" y="135763"/>
                  </a:lnTo>
                  <a:lnTo>
                    <a:pt x="2490851" y="96647"/>
                  </a:lnTo>
                  <a:lnTo>
                    <a:pt x="2499131" y="57023"/>
                  </a:lnTo>
                  <a:lnTo>
                    <a:pt x="2499423" y="54165"/>
                  </a:lnTo>
                  <a:lnTo>
                    <a:pt x="2506294" y="50266"/>
                  </a:lnTo>
                  <a:lnTo>
                    <a:pt x="2513063" y="41668"/>
                  </a:lnTo>
                  <a:lnTo>
                    <a:pt x="2516124" y="30734"/>
                  </a:lnTo>
                  <a:lnTo>
                    <a:pt x="2515692" y="27178"/>
                  </a:lnTo>
                  <a:lnTo>
                    <a:pt x="2514765" y="19469"/>
                  </a:lnTo>
                  <a:lnTo>
                    <a:pt x="2509355" y="9956"/>
                  </a:lnTo>
                  <a:lnTo>
                    <a:pt x="2500757" y="3187"/>
                  </a:lnTo>
                  <a:lnTo>
                    <a:pt x="2489835" y="127"/>
                  </a:lnTo>
                  <a:lnTo>
                    <a:pt x="2478557" y="1485"/>
                  </a:lnTo>
                  <a:lnTo>
                    <a:pt x="2469045" y="6896"/>
                  </a:lnTo>
                  <a:lnTo>
                    <a:pt x="2462276" y="15494"/>
                  </a:lnTo>
                  <a:lnTo>
                    <a:pt x="2459228" y="26416"/>
                  </a:lnTo>
                  <a:lnTo>
                    <a:pt x="2460574" y="37693"/>
                  </a:lnTo>
                  <a:lnTo>
                    <a:pt x="2465984" y="47205"/>
                  </a:lnTo>
                  <a:lnTo>
                    <a:pt x="2470988" y="51155"/>
                  </a:lnTo>
                  <a:lnTo>
                    <a:pt x="2469515" y="65659"/>
                  </a:lnTo>
                  <a:lnTo>
                    <a:pt x="2454275" y="111887"/>
                  </a:lnTo>
                  <a:lnTo>
                    <a:pt x="2435606" y="145923"/>
                  </a:lnTo>
                  <a:lnTo>
                    <a:pt x="2402205" y="188468"/>
                  </a:lnTo>
                  <a:lnTo>
                    <a:pt x="2361184" y="225298"/>
                  </a:lnTo>
                  <a:lnTo>
                    <a:pt x="2314194" y="255397"/>
                  </a:lnTo>
                  <a:lnTo>
                    <a:pt x="2300008" y="262394"/>
                  </a:lnTo>
                  <a:lnTo>
                    <a:pt x="2296160" y="260985"/>
                  </a:lnTo>
                  <a:lnTo>
                    <a:pt x="2280920" y="254889"/>
                  </a:lnTo>
                  <a:lnTo>
                    <a:pt x="2263762" y="246761"/>
                  </a:lnTo>
                  <a:lnTo>
                    <a:pt x="2264791" y="237617"/>
                  </a:lnTo>
                  <a:lnTo>
                    <a:pt x="2267000" y="210375"/>
                  </a:lnTo>
                  <a:lnTo>
                    <a:pt x="2297938" y="186817"/>
                  </a:lnTo>
                  <a:lnTo>
                    <a:pt x="2335276" y="150876"/>
                  </a:lnTo>
                  <a:lnTo>
                    <a:pt x="2363851" y="111887"/>
                  </a:lnTo>
                  <a:lnTo>
                    <a:pt x="2382012" y="72009"/>
                  </a:lnTo>
                  <a:lnTo>
                    <a:pt x="2383294" y="65024"/>
                  </a:lnTo>
                  <a:lnTo>
                    <a:pt x="2383701" y="62357"/>
                  </a:lnTo>
                  <a:lnTo>
                    <a:pt x="2384526" y="56896"/>
                  </a:lnTo>
                  <a:lnTo>
                    <a:pt x="2384856" y="54762"/>
                  </a:lnTo>
                  <a:lnTo>
                    <a:pt x="2392146" y="51015"/>
                  </a:lnTo>
                  <a:lnTo>
                    <a:pt x="2399284" y="42710"/>
                  </a:lnTo>
                  <a:lnTo>
                    <a:pt x="2402840" y="31877"/>
                  </a:lnTo>
                  <a:lnTo>
                    <a:pt x="2402370" y="26416"/>
                  </a:lnTo>
                  <a:lnTo>
                    <a:pt x="2401874" y="20599"/>
                  </a:lnTo>
                  <a:lnTo>
                    <a:pt x="2396833" y="10883"/>
                  </a:lnTo>
                  <a:lnTo>
                    <a:pt x="2388514" y="3759"/>
                  </a:lnTo>
                  <a:lnTo>
                    <a:pt x="2377694" y="254"/>
                  </a:lnTo>
                  <a:lnTo>
                    <a:pt x="2366403" y="1155"/>
                  </a:lnTo>
                  <a:lnTo>
                    <a:pt x="2356688" y="6146"/>
                  </a:lnTo>
                  <a:lnTo>
                    <a:pt x="2349563" y="14452"/>
                  </a:lnTo>
                  <a:lnTo>
                    <a:pt x="2346071" y="25273"/>
                  </a:lnTo>
                  <a:lnTo>
                    <a:pt x="2346972" y="36563"/>
                  </a:lnTo>
                  <a:lnTo>
                    <a:pt x="2352002" y="46278"/>
                  </a:lnTo>
                  <a:lnTo>
                    <a:pt x="2356675" y="50292"/>
                  </a:lnTo>
                  <a:lnTo>
                    <a:pt x="2354681" y="63474"/>
                  </a:lnTo>
                  <a:lnTo>
                    <a:pt x="2338832" y="98171"/>
                  </a:lnTo>
                  <a:lnTo>
                    <a:pt x="2313432" y="132461"/>
                  </a:lnTo>
                  <a:lnTo>
                    <a:pt x="2279142" y="165354"/>
                  </a:lnTo>
                  <a:lnTo>
                    <a:pt x="2269401" y="173126"/>
                  </a:lnTo>
                  <a:lnTo>
                    <a:pt x="2270429" y="152781"/>
                  </a:lnTo>
                  <a:lnTo>
                    <a:pt x="2271420" y="129159"/>
                  </a:lnTo>
                  <a:lnTo>
                    <a:pt x="2272919" y="79756"/>
                  </a:lnTo>
                  <a:lnTo>
                    <a:pt x="2273135" y="57150"/>
                  </a:lnTo>
                  <a:lnTo>
                    <a:pt x="2273185" y="52857"/>
                  </a:lnTo>
                  <a:lnTo>
                    <a:pt x="2279091" y="48945"/>
                  </a:lnTo>
                  <a:lnTo>
                    <a:pt x="2285301" y="39916"/>
                  </a:lnTo>
                  <a:lnTo>
                    <a:pt x="2287651" y="28829"/>
                  </a:lnTo>
                  <a:lnTo>
                    <a:pt x="2287574" y="28448"/>
                  </a:lnTo>
                  <a:lnTo>
                    <a:pt x="2285492" y="17703"/>
                  </a:lnTo>
                  <a:lnTo>
                    <a:pt x="2279434" y="8559"/>
                  </a:lnTo>
                  <a:lnTo>
                    <a:pt x="2270404" y="2349"/>
                  </a:lnTo>
                  <a:lnTo>
                    <a:pt x="2261527" y="469"/>
                  </a:lnTo>
                  <a:lnTo>
                    <a:pt x="2261527" y="277279"/>
                  </a:lnTo>
                  <a:lnTo>
                    <a:pt x="2259850" y="277761"/>
                  </a:lnTo>
                  <a:lnTo>
                    <a:pt x="2260054" y="276580"/>
                  </a:lnTo>
                  <a:lnTo>
                    <a:pt x="2261527" y="277279"/>
                  </a:lnTo>
                  <a:lnTo>
                    <a:pt x="2261527" y="469"/>
                  </a:lnTo>
                  <a:lnTo>
                    <a:pt x="2230501" y="28321"/>
                  </a:lnTo>
                  <a:lnTo>
                    <a:pt x="2232647" y="39458"/>
                  </a:lnTo>
                  <a:lnTo>
                    <a:pt x="2238705" y="48602"/>
                  </a:lnTo>
                  <a:lnTo>
                    <a:pt x="2244610" y="52666"/>
                  </a:lnTo>
                  <a:lnTo>
                    <a:pt x="2244331" y="80010"/>
                  </a:lnTo>
                  <a:lnTo>
                    <a:pt x="2242947" y="129159"/>
                  </a:lnTo>
                  <a:lnTo>
                    <a:pt x="2240572" y="176784"/>
                  </a:lnTo>
                  <a:lnTo>
                    <a:pt x="2236686" y="196278"/>
                  </a:lnTo>
                  <a:lnTo>
                    <a:pt x="2236686" y="229870"/>
                  </a:lnTo>
                  <a:lnTo>
                    <a:pt x="2236444" y="232422"/>
                  </a:lnTo>
                  <a:lnTo>
                    <a:pt x="2234323" y="231216"/>
                  </a:lnTo>
                  <a:lnTo>
                    <a:pt x="2236470" y="229997"/>
                  </a:lnTo>
                  <a:lnTo>
                    <a:pt x="2236686" y="229870"/>
                  </a:lnTo>
                  <a:lnTo>
                    <a:pt x="2236686" y="196278"/>
                  </a:lnTo>
                  <a:lnTo>
                    <a:pt x="2232964" y="198589"/>
                  </a:lnTo>
                  <a:lnTo>
                    <a:pt x="2232964" y="263410"/>
                  </a:lnTo>
                  <a:lnTo>
                    <a:pt x="2232660" y="265938"/>
                  </a:lnTo>
                  <a:lnTo>
                    <a:pt x="2220366" y="286677"/>
                  </a:lnTo>
                  <a:lnTo>
                    <a:pt x="2201926" y="286004"/>
                  </a:lnTo>
                  <a:lnTo>
                    <a:pt x="2149856" y="283337"/>
                  </a:lnTo>
                  <a:lnTo>
                    <a:pt x="2123287" y="281647"/>
                  </a:lnTo>
                  <a:lnTo>
                    <a:pt x="2125091" y="281051"/>
                  </a:lnTo>
                  <a:lnTo>
                    <a:pt x="2164334" y="266192"/>
                  </a:lnTo>
                  <a:lnTo>
                    <a:pt x="2183130" y="257810"/>
                  </a:lnTo>
                  <a:lnTo>
                    <a:pt x="2201545" y="248920"/>
                  </a:lnTo>
                  <a:lnTo>
                    <a:pt x="2204910" y="247180"/>
                  </a:lnTo>
                  <a:lnTo>
                    <a:pt x="2206371" y="248158"/>
                  </a:lnTo>
                  <a:lnTo>
                    <a:pt x="2232964" y="263410"/>
                  </a:lnTo>
                  <a:lnTo>
                    <a:pt x="2232964" y="198589"/>
                  </a:lnTo>
                  <a:lnTo>
                    <a:pt x="2221484" y="205740"/>
                  </a:lnTo>
                  <a:lnTo>
                    <a:pt x="2206739" y="213918"/>
                  </a:lnTo>
                  <a:lnTo>
                    <a:pt x="2171319" y="187198"/>
                  </a:lnTo>
                  <a:lnTo>
                    <a:pt x="2139569" y="155702"/>
                  </a:lnTo>
                  <a:lnTo>
                    <a:pt x="2114296" y="122301"/>
                  </a:lnTo>
                  <a:lnTo>
                    <a:pt x="2096135" y="87630"/>
                  </a:lnTo>
                  <a:lnTo>
                    <a:pt x="2088857" y="65405"/>
                  </a:lnTo>
                  <a:lnTo>
                    <a:pt x="2088464" y="64008"/>
                  </a:lnTo>
                  <a:lnTo>
                    <a:pt x="2088375" y="63246"/>
                  </a:lnTo>
                  <a:lnTo>
                    <a:pt x="2087613" y="57023"/>
                  </a:lnTo>
                  <a:lnTo>
                    <a:pt x="2086851" y="50774"/>
                  </a:lnTo>
                  <a:lnTo>
                    <a:pt x="2091753" y="46761"/>
                  </a:lnTo>
                  <a:lnTo>
                    <a:pt x="2096985" y="37147"/>
                  </a:lnTo>
                  <a:lnTo>
                    <a:pt x="2098065" y="26797"/>
                  </a:lnTo>
                  <a:lnTo>
                    <a:pt x="2098167" y="25908"/>
                  </a:lnTo>
                  <a:lnTo>
                    <a:pt x="2094852" y="15024"/>
                  </a:lnTo>
                  <a:lnTo>
                    <a:pt x="2087892" y="6540"/>
                  </a:lnTo>
                  <a:lnTo>
                    <a:pt x="2078278" y="1308"/>
                  </a:lnTo>
                  <a:lnTo>
                    <a:pt x="2067052" y="127"/>
                  </a:lnTo>
                  <a:lnTo>
                    <a:pt x="2056155" y="3441"/>
                  </a:lnTo>
                  <a:lnTo>
                    <a:pt x="2047684" y="10401"/>
                  </a:lnTo>
                  <a:lnTo>
                    <a:pt x="2042439" y="20015"/>
                  </a:lnTo>
                  <a:lnTo>
                    <a:pt x="2041271" y="31242"/>
                  </a:lnTo>
                  <a:lnTo>
                    <a:pt x="2044573" y="42138"/>
                  </a:lnTo>
                  <a:lnTo>
                    <a:pt x="2051532" y="50609"/>
                  </a:lnTo>
                  <a:lnTo>
                    <a:pt x="2058492" y="54419"/>
                  </a:lnTo>
                  <a:lnTo>
                    <a:pt x="2060321" y="68961"/>
                  </a:lnTo>
                  <a:lnTo>
                    <a:pt x="2075180" y="110871"/>
                  </a:lnTo>
                  <a:lnTo>
                    <a:pt x="2098294" y="149606"/>
                  </a:lnTo>
                  <a:lnTo>
                    <a:pt x="2128520" y="185801"/>
                  </a:lnTo>
                  <a:lnTo>
                    <a:pt x="2165096" y="218948"/>
                  </a:lnTo>
                  <a:lnTo>
                    <a:pt x="2177745" y="228688"/>
                  </a:lnTo>
                  <a:lnTo>
                    <a:pt x="2170811" y="232029"/>
                  </a:lnTo>
                  <a:lnTo>
                    <a:pt x="2114931" y="254381"/>
                  </a:lnTo>
                  <a:lnTo>
                    <a:pt x="2075815" y="266573"/>
                  </a:lnTo>
                  <a:lnTo>
                    <a:pt x="2060689" y="270484"/>
                  </a:lnTo>
                  <a:lnTo>
                    <a:pt x="2060689" y="316776"/>
                  </a:lnTo>
                  <a:lnTo>
                    <a:pt x="2013204" y="342265"/>
                  </a:lnTo>
                  <a:lnTo>
                    <a:pt x="1965071" y="378841"/>
                  </a:lnTo>
                  <a:lnTo>
                    <a:pt x="1943392" y="400189"/>
                  </a:lnTo>
                  <a:lnTo>
                    <a:pt x="1940560" y="398145"/>
                  </a:lnTo>
                  <a:lnTo>
                    <a:pt x="1908429" y="377444"/>
                  </a:lnTo>
                  <a:lnTo>
                    <a:pt x="1873377" y="358394"/>
                  </a:lnTo>
                  <a:lnTo>
                    <a:pt x="1835912" y="341249"/>
                  </a:lnTo>
                  <a:lnTo>
                    <a:pt x="1800834" y="327926"/>
                  </a:lnTo>
                  <a:lnTo>
                    <a:pt x="1802892" y="327533"/>
                  </a:lnTo>
                  <a:lnTo>
                    <a:pt x="1844929" y="321564"/>
                  </a:lnTo>
                  <a:lnTo>
                    <a:pt x="1887347" y="318516"/>
                  </a:lnTo>
                  <a:lnTo>
                    <a:pt x="1931543" y="317754"/>
                  </a:lnTo>
                  <a:lnTo>
                    <a:pt x="1953768" y="316484"/>
                  </a:lnTo>
                  <a:lnTo>
                    <a:pt x="1975993" y="314452"/>
                  </a:lnTo>
                  <a:lnTo>
                    <a:pt x="1997964" y="311785"/>
                  </a:lnTo>
                  <a:lnTo>
                    <a:pt x="2005584" y="310553"/>
                  </a:lnTo>
                  <a:lnTo>
                    <a:pt x="2012950" y="311785"/>
                  </a:lnTo>
                  <a:lnTo>
                    <a:pt x="2034413" y="314452"/>
                  </a:lnTo>
                  <a:lnTo>
                    <a:pt x="2055876" y="316484"/>
                  </a:lnTo>
                  <a:lnTo>
                    <a:pt x="2060689" y="316776"/>
                  </a:lnTo>
                  <a:lnTo>
                    <a:pt x="2060689" y="270484"/>
                  </a:lnTo>
                  <a:lnTo>
                    <a:pt x="2055622" y="271780"/>
                  </a:lnTo>
                  <a:lnTo>
                    <a:pt x="2040026" y="275170"/>
                  </a:lnTo>
                  <a:lnTo>
                    <a:pt x="2009140" y="271399"/>
                  </a:lnTo>
                  <a:lnTo>
                    <a:pt x="1971040" y="266065"/>
                  </a:lnTo>
                  <a:lnTo>
                    <a:pt x="1933448" y="260096"/>
                  </a:lnTo>
                  <a:lnTo>
                    <a:pt x="1904377" y="255054"/>
                  </a:lnTo>
                  <a:lnTo>
                    <a:pt x="1904377" y="289636"/>
                  </a:lnTo>
                  <a:lnTo>
                    <a:pt x="1864487" y="291211"/>
                  </a:lnTo>
                  <a:lnTo>
                    <a:pt x="1820291" y="295910"/>
                  </a:lnTo>
                  <a:lnTo>
                    <a:pt x="1776730" y="303403"/>
                  </a:lnTo>
                  <a:lnTo>
                    <a:pt x="1745107" y="310934"/>
                  </a:lnTo>
                  <a:lnTo>
                    <a:pt x="1734693" y="308229"/>
                  </a:lnTo>
                  <a:lnTo>
                    <a:pt x="1691640" y="299212"/>
                  </a:lnTo>
                  <a:lnTo>
                    <a:pt x="1647825" y="293116"/>
                  </a:lnTo>
                  <a:lnTo>
                    <a:pt x="1603375" y="289941"/>
                  </a:lnTo>
                  <a:lnTo>
                    <a:pt x="1574685" y="289445"/>
                  </a:lnTo>
                  <a:lnTo>
                    <a:pt x="1580134" y="287782"/>
                  </a:lnTo>
                  <a:lnTo>
                    <a:pt x="1600073" y="281051"/>
                  </a:lnTo>
                  <a:lnTo>
                    <a:pt x="1638046" y="266065"/>
                  </a:lnTo>
                  <a:lnTo>
                    <a:pt x="1656207" y="257683"/>
                  </a:lnTo>
                  <a:lnTo>
                    <a:pt x="1668754" y="251548"/>
                  </a:lnTo>
                  <a:lnTo>
                    <a:pt x="1706372" y="258953"/>
                  </a:lnTo>
                  <a:lnTo>
                    <a:pt x="1751457" y="267081"/>
                  </a:lnTo>
                  <a:lnTo>
                    <a:pt x="1797685" y="274701"/>
                  </a:lnTo>
                  <a:lnTo>
                    <a:pt x="1845183" y="281813"/>
                  </a:lnTo>
                  <a:lnTo>
                    <a:pt x="1893697" y="288417"/>
                  </a:lnTo>
                  <a:lnTo>
                    <a:pt x="1904377" y="289636"/>
                  </a:lnTo>
                  <a:lnTo>
                    <a:pt x="1904377" y="255054"/>
                  </a:lnTo>
                  <a:lnTo>
                    <a:pt x="1899780" y="254254"/>
                  </a:lnTo>
                  <a:lnTo>
                    <a:pt x="1863979" y="240030"/>
                  </a:lnTo>
                  <a:lnTo>
                    <a:pt x="1813179" y="214884"/>
                  </a:lnTo>
                  <a:lnTo>
                    <a:pt x="1788007" y="199694"/>
                  </a:lnTo>
                  <a:lnTo>
                    <a:pt x="1811655" y="188849"/>
                  </a:lnTo>
                  <a:lnTo>
                    <a:pt x="1834515" y="177419"/>
                  </a:lnTo>
                  <a:lnTo>
                    <a:pt x="1875663" y="153416"/>
                  </a:lnTo>
                  <a:lnTo>
                    <a:pt x="1910207" y="128143"/>
                  </a:lnTo>
                  <a:lnTo>
                    <a:pt x="1937766" y="101346"/>
                  </a:lnTo>
                  <a:lnTo>
                    <a:pt x="1956435" y="74549"/>
                  </a:lnTo>
                  <a:lnTo>
                    <a:pt x="1957197" y="73406"/>
                  </a:lnTo>
                  <a:lnTo>
                    <a:pt x="1957705" y="72136"/>
                  </a:lnTo>
                  <a:lnTo>
                    <a:pt x="1958086" y="70866"/>
                  </a:lnTo>
                  <a:lnTo>
                    <a:pt x="1960067" y="63500"/>
                  </a:lnTo>
                  <a:lnTo>
                    <a:pt x="1961095" y="59702"/>
                  </a:lnTo>
                  <a:lnTo>
                    <a:pt x="1961921" y="56642"/>
                  </a:lnTo>
                  <a:lnTo>
                    <a:pt x="1962124" y="55854"/>
                  </a:lnTo>
                  <a:lnTo>
                    <a:pt x="1970468" y="52362"/>
                  </a:lnTo>
                  <a:lnTo>
                    <a:pt x="1978279" y="44653"/>
                  </a:lnTo>
                  <a:lnTo>
                    <a:pt x="1982673" y="34290"/>
                  </a:lnTo>
                  <a:lnTo>
                    <a:pt x="1982685" y="24892"/>
                  </a:lnTo>
                  <a:lnTo>
                    <a:pt x="1982673" y="22872"/>
                  </a:lnTo>
                  <a:lnTo>
                    <a:pt x="1978444" y="12763"/>
                  </a:lnTo>
                  <a:lnTo>
                    <a:pt x="1970773" y="4953"/>
                  </a:lnTo>
                  <a:lnTo>
                    <a:pt x="1960372" y="508"/>
                  </a:lnTo>
                  <a:lnTo>
                    <a:pt x="1948992" y="558"/>
                  </a:lnTo>
                  <a:lnTo>
                    <a:pt x="1938858" y="4800"/>
                  </a:lnTo>
                  <a:lnTo>
                    <a:pt x="1931022" y="12509"/>
                  </a:lnTo>
                  <a:lnTo>
                    <a:pt x="1926628" y="22872"/>
                  </a:lnTo>
                  <a:lnTo>
                    <a:pt x="1926628" y="34290"/>
                  </a:lnTo>
                  <a:lnTo>
                    <a:pt x="1930869" y="44386"/>
                  </a:lnTo>
                  <a:lnTo>
                    <a:pt x="1934603" y="48183"/>
                  </a:lnTo>
                  <a:lnTo>
                    <a:pt x="1931136" y="61201"/>
                  </a:lnTo>
                  <a:lnTo>
                    <a:pt x="1904365" y="95250"/>
                  </a:lnTo>
                  <a:lnTo>
                    <a:pt x="1859534" y="129921"/>
                  </a:lnTo>
                  <a:lnTo>
                    <a:pt x="1820672" y="152400"/>
                  </a:lnTo>
                  <a:lnTo>
                    <a:pt x="1786128" y="169164"/>
                  </a:lnTo>
                  <a:lnTo>
                    <a:pt x="1792351" y="163068"/>
                  </a:lnTo>
                  <a:lnTo>
                    <a:pt x="1803527" y="150622"/>
                  </a:lnTo>
                  <a:lnTo>
                    <a:pt x="1831086" y="111760"/>
                  </a:lnTo>
                  <a:lnTo>
                    <a:pt x="1848866" y="70993"/>
                  </a:lnTo>
                  <a:lnTo>
                    <a:pt x="1850237" y="62484"/>
                  </a:lnTo>
                  <a:lnTo>
                    <a:pt x="1851050" y="57023"/>
                  </a:lnTo>
                  <a:lnTo>
                    <a:pt x="1851393" y="54737"/>
                  </a:lnTo>
                  <a:lnTo>
                    <a:pt x="1858606" y="50965"/>
                  </a:lnTo>
                  <a:lnTo>
                    <a:pt x="1865706" y="42595"/>
                  </a:lnTo>
                  <a:lnTo>
                    <a:pt x="1869186" y="31750"/>
                  </a:lnTo>
                  <a:lnTo>
                    <a:pt x="1868728" y="26543"/>
                  </a:lnTo>
                  <a:lnTo>
                    <a:pt x="1868195" y="20472"/>
                  </a:lnTo>
                  <a:lnTo>
                    <a:pt x="1863128" y="10756"/>
                  </a:lnTo>
                  <a:lnTo>
                    <a:pt x="1854796" y="3632"/>
                  </a:lnTo>
                  <a:lnTo>
                    <a:pt x="1844040" y="127"/>
                  </a:lnTo>
                  <a:lnTo>
                    <a:pt x="1832749" y="1117"/>
                  </a:lnTo>
                  <a:lnTo>
                    <a:pt x="1823034" y="6197"/>
                  </a:lnTo>
                  <a:lnTo>
                    <a:pt x="1815909" y="14566"/>
                  </a:lnTo>
                  <a:lnTo>
                    <a:pt x="1812417" y="25400"/>
                  </a:lnTo>
                  <a:lnTo>
                    <a:pt x="1813394" y="36690"/>
                  </a:lnTo>
                  <a:lnTo>
                    <a:pt x="1818462" y="46405"/>
                  </a:lnTo>
                  <a:lnTo>
                    <a:pt x="1823097" y="50380"/>
                  </a:lnTo>
                  <a:lnTo>
                    <a:pt x="1821091" y="63855"/>
                  </a:lnTo>
                  <a:lnTo>
                    <a:pt x="1798701" y="109982"/>
                  </a:lnTo>
                  <a:lnTo>
                    <a:pt x="1778711" y="135470"/>
                  </a:lnTo>
                  <a:lnTo>
                    <a:pt x="1778711" y="227711"/>
                  </a:lnTo>
                  <a:lnTo>
                    <a:pt x="1758442" y="222504"/>
                  </a:lnTo>
                  <a:lnTo>
                    <a:pt x="1742732" y="218135"/>
                  </a:lnTo>
                  <a:lnTo>
                    <a:pt x="1756435" y="212915"/>
                  </a:lnTo>
                  <a:lnTo>
                    <a:pt x="1766316" y="219710"/>
                  </a:lnTo>
                  <a:lnTo>
                    <a:pt x="1778711" y="227711"/>
                  </a:lnTo>
                  <a:lnTo>
                    <a:pt x="1778711" y="135470"/>
                  </a:lnTo>
                  <a:lnTo>
                    <a:pt x="1771142" y="143891"/>
                  </a:lnTo>
                  <a:lnTo>
                    <a:pt x="1760093" y="154686"/>
                  </a:lnTo>
                  <a:lnTo>
                    <a:pt x="1748155" y="165481"/>
                  </a:lnTo>
                  <a:lnTo>
                    <a:pt x="1744980" y="168097"/>
                  </a:lnTo>
                  <a:lnTo>
                    <a:pt x="1741805" y="165481"/>
                  </a:lnTo>
                  <a:lnTo>
                    <a:pt x="1708531" y="132588"/>
                  </a:lnTo>
                  <a:lnTo>
                    <a:pt x="1684020" y="98298"/>
                  </a:lnTo>
                  <a:lnTo>
                    <a:pt x="1669148" y="65024"/>
                  </a:lnTo>
                  <a:lnTo>
                    <a:pt x="1668716" y="63792"/>
                  </a:lnTo>
                  <a:lnTo>
                    <a:pt x="1668526" y="62484"/>
                  </a:lnTo>
                  <a:lnTo>
                    <a:pt x="1667713" y="57023"/>
                  </a:lnTo>
                  <a:lnTo>
                    <a:pt x="1666735" y="50444"/>
                  </a:lnTo>
                  <a:lnTo>
                    <a:pt x="1671472" y="46405"/>
                  </a:lnTo>
                  <a:lnTo>
                    <a:pt x="1676552" y="36690"/>
                  </a:lnTo>
                  <a:lnTo>
                    <a:pt x="1677441" y="26543"/>
                  </a:lnTo>
                  <a:lnTo>
                    <a:pt x="1677543" y="25400"/>
                  </a:lnTo>
                  <a:lnTo>
                    <a:pt x="1674037" y="14566"/>
                  </a:lnTo>
                  <a:lnTo>
                    <a:pt x="1666913" y="6197"/>
                  </a:lnTo>
                  <a:lnTo>
                    <a:pt x="1657197" y="1117"/>
                  </a:lnTo>
                  <a:lnTo>
                    <a:pt x="1645920" y="127"/>
                  </a:lnTo>
                  <a:lnTo>
                    <a:pt x="1635074" y="3632"/>
                  </a:lnTo>
                  <a:lnTo>
                    <a:pt x="1626704" y="10756"/>
                  </a:lnTo>
                  <a:lnTo>
                    <a:pt x="1621624" y="20472"/>
                  </a:lnTo>
                  <a:lnTo>
                    <a:pt x="1620647" y="31750"/>
                  </a:lnTo>
                  <a:lnTo>
                    <a:pt x="1624139" y="42595"/>
                  </a:lnTo>
                  <a:lnTo>
                    <a:pt x="1631264" y="50965"/>
                  </a:lnTo>
                  <a:lnTo>
                    <a:pt x="1638566" y="54775"/>
                  </a:lnTo>
                  <a:lnTo>
                    <a:pt x="1640967" y="70993"/>
                  </a:lnTo>
                  <a:lnTo>
                    <a:pt x="1641348" y="71755"/>
                  </a:lnTo>
                  <a:lnTo>
                    <a:pt x="1645666" y="84582"/>
                  </a:lnTo>
                  <a:lnTo>
                    <a:pt x="1651635" y="98298"/>
                  </a:lnTo>
                  <a:lnTo>
                    <a:pt x="1676146" y="137922"/>
                  </a:lnTo>
                  <a:lnTo>
                    <a:pt x="1709801" y="175006"/>
                  </a:lnTo>
                  <a:lnTo>
                    <a:pt x="1722069" y="186194"/>
                  </a:lnTo>
                  <a:lnTo>
                    <a:pt x="1721739" y="186436"/>
                  </a:lnTo>
                  <a:lnTo>
                    <a:pt x="1707515" y="196215"/>
                  </a:lnTo>
                  <a:lnTo>
                    <a:pt x="1695157" y="204000"/>
                  </a:lnTo>
                  <a:lnTo>
                    <a:pt x="1666240" y="194437"/>
                  </a:lnTo>
                  <a:lnTo>
                    <a:pt x="1645716" y="187071"/>
                  </a:lnTo>
                  <a:lnTo>
                    <a:pt x="1645716" y="217462"/>
                  </a:lnTo>
                  <a:lnTo>
                    <a:pt x="1626743" y="213360"/>
                  </a:lnTo>
                  <a:lnTo>
                    <a:pt x="1592935" y="205473"/>
                  </a:lnTo>
                  <a:lnTo>
                    <a:pt x="1592935" y="234784"/>
                  </a:lnTo>
                  <a:lnTo>
                    <a:pt x="1542669" y="246634"/>
                  </a:lnTo>
                  <a:lnTo>
                    <a:pt x="1474851" y="260223"/>
                  </a:lnTo>
                  <a:lnTo>
                    <a:pt x="1422463" y="268655"/>
                  </a:lnTo>
                  <a:lnTo>
                    <a:pt x="1414399" y="266573"/>
                  </a:lnTo>
                  <a:lnTo>
                    <a:pt x="1394460" y="260604"/>
                  </a:lnTo>
                  <a:lnTo>
                    <a:pt x="1375156" y="254381"/>
                  </a:lnTo>
                  <a:lnTo>
                    <a:pt x="1355509" y="246913"/>
                  </a:lnTo>
                  <a:lnTo>
                    <a:pt x="1355509" y="277456"/>
                  </a:lnTo>
                  <a:lnTo>
                    <a:pt x="1294384" y="283464"/>
                  </a:lnTo>
                  <a:lnTo>
                    <a:pt x="1219708" y="287909"/>
                  </a:lnTo>
                  <a:lnTo>
                    <a:pt x="1106932" y="289941"/>
                  </a:lnTo>
                  <a:lnTo>
                    <a:pt x="1069530" y="291185"/>
                  </a:lnTo>
                  <a:lnTo>
                    <a:pt x="1118997" y="281686"/>
                  </a:lnTo>
                  <a:lnTo>
                    <a:pt x="1182992" y="266827"/>
                  </a:lnTo>
                  <a:lnTo>
                    <a:pt x="1243711" y="249936"/>
                  </a:lnTo>
                  <a:lnTo>
                    <a:pt x="1272667" y="240792"/>
                  </a:lnTo>
                  <a:lnTo>
                    <a:pt x="1272908" y="240715"/>
                  </a:lnTo>
                  <a:lnTo>
                    <a:pt x="1288669" y="248920"/>
                  </a:lnTo>
                  <a:lnTo>
                    <a:pt x="1306944" y="257810"/>
                  </a:lnTo>
                  <a:lnTo>
                    <a:pt x="1325880" y="266192"/>
                  </a:lnTo>
                  <a:lnTo>
                    <a:pt x="1355509" y="277456"/>
                  </a:lnTo>
                  <a:lnTo>
                    <a:pt x="1355509" y="246913"/>
                  </a:lnTo>
                  <a:lnTo>
                    <a:pt x="1337437" y="240030"/>
                  </a:lnTo>
                  <a:lnTo>
                    <a:pt x="1319276" y="232029"/>
                  </a:lnTo>
                  <a:lnTo>
                    <a:pt x="1310170" y="227660"/>
                  </a:lnTo>
                  <a:lnTo>
                    <a:pt x="1327404" y="221234"/>
                  </a:lnTo>
                  <a:lnTo>
                    <a:pt x="1352931" y="210820"/>
                  </a:lnTo>
                  <a:lnTo>
                    <a:pt x="1377442" y="199898"/>
                  </a:lnTo>
                  <a:lnTo>
                    <a:pt x="1400429" y="188722"/>
                  </a:lnTo>
                  <a:lnTo>
                    <a:pt x="1412963" y="182130"/>
                  </a:lnTo>
                  <a:lnTo>
                    <a:pt x="1433703" y="189611"/>
                  </a:lnTo>
                  <a:lnTo>
                    <a:pt x="1502791" y="211455"/>
                  </a:lnTo>
                  <a:lnTo>
                    <a:pt x="1540383" y="221742"/>
                  </a:lnTo>
                  <a:lnTo>
                    <a:pt x="1579499" y="231648"/>
                  </a:lnTo>
                  <a:lnTo>
                    <a:pt x="1592935" y="234784"/>
                  </a:lnTo>
                  <a:lnTo>
                    <a:pt x="1592935" y="205473"/>
                  </a:lnTo>
                  <a:lnTo>
                    <a:pt x="1586484" y="203962"/>
                  </a:lnTo>
                  <a:lnTo>
                    <a:pt x="1547876" y="194183"/>
                  </a:lnTo>
                  <a:lnTo>
                    <a:pt x="1511173" y="184023"/>
                  </a:lnTo>
                  <a:lnTo>
                    <a:pt x="1476248" y="173482"/>
                  </a:lnTo>
                  <a:lnTo>
                    <a:pt x="1445602" y="163436"/>
                  </a:lnTo>
                  <a:lnTo>
                    <a:pt x="1461262" y="153162"/>
                  </a:lnTo>
                  <a:lnTo>
                    <a:pt x="1478534" y="140716"/>
                  </a:lnTo>
                  <a:lnTo>
                    <a:pt x="1481975" y="137896"/>
                  </a:lnTo>
                  <a:lnTo>
                    <a:pt x="1486535" y="141224"/>
                  </a:lnTo>
                  <a:lnTo>
                    <a:pt x="1505966" y="153670"/>
                  </a:lnTo>
                  <a:lnTo>
                    <a:pt x="1550035" y="177546"/>
                  </a:lnTo>
                  <a:lnTo>
                    <a:pt x="1600327" y="200152"/>
                  </a:lnTo>
                  <a:lnTo>
                    <a:pt x="1645716" y="217462"/>
                  </a:lnTo>
                  <a:lnTo>
                    <a:pt x="1645716" y="187071"/>
                  </a:lnTo>
                  <a:lnTo>
                    <a:pt x="1638300" y="184404"/>
                  </a:lnTo>
                  <a:lnTo>
                    <a:pt x="1611630" y="173990"/>
                  </a:lnTo>
                  <a:lnTo>
                    <a:pt x="1562989" y="152146"/>
                  </a:lnTo>
                  <a:lnTo>
                    <a:pt x="1521333" y="129667"/>
                  </a:lnTo>
                  <a:lnTo>
                    <a:pt x="1504061" y="118529"/>
                  </a:lnTo>
                  <a:lnTo>
                    <a:pt x="1508125" y="114681"/>
                  </a:lnTo>
                  <a:lnTo>
                    <a:pt x="1520190" y="101092"/>
                  </a:lnTo>
                  <a:lnTo>
                    <a:pt x="1541259" y="63639"/>
                  </a:lnTo>
                  <a:lnTo>
                    <a:pt x="1542199" y="59944"/>
                  </a:lnTo>
                  <a:lnTo>
                    <a:pt x="1543037" y="56642"/>
                  </a:lnTo>
                  <a:lnTo>
                    <a:pt x="1543278" y="55714"/>
                  </a:lnTo>
                  <a:lnTo>
                    <a:pt x="1551508" y="52184"/>
                  </a:lnTo>
                  <a:lnTo>
                    <a:pt x="1559217" y="44411"/>
                  </a:lnTo>
                  <a:lnTo>
                    <a:pt x="1563497" y="33909"/>
                  </a:lnTo>
                  <a:lnTo>
                    <a:pt x="1563420" y="25019"/>
                  </a:lnTo>
                  <a:lnTo>
                    <a:pt x="1563408" y="22567"/>
                  </a:lnTo>
                  <a:lnTo>
                    <a:pt x="1559077" y="12496"/>
                  </a:lnTo>
                  <a:lnTo>
                    <a:pt x="1551279" y="4787"/>
                  </a:lnTo>
                  <a:lnTo>
                    <a:pt x="1540764" y="508"/>
                  </a:lnTo>
                  <a:lnTo>
                    <a:pt x="1529410" y="660"/>
                  </a:lnTo>
                  <a:lnTo>
                    <a:pt x="1519339" y="4978"/>
                  </a:lnTo>
                  <a:lnTo>
                    <a:pt x="1511630" y="12750"/>
                  </a:lnTo>
                  <a:lnTo>
                    <a:pt x="1507363" y="23241"/>
                  </a:lnTo>
                  <a:lnTo>
                    <a:pt x="1507502" y="34594"/>
                  </a:lnTo>
                  <a:lnTo>
                    <a:pt x="1511820" y="44665"/>
                  </a:lnTo>
                  <a:lnTo>
                    <a:pt x="1515643" y="48463"/>
                  </a:lnTo>
                  <a:lnTo>
                    <a:pt x="1512277" y="61734"/>
                  </a:lnTo>
                  <a:lnTo>
                    <a:pt x="1505839" y="72771"/>
                  </a:lnTo>
                  <a:lnTo>
                    <a:pt x="1497330" y="84074"/>
                  </a:lnTo>
                  <a:lnTo>
                    <a:pt x="1486916" y="95504"/>
                  </a:lnTo>
                  <a:lnTo>
                    <a:pt x="1480934" y="101117"/>
                  </a:lnTo>
                  <a:lnTo>
                    <a:pt x="1473327" y="94869"/>
                  </a:lnTo>
                  <a:lnTo>
                    <a:pt x="1447673" y="66052"/>
                  </a:lnTo>
                  <a:lnTo>
                    <a:pt x="1441284" y="54114"/>
                  </a:lnTo>
                  <a:lnTo>
                    <a:pt x="1439989" y="48768"/>
                  </a:lnTo>
                  <a:lnTo>
                    <a:pt x="1444434" y="44196"/>
                  </a:lnTo>
                  <a:lnTo>
                    <a:pt x="1448549" y="34048"/>
                  </a:lnTo>
                  <a:lnTo>
                    <a:pt x="1448460" y="25273"/>
                  </a:lnTo>
                  <a:lnTo>
                    <a:pt x="1448435" y="22733"/>
                  </a:lnTo>
                  <a:lnTo>
                    <a:pt x="1443977" y="12280"/>
                  </a:lnTo>
                  <a:lnTo>
                    <a:pt x="1436116" y="4635"/>
                  </a:lnTo>
                  <a:lnTo>
                    <a:pt x="1425956" y="520"/>
                  </a:lnTo>
                  <a:lnTo>
                    <a:pt x="1414653" y="635"/>
                  </a:lnTo>
                  <a:lnTo>
                    <a:pt x="1404188" y="5092"/>
                  </a:lnTo>
                  <a:lnTo>
                    <a:pt x="1396555" y="12954"/>
                  </a:lnTo>
                  <a:lnTo>
                    <a:pt x="1392580" y="22733"/>
                  </a:lnTo>
                  <a:lnTo>
                    <a:pt x="1392555" y="34417"/>
                  </a:lnTo>
                  <a:lnTo>
                    <a:pt x="1397000" y="44881"/>
                  </a:lnTo>
                  <a:lnTo>
                    <a:pt x="1404874" y="52527"/>
                  </a:lnTo>
                  <a:lnTo>
                    <a:pt x="1412227" y="55511"/>
                  </a:lnTo>
                  <a:lnTo>
                    <a:pt x="1414272" y="64135"/>
                  </a:lnTo>
                  <a:lnTo>
                    <a:pt x="1439672" y="101739"/>
                  </a:lnTo>
                  <a:lnTo>
                    <a:pt x="1458734" y="119799"/>
                  </a:lnTo>
                  <a:lnTo>
                    <a:pt x="1444498" y="130048"/>
                  </a:lnTo>
                  <a:lnTo>
                    <a:pt x="1426845" y="141478"/>
                  </a:lnTo>
                  <a:lnTo>
                    <a:pt x="1410601" y="150901"/>
                  </a:lnTo>
                  <a:lnTo>
                    <a:pt x="1383919" y="140335"/>
                  </a:lnTo>
                  <a:lnTo>
                    <a:pt x="1345438" y="122936"/>
                  </a:lnTo>
                  <a:lnTo>
                    <a:pt x="1303020" y="99326"/>
                  </a:lnTo>
                  <a:lnTo>
                    <a:pt x="1271892" y="76073"/>
                  </a:lnTo>
                  <a:lnTo>
                    <a:pt x="1254467" y="56527"/>
                  </a:lnTo>
                  <a:lnTo>
                    <a:pt x="1253109" y="54533"/>
                  </a:lnTo>
                  <a:lnTo>
                    <a:pt x="1252575" y="52832"/>
                  </a:lnTo>
                  <a:lnTo>
                    <a:pt x="1250861" y="47371"/>
                  </a:lnTo>
                  <a:lnTo>
                    <a:pt x="1254798" y="42811"/>
                  </a:lnTo>
                  <a:lnTo>
                    <a:pt x="1258328" y="32423"/>
                  </a:lnTo>
                  <a:lnTo>
                    <a:pt x="1257769" y="24257"/>
                  </a:lnTo>
                  <a:lnTo>
                    <a:pt x="1257541" y="21082"/>
                  </a:lnTo>
                  <a:lnTo>
                    <a:pt x="1252499" y="10934"/>
                  </a:lnTo>
                  <a:lnTo>
                    <a:pt x="1244219" y="3771"/>
                  </a:lnTo>
                  <a:lnTo>
                    <a:pt x="1233830" y="241"/>
                  </a:lnTo>
                  <a:lnTo>
                    <a:pt x="1222489" y="1016"/>
                  </a:lnTo>
                  <a:lnTo>
                    <a:pt x="1212342" y="6070"/>
                  </a:lnTo>
                  <a:lnTo>
                    <a:pt x="1205179" y="14351"/>
                  </a:lnTo>
                  <a:lnTo>
                    <a:pt x="1201648" y="24739"/>
                  </a:lnTo>
                  <a:lnTo>
                    <a:pt x="1202436" y="36068"/>
                  </a:lnTo>
                  <a:lnTo>
                    <a:pt x="1207477" y="46228"/>
                  </a:lnTo>
                  <a:lnTo>
                    <a:pt x="1215771" y="53390"/>
                  </a:lnTo>
                  <a:lnTo>
                    <a:pt x="1223632" y="56057"/>
                  </a:lnTo>
                  <a:lnTo>
                    <a:pt x="1226439" y="65024"/>
                  </a:lnTo>
                  <a:lnTo>
                    <a:pt x="1251966" y="96520"/>
                  </a:lnTo>
                  <a:lnTo>
                    <a:pt x="1287272" y="123190"/>
                  </a:lnTo>
                  <a:lnTo>
                    <a:pt x="1320292" y="142240"/>
                  </a:lnTo>
                  <a:lnTo>
                    <a:pt x="1372489" y="166497"/>
                  </a:lnTo>
                  <a:lnTo>
                    <a:pt x="1377073" y="168313"/>
                  </a:lnTo>
                  <a:lnTo>
                    <a:pt x="1364869" y="174244"/>
                  </a:lnTo>
                  <a:lnTo>
                    <a:pt x="1341374" y="184658"/>
                  </a:lnTo>
                  <a:lnTo>
                    <a:pt x="1316609" y="194691"/>
                  </a:lnTo>
                  <a:lnTo>
                    <a:pt x="1290574" y="204470"/>
                  </a:lnTo>
                  <a:lnTo>
                    <a:pt x="1275638" y="209562"/>
                  </a:lnTo>
                  <a:lnTo>
                    <a:pt x="1268717" y="205613"/>
                  </a:lnTo>
                  <a:lnTo>
                    <a:pt x="1224267" y="175895"/>
                  </a:lnTo>
                  <a:lnTo>
                    <a:pt x="1187196" y="143764"/>
                  </a:lnTo>
                  <a:lnTo>
                    <a:pt x="1158748" y="109740"/>
                  </a:lnTo>
                  <a:lnTo>
                    <a:pt x="1139571" y="75057"/>
                  </a:lnTo>
                  <a:lnTo>
                    <a:pt x="1134503" y="56896"/>
                  </a:lnTo>
                  <a:lnTo>
                    <a:pt x="1133475" y="50266"/>
                  </a:lnTo>
                  <a:lnTo>
                    <a:pt x="1138123" y="46278"/>
                  </a:lnTo>
                  <a:lnTo>
                    <a:pt x="1143114" y="36563"/>
                  </a:lnTo>
                  <a:lnTo>
                    <a:pt x="1143914" y="26416"/>
                  </a:lnTo>
                  <a:lnTo>
                    <a:pt x="1144016" y="25273"/>
                  </a:lnTo>
                  <a:lnTo>
                    <a:pt x="1140510" y="14452"/>
                  </a:lnTo>
                  <a:lnTo>
                    <a:pt x="1133386" y="6146"/>
                  </a:lnTo>
                  <a:lnTo>
                    <a:pt x="1123670" y="1155"/>
                  </a:lnTo>
                  <a:lnTo>
                    <a:pt x="1112393" y="254"/>
                  </a:lnTo>
                  <a:lnTo>
                    <a:pt x="1101559" y="3759"/>
                  </a:lnTo>
                  <a:lnTo>
                    <a:pt x="1093254" y="10883"/>
                  </a:lnTo>
                  <a:lnTo>
                    <a:pt x="1088263" y="20599"/>
                  </a:lnTo>
                  <a:lnTo>
                    <a:pt x="1087374" y="31877"/>
                  </a:lnTo>
                  <a:lnTo>
                    <a:pt x="1090866" y="42710"/>
                  </a:lnTo>
                  <a:lnTo>
                    <a:pt x="1097991" y="51015"/>
                  </a:lnTo>
                  <a:lnTo>
                    <a:pt x="1105217" y="54724"/>
                  </a:lnTo>
                  <a:lnTo>
                    <a:pt x="1107567" y="70231"/>
                  </a:lnTo>
                  <a:lnTo>
                    <a:pt x="1107821" y="71120"/>
                  </a:lnTo>
                  <a:lnTo>
                    <a:pt x="1108202" y="72009"/>
                  </a:lnTo>
                  <a:lnTo>
                    <a:pt x="1112774" y="84709"/>
                  </a:lnTo>
                  <a:lnTo>
                    <a:pt x="1134618" y="125095"/>
                  </a:lnTo>
                  <a:lnTo>
                    <a:pt x="1166241" y="163195"/>
                  </a:lnTo>
                  <a:lnTo>
                    <a:pt x="1206373" y="198247"/>
                  </a:lnTo>
                  <a:lnTo>
                    <a:pt x="1239507" y="221246"/>
                  </a:lnTo>
                  <a:lnTo>
                    <a:pt x="1235075" y="222631"/>
                  </a:lnTo>
                  <a:lnTo>
                    <a:pt x="1175639" y="239268"/>
                  </a:lnTo>
                  <a:lnTo>
                    <a:pt x="1112774" y="253746"/>
                  </a:lnTo>
                  <a:lnTo>
                    <a:pt x="1047115" y="266192"/>
                  </a:lnTo>
                  <a:lnTo>
                    <a:pt x="979297" y="276098"/>
                  </a:lnTo>
                  <a:lnTo>
                    <a:pt x="909574" y="283464"/>
                  </a:lnTo>
                  <a:lnTo>
                    <a:pt x="838962" y="287909"/>
                  </a:lnTo>
                  <a:lnTo>
                    <a:pt x="731647" y="289941"/>
                  </a:lnTo>
                  <a:lnTo>
                    <a:pt x="695452" y="291211"/>
                  </a:lnTo>
                  <a:lnTo>
                    <a:pt x="623570" y="295783"/>
                  </a:lnTo>
                  <a:lnTo>
                    <a:pt x="552831" y="303276"/>
                  </a:lnTo>
                  <a:lnTo>
                    <a:pt x="483743" y="313309"/>
                  </a:lnTo>
                  <a:lnTo>
                    <a:pt x="416941" y="325882"/>
                  </a:lnTo>
                  <a:lnTo>
                    <a:pt x="352933" y="340741"/>
                  </a:lnTo>
                  <a:lnTo>
                    <a:pt x="292227" y="357505"/>
                  </a:lnTo>
                  <a:lnTo>
                    <a:pt x="235331" y="376301"/>
                  </a:lnTo>
                  <a:lnTo>
                    <a:pt x="183007" y="396748"/>
                  </a:lnTo>
                  <a:lnTo>
                    <a:pt x="135636" y="418592"/>
                  </a:lnTo>
                  <a:lnTo>
                    <a:pt x="93726" y="441960"/>
                  </a:lnTo>
                  <a:lnTo>
                    <a:pt x="57785" y="466344"/>
                  </a:lnTo>
                  <a:lnTo>
                    <a:pt x="39878" y="481457"/>
                  </a:lnTo>
                  <a:lnTo>
                    <a:pt x="27838" y="497078"/>
                  </a:lnTo>
                  <a:lnTo>
                    <a:pt x="0" y="483235"/>
                  </a:lnTo>
                  <a:lnTo>
                    <a:pt x="127" y="578993"/>
                  </a:lnTo>
                  <a:lnTo>
                    <a:pt x="73494" y="523748"/>
                  </a:lnTo>
                  <a:lnTo>
                    <a:pt x="76708" y="521335"/>
                  </a:lnTo>
                  <a:lnTo>
                    <a:pt x="53886" y="510006"/>
                  </a:lnTo>
                  <a:lnTo>
                    <a:pt x="60617" y="501269"/>
                  </a:lnTo>
                  <a:lnTo>
                    <a:pt x="61341" y="500341"/>
                  </a:lnTo>
                  <a:lnTo>
                    <a:pt x="108077" y="466598"/>
                  </a:lnTo>
                  <a:lnTo>
                    <a:pt x="148082" y="444373"/>
                  </a:lnTo>
                  <a:lnTo>
                    <a:pt x="193802" y="423164"/>
                  </a:lnTo>
                  <a:lnTo>
                    <a:pt x="244729" y="403352"/>
                  </a:lnTo>
                  <a:lnTo>
                    <a:pt x="300101" y="385064"/>
                  </a:lnTo>
                  <a:lnTo>
                    <a:pt x="359664" y="368554"/>
                  </a:lnTo>
                  <a:lnTo>
                    <a:pt x="422529" y="353949"/>
                  </a:lnTo>
                  <a:lnTo>
                    <a:pt x="488061" y="341630"/>
                  </a:lnTo>
                  <a:lnTo>
                    <a:pt x="556133" y="331597"/>
                  </a:lnTo>
                  <a:lnTo>
                    <a:pt x="625729" y="324231"/>
                  </a:lnTo>
                  <a:lnTo>
                    <a:pt x="696468" y="319786"/>
                  </a:lnTo>
                  <a:lnTo>
                    <a:pt x="804291" y="317754"/>
                  </a:lnTo>
                  <a:lnTo>
                    <a:pt x="823760" y="317080"/>
                  </a:lnTo>
                  <a:lnTo>
                    <a:pt x="775208" y="325882"/>
                  </a:lnTo>
                  <a:lnTo>
                    <a:pt x="707771" y="340741"/>
                  </a:lnTo>
                  <a:lnTo>
                    <a:pt x="643890" y="357505"/>
                  </a:lnTo>
                  <a:lnTo>
                    <a:pt x="583946" y="376301"/>
                  </a:lnTo>
                  <a:lnTo>
                    <a:pt x="528828" y="396621"/>
                  </a:lnTo>
                  <a:lnTo>
                    <a:pt x="478917" y="418465"/>
                  </a:lnTo>
                  <a:lnTo>
                    <a:pt x="434721" y="441706"/>
                  </a:lnTo>
                  <a:lnTo>
                    <a:pt x="396875" y="466217"/>
                  </a:lnTo>
                  <a:lnTo>
                    <a:pt x="364617" y="493014"/>
                  </a:lnTo>
                  <a:lnTo>
                    <a:pt x="362839" y="495808"/>
                  </a:lnTo>
                  <a:lnTo>
                    <a:pt x="362470" y="496506"/>
                  </a:lnTo>
                  <a:lnTo>
                    <a:pt x="336931" y="483235"/>
                  </a:lnTo>
                  <a:lnTo>
                    <a:pt x="335407" y="578993"/>
                  </a:lnTo>
                  <a:lnTo>
                    <a:pt x="413004" y="522732"/>
                  </a:lnTo>
                  <a:lnTo>
                    <a:pt x="412267" y="522351"/>
                  </a:lnTo>
                  <a:lnTo>
                    <a:pt x="388505" y="510019"/>
                  </a:lnTo>
                  <a:lnTo>
                    <a:pt x="429895" y="478155"/>
                  </a:lnTo>
                  <a:lnTo>
                    <a:pt x="468884" y="455549"/>
                  </a:lnTo>
                  <a:lnTo>
                    <a:pt x="514223" y="433705"/>
                  </a:lnTo>
                  <a:lnTo>
                    <a:pt x="565277" y="413131"/>
                  </a:lnTo>
                  <a:lnTo>
                    <a:pt x="621538" y="394081"/>
                  </a:lnTo>
                  <a:lnTo>
                    <a:pt x="682244" y="376555"/>
                  </a:lnTo>
                  <a:lnTo>
                    <a:pt x="746887" y="360934"/>
                  </a:lnTo>
                  <a:lnTo>
                    <a:pt x="814959" y="347599"/>
                  </a:lnTo>
                  <a:lnTo>
                    <a:pt x="885444" y="336296"/>
                  </a:lnTo>
                  <a:lnTo>
                    <a:pt x="958088" y="327660"/>
                  </a:lnTo>
                  <a:lnTo>
                    <a:pt x="1032256" y="321691"/>
                  </a:lnTo>
                  <a:lnTo>
                    <a:pt x="1107313" y="318516"/>
                  </a:lnTo>
                  <a:lnTo>
                    <a:pt x="1182992" y="317627"/>
                  </a:lnTo>
                  <a:lnTo>
                    <a:pt x="1211592" y="316776"/>
                  </a:lnTo>
                  <a:lnTo>
                    <a:pt x="1144143" y="341376"/>
                  </a:lnTo>
                  <a:lnTo>
                    <a:pt x="1107694" y="358521"/>
                  </a:lnTo>
                  <a:lnTo>
                    <a:pt x="1073912" y="377571"/>
                  </a:lnTo>
                  <a:lnTo>
                    <a:pt x="1028192" y="409067"/>
                  </a:lnTo>
                  <a:lnTo>
                    <a:pt x="989457" y="444119"/>
                  </a:lnTo>
                  <a:lnTo>
                    <a:pt x="958088" y="482727"/>
                  </a:lnTo>
                  <a:lnTo>
                    <a:pt x="957199" y="484632"/>
                  </a:lnTo>
                  <a:lnTo>
                    <a:pt x="953566" y="493331"/>
                  </a:lnTo>
                  <a:lnTo>
                    <a:pt x="925068" y="484378"/>
                  </a:lnTo>
                  <a:lnTo>
                    <a:pt x="940435" y="578993"/>
                  </a:lnTo>
                  <a:lnTo>
                    <a:pt x="1000734" y="516382"/>
                  </a:lnTo>
                  <a:lnTo>
                    <a:pt x="1006856" y="510032"/>
                  </a:lnTo>
                  <a:lnTo>
                    <a:pt x="980922" y="501904"/>
                  </a:lnTo>
                  <a:lnTo>
                    <a:pt x="982332" y="498475"/>
                  </a:lnTo>
                  <a:lnTo>
                    <a:pt x="982840" y="497243"/>
                  </a:lnTo>
                  <a:lnTo>
                    <a:pt x="983957" y="495681"/>
                  </a:lnTo>
                  <a:lnTo>
                    <a:pt x="990219" y="486918"/>
                  </a:lnTo>
                  <a:lnTo>
                    <a:pt x="1020699" y="453390"/>
                  </a:lnTo>
                  <a:lnTo>
                    <a:pt x="1058926" y="421640"/>
                  </a:lnTo>
                  <a:lnTo>
                    <a:pt x="1104138" y="392938"/>
                  </a:lnTo>
                  <a:lnTo>
                    <a:pt x="1154557" y="367919"/>
                  </a:lnTo>
                  <a:lnTo>
                    <a:pt x="1191133" y="353441"/>
                  </a:lnTo>
                  <a:lnTo>
                    <a:pt x="1229093" y="341249"/>
                  </a:lnTo>
                  <a:lnTo>
                    <a:pt x="1268349" y="331470"/>
                  </a:lnTo>
                  <a:lnTo>
                    <a:pt x="1308468" y="324231"/>
                  </a:lnTo>
                  <a:lnTo>
                    <a:pt x="1349375" y="319786"/>
                  </a:lnTo>
                  <a:lnTo>
                    <a:pt x="1412621" y="317754"/>
                  </a:lnTo>
                  <a:lnTo>
                    <a:pt x="1434084" y="316484"/>
                  </a:lnTo>
                  <a:lnTo>
                    <a:pt x="1455547" y="314452"/>
                  </a:lnTo>
                  <a:lnTo>
                    <a:pt x="1476883" y="311785"/>
                  </a:lnTo>
                  <a:lnTo>
                    <a:pt x="1484388" y="310527"/>
                  </a:lnTo>
                  <a:lnTo>
                    <a:pt x="1492123" y="311785"/>
                  </a:lnTo>
                  <a:lnTo>
                    <a:pt x="1514221" y="314452"/>
                  </a:lnTo>
                  <a:lnTo>
                    <a:pt x="1536446" y="316484"/>
                  </a:lnTo>
                  <a:lnTo>
                    <a:pt x="1558671" y="317754"/>
                  </a:lnTo>
                  <a:lnTo>
                    <a:pt x="1602867" y="318516"/>
                  </a:lnTo>
                  <a:lnTo>
                    <a:pt x="1623949" y="319786"/>
                  </a:lnTo>
                  <a:lnTo>
                    <a:pt x="1645285" y="321564"/>
                  </a:lnTo>
                  <a:lnTo>
                    <a:pt x="1666240" y="324231"/>
                  </a:lnTo>
                  <a:lnTo>
                    <a:pt x="1687322" y="327533"/>
                  </a:lnTo>
                  <a:lnTo>
                    <a:pt x="1689277" y="327914"/>
                  </a:lnTo>
                  <a:lnTo>
                    <a:pt x="1654175" y="341249"/>
                  </a:lnTo>
                  <a:lnTo>
                    <a:pt x="1635125" y="349631"/>
                  </a:lnTo>
                  <a:lnTo>
                    <a:pt x="1598930" y="367665"/>
                  </a:lnTo>
                  <a:lnTo>
                    <a:pt x="1565275" y="387477"/>
                  </a:lnTo>
                  <a:lnTo>
                    <a:pt x="1520317" y="420370"/>
                  </a:lnTo>
                  <a:lnTo>
                    <a:pt x="1482979" y="456184"/>
                  </a:lnTo>
                  <a:lnTo>
                    <a:pt x="1461262" y="484505"/>
                  </a:lnTo>
                  <a:lnTo>
                    <a:pt x="1457337" y="493433"/>
                  </a:lnTo>
                  <a:lnTo>
                    <a:pt x="1428877" y="484251"/>
                  </a:lnTo>
                  <a:lnTo>
                    <a:pt x="1443355" y="578993"/>
                  </a:lnTo>
                  <a:lnTo>
                    <a:pt x="1504315" y="516763"/>
                  </a:lnTo>
                  <a:lnTo>
                    <a:pt x="1510411" y="510540"/>
                  </a:lnTo>
                  <a:lnTo>
                    <a:pt x="1484655" y="502246"/>
                  </a:lnTo>
                  <a:lnTo>
                    <a:pt x="1486166" y="498729"/>
                  </a:lnTo>
                  <a:lnTo>
                    <a:pt x="1486712" y="497446"/>
                  </a:lnTo>
                  <a:lnTo>
                    <a:pt x="1514348" y="464566"/>
                  </a:lnTo>
                  <a:lnTo>
                    <a:pt x="1551432" y="432054"/>
                  </a:lnTo>
                  <a:lnTo>
                    <a:pt x="1595882" y="402336"/>
                  </a:lnTo>
                  <a:lnTo>
                    <a:pt x="1646555" y="375793"/>
                  </a:lnTo>
                  <a:lnTo>
                    <a:pt x="1702181" y="353568"/>
                  </a:lnTo>
                  <a:lnTo>
                    <a:pt x="1741551" y="341249"/>
                  </a:lnTo>
                  <a:lnTo>
                    <a:pt x="1745043" y="340347"/>
                  </a:lnTo>
                  <a:lnTo>
                    <a:pt x="1748536" y="341249"/>
                  </a:lnTo>
                  <a:lnTo>
                    <a:pt x="1787906" y="353568"/>
                  </a:lnTo>
                  <a:lnTo>
                    <a:pt x="1825752" y="367919"/>
                  </a:lnTo>
                  <a:lnTo>
                    <a:pt x="1861058" y="384175"/>
                  </a:lnTo>
                  <a:lnTo>
                    <a:pt x="1909826" y="411861"/>
                  </a:lnTo>
                  <a:lnTo>
                    <a:pt x="1924672" y="421868"/>
                  </a:lnTo>
                  <a:lnTo>
                    <a:pt x="1924431" y="422148"/>
                  </a:lnTo>
                  <a:lnTo>
                    <a:pt x="1915541" y="434213"/>
                  </a:lnTo>
                  <a:lnTo>
                    <a:pt x="1892808" y="471043"/>
                  </a:lnTo>
                  <a:lnTo>
                    <a:pt x="1886140" y="484886"/>
                  </a:lnTo>
                  <a:lnTo>
                    <a:pt x="1885823" y="485521"/>
                  </a:lnTo>
                  <a:lnTo>
                    <a:pt x="1885569" y="486410"/>
                  </a:lnTo>
                  <a:lnTo>
                    <a:pt x="1883981" y="492353"/>
                  </a:lnTo>
                  <a:lnTo>
                    <a:pt x="1855470" y="486156"/>
                  </a:lnTo>
                  <a:lnTo>
                    <a:pt x="1879219" y="578993"/>
                  </a:lnTo>
                  <a:lnTo>
                    <a:pt x="1932228" y="512953"/>
                  </a:lnTo>
                  <a:lnTo>
                    <a:pt x="1939163" y="504317"/>
                  </a:lnTo>
                  <a:lnTo>
                    <a:pt x="1912010" y="498436"/>
                  </a:lnTo>
                  <a:lnTo>
                    <a:pt x="1912556" y="496443"/>
                  </a:lnTo>
                  <a:lnTo>
                    <a:pt x="1912975" y="494919"/>
                  </a:lnTo>
                  <a:lnTo>
                    <a:pt x="1938401" y="451231"/>
                  </a:lnTo>
                  <a:lnTo>
                    <a:pt x="1947608" y="439102"/>
                  </a:lnTo>
                  <a:lnTo>
                    <a:pt x="1951990" y="442595"/>
                  </a:lnTo>
                  <a:lnTo>
                    <a:pt x="1986280" y="475742"/>
                  </a:lnTo>
                  <a:lnTo>
                    <a:pt x="2005418" y="502246"/>
                  </a:lnTo>
                  <a:lnTo>
                    <a:pt x="2016302" y="498729"/>
                  </a:lnTo>
                  <a:lnTo>
                    <a:pt x="2025357" y="495808"/>
                  </a:lnTo>
                  <a:lnTo>
                    <a:pt x="2032800" y="493420"/>
                  </a:lnTo>
                  <a:lnTo>
                    <a:pt x="2028952" y="484505"/>
                  </a:lnTo>
                  <a:lnTo>
                    <a:pt x="1995551" y="443992"/>
                  </a:lnTo>
                  <a:lnTo>
                    <a:pt x="1966341" y="417626"/>
                  </a:lnTo>
                  <a:lnTo>
                    <a:pt x="1983486" y="400812"/>
                  </a:lnTo>
                  <a:lnTo>
                    <a:pt x="2027555" y="366903"/>
                  </a:lnTo>
                  <a:lnTo>
                    <a:pt x="2064385" y="346456"/>
                  </a:lnTo>
                  <a:lnTo>
                    <a:pt x="2102866" y="331216"/>
                  </a:lnTo>
                  <a:lnTo>
                    <a:pt x="2142617" y="321564"/>
                  </a:lnTo>
                  <a:lnTo>
                    <a:pt x="2149678" y="320573"/>
                  </a:lnTo>
                  <a:lnTo>
                    <a:pt x="2161159" y="321564"/>
                  </a:lnTo>
                  <a:lnTo>
                    <a:pt x="2181479" y="324231"/>
                  </a:lnTo>
                  <a:lnTo>
                    <a:pt x="2201799" y="327533"/>
                  </a:lnTo>
                  <a:lnTo>
                    <a:pt x="2213686" y="329895"/>
                  </a:lnTo>
                  <a:lnTo>
                    <a:pt x="2213483" y="331216"/>
                  </a:lnTo>
                  <a:lnTo>
                    <a:pt x="2212594" y="337820"/>
                  </a:lnTo>
                  <a:lnTo>
                    <a:pt x="2207260" y="388620"/>
                  </a:lnTo>
                  <a:lnTo>
                    <a:pt x="2204339" y="430657"/>
                  </a:lnTo>
                  <a:lnTo>
                    <a:pt x="2202180" y="477393"/>
                  </a:lnTo>
                  <a:lnTo>
                    <a:pt x="2201773" y="493102"/>
                  </a:lnTo>
                  <a:lnTo>
                    <a:pt x="2172970" y="492633"/>
                  </a:lnTo>
                  <a:lnTo>
                    <a:pt x="2214499" y="578993"/>
                  </a:lnTo>
                  <a:lnTo>
                    <a:pt x="2251418" y="508000"/>
                  </a:lnTo>
                  <a:lnTo>
                    <a:pt x="2258695" y="494030"/>
                  </a:lnTo>
                  <a:lnTo>
                    <a:pt x="2230234" y="493572"/>
                  </a:lnTo>
                  <a:lnTo>
                    <a:pt x="2230628" y="478536"/>
                  </a:lnTo>
                  <a:lnTo>
                    <a:pt x="2231834" y="453517"/>
                  </a:lnTo>
                  <a:lnTo>
                    <a:pt x="2234184" y="411099"/>
                  </a:lnTo>
                  <a:lnTo>
                    <a:pt x="2237232" y="372872"/>
                  </a:lnTo>
                  <a:lnTo>
                    <a:pt x="2241727" y="336130"/>
                  </a:lnTo>
                  <a:lnTo>
                    <a:pt x="2260854" y="341249"/>
                  </a:lnTo>
                  <a:lnTo>
                    <a:pt x="2298954" y="353441"/>
                  </a:lnTo>
                  <a:lnTo>
                    <a:pt x="2335530" y="367919"/>
                  </a:lnTo>
                  <a:lnTo>
                    <a:pt x="2385949" y="392938"/>
                  </a:lnTo>
                  <a:lnTo>
                    <a:pt x="2430907" y="421640"/>
                  </a:lnTo>
                  <a:lnTo>
                    <a:pt x="2469261" y="453263"/>
                  </a:lnTo>
                  <a:lnTo>
                    <a:pt x="2499741" y="486918"/>
                  </a:lnTo>
                  <a:lnTo>
                    <a:pt x="2508923" y="501891"/>
                  </a:lnTo>
                  <a:lnTo>
                    <a:pt x="2482977" y="510032"/>
                  </a:lnTo>
                  <a:lnTo>
                    <a:pt x="2549525" y="578993"/>
                  </a:lnTo>
                  <a:lnTo>
                    <a:pt x="2559608" y="516382"/>
                  </a:lnTo>
                  <a:lnTo>
                    <a:pt x="2564765" y="484378"/>
                  </a:lnTo>
                  <a:lnTo>
                    <a:pt x="2536253" y="493331"/>
                  </a:lnTo>
                  <a:lnTo>
                    <a:pt x="2519819" y="498475"/>
                  </a:lnTo>
                  <a:lnTo>
                    <a:pt x="2528722" y="495681"/>
                  </a:lnTo>
                  <a:lnTo>
                    <a:pt x="2536253" y="493331"/>
                  </a:lnTo>
                  <a:lnTo>
                    <a:pt x="2532532" y="484378"/>
                  </a:lnTo>
                  <a:lnTo>
                    <a:pt x="2500503" y="444119"/>
                  </a:lnTo>
                  <a:lnTo>
                    <a:pt x="2461768" y="409067"/>
                  </a:lnTo>
                  <a:lnTo>
                    <a:pt x="2416048" y="377571"/>
                  </a:lnTo>
                  <a:lnTo>
                    <a:pt x="2382266" y="358521"/>
                  </a:lnTo>
                  <a:lnTo>
                    <a:pt x="2345944" y="341376"/>
                  </a:lnTo>
                  <a:lnTo>
                    <a:pt x="2307971" y="326390"/>
                  </a:lnTo>
                  <a:lnTo>
                    <a:pt x="2282583" y="318033"/>
                  </a:lnTo>
                  <a:lnTo>
                    <a:pt x="2327656" y="318516"/>
                  </a:lnTo>
                  <a:lnTo>
                    <a:pt x="2368042" y="319786"/>
                  </a:lnTo>
                  <a:lnTo>
                    <a:pt x="2408174" y="321691"/>
                  </a:lnTo>
                  <a:lnTo>
                    <a:pt x="2447925" y="324358"/>
                  </a:lnTo>
                  <a:lnTo>
                    <a:pt x="2487549" y="327660"/>
                  </a:lnTo>
                  <a:lnTo>
                    <a:pt x="2526665" y="331724"/>
                  </a:lnTo>
                  <a:lnTo>
                    <a:pt x="2578481" y="341122"/>
                  </a:lnTo>
                  <a:lnTo>
                    <a:pt x="2640076" y="367538"/>
                  </a:lnTo>
                  <a:lnTo>
                    <a:pt x="2695067" y="401701"/>
                  </a:lnTo>
                  <a:lnTo>
                    <a:pt x="2730373" y="431165"/>
                  </a:lnTo>
                  <a:lnTo>
                    <a:pt x="2760091" y="463423"/>
                  </a:lnTo>
                  <a:lnTo>
                    <a:pt x="2782239" y="496087"/>
                  </a:lnTo>
                  <a:lnTo>
                    <a:pt x="2783586" y="500049"/>
                  </a:lnTo>
                  <a:lnTo>
                    <a:pt x="2793339" y="497459"/>
                  </a:lnTo>
                  <a:lnTo>
                    <a:pt x="2803410" y="494792"/>
                  </a:lnTo>
                  <a:lnTo>
                    <a:pt x="2811297" y="492709"/>
                  </a:lnTo>
                  <a:lnTo>
                    <a:pt x="2808859" y="485521"/>
                  </a:lnTo>
                  <a:lnTo>
                    <a:pt x="2808478" y="484632"/>
                  </a:lnTo>
                  <a:lnTo>
                    <a:pt x="2808097" y="483616"/>
                  </a:lnTo>
                  <a:lnTo>
                    <a:pt x="2807589" y="482854"/>
                  </a:lnTo>
                  <a:lnTo>
                    <a:pt x="2782062" y="445135"/>
                  </a:lnTo>
                  <a:lnTo>
                    <a:pt x="2749550" y="409956"/>
                  </a:lnTo>
                  <a:lnTo>
                    <a:pt x="2711069" y="378079"/>
                  </a:lnTo>
                  <a:lnTo>
                    <a:pt x="2672334" y="353098"/>
                  </a:lnTo>
                  <a:lnTo>
                    <a:pt x="2677922" y="354076"/>
                  </a:lnTo>
                  <a:lnTo>
                    <a:pt x="2749042" y="368554"/>
                  </a:lnTo>
                  <a:lnTo>
                    <a:pt x="2816225" y="385064"/>
                  </a:lnTo>
                  <a:lnTo>
                    <a:pt x="2878963" y="403479"/>
                  </a:lnTo>
                  <a:lnTo>
                    <a:pt x="2936621" y="423418"/>
                  </a:lnTo>
                  <a:lnTo>
                    <a:pt x="2988437" y="444627"/>
                  </a:lnTo>
                  <a:lnTo>
                    <a:pt x="3033776" y="466979"/>
                  </a:lnTo>
                  <a:lnTo>
                    <a:pt x="3071876" y="489966"/>
                  </a:lnTo>
                  <a:lnTo>
                    <a:pt x="3099320" y="511251"/>
                  </a:lnTo>
                  <a:lnTo>
                    <a:pt x="3075051" y="524637"/>
                  </a:lnTo>
                  <a:lnTo>
                    <a:pt x="3154045" y="578993"/>
                  </a:lnTo>
                  <a:lnTo>
                    <a:pt x="3151771" y="523875"/>
                  </a:lnTo>
                  <a:lnTo>
                    <a:pt x="3150108" y="483235"/>
                  </a:lnTo>
                  <a:lnTo>
                    <a:pt x="3124682" y="497268"/>
                  </a:lnTo>
                  <a:lnTo>
                    <a:pt x="3099828" y="510971"/>
                  </a:lnTo>
                  <a:lnTo>
                    <a:pt x="3099727" y="511251"/>
                  </a:lnTo>
                  <a:lnTo>
                    <a:pt x="3100133" y="511924"/>
                  </a:lnTo>
                  <a:lnTo>
                    <a:pt x="3099625" y="511086"/>
                  </a:lnTo>
                  <a:lnTo>
                    <a:pt x="3099828" y="510971"/>
                  </a:lnTo>
                  <a:lnTo>
                    <a:pt x="3101746" y="509905"/>
                  </a:lnTo>
                  <a:lnTo>
                    <a:pt x="3124682" y="497268"/>
                  </a:lnTo>
                  <a:lnTo>
                    <a:pt x="3123438" y="495173"/>
                  </a:lnTo>
                  <a:lnTo>
                    <a:pt x="3087243" y="465963"/>
                  </a:lnTo>
                  <a:lnTo>
                    <a:pt x="3046857" y="441579"/>
                  </a:lnTo>
                  <a:lnTo>
                    <a:pt x="2999613" y="418338"/>
                  </a:lnTo>
                  <a:lnTo>
                    <a:pt x="2946273" y="396494"/>
                  </a:lnTo>
                  <a:lnTo>
                    <a:pt x="2887345" y="376174"/>
                  </a:lnTo>
                  <a:lnTo>
                    <a:pt x="2823337" y="357505"/>
                  </a:lnTo>
                  <a:lnTo>
                    <a:pt x="2755011" y="340614"/>
                  </a:lnTo>
                  <a:lnTo>
                    <a:pt x="2747200" y="338950"/>
                  </a:lnTo>
                  <a:lnTo>
                    <a:pt x="2772918" y="341630"/>
                  </a:lnTo>
                  <a:lnTo>
                    <a:pt x="2821940" y="347599"/>
                  </a:lnTo>
                  <a:lnTo>
                    <a:pt x="2870073" y="354076"/>
                  </a:lnTo>
                  <a:lnTo>
                    <a:pt x="2917063" y="361188"/>
                  </a:lnTo>
                  <a:lnTo>
                    <a:pt x="2963037" y="368681"/>
                  </a:lnTo>
                  <a:lnTo>
                    <a:pt x="3007741" y="376809"/>
                  </a:lnTo>
                  <a:lnTo>
                    <a:pt x="3051048" y="385318"/>
                  </a:lnTo>
                  <a:lnTo>
                    <a:pt x="3092704" y="394335"/>
                  </a:lnTo>
                  <a:lnTo>
                    <a:pt x="3133090" y="403733"/>
                  </a:lnTo>
                  <a:lnTo>
                    <a:pt x="3171698" y="413512"/>
                  </a:lnTo>
                  <a:lnTo>
                    <a:pt x="3243453" y="434213"/>
                  </a:lnTo>
                  <a:lnTo>
                    <a:pt x="3307207" y="456184"/>
                  </a:lnTo>
                  <a:lnTo>
                    <a:pt x="3349117" y="473202"/>
                  </a:lnTo>
                  <a:lnTo>
                    <a:pt x="3385820" y="490728"/>
                  </a:lnTo>
                  <a:lnTo>
                    <a:pt x="3424059" y="513473"/>
                  </a:lnTo>
                  <a:lnTo>
                    <a:pt x="3427577" y="517334"/>
                  </a:lnTo>
                  <a:lnTo>
                    <a:pt x="3405759" y="532130"/>
                  </a:lnTo>
                  <a:lnTo>
                    <a:pt x="3489325" y="578993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3747" y="972311"/>
              <a:ext cx="2966085" cy="772795"/>
            </a:xfrm>
            <a:custGeom>
              <a:avLst/>
              <a:gdLst/>
              <a:ahLst/>
              <a:cxnLst/>
              <a:rect l="l" t="t" r="r" b="b"/>
              <a:pathLst>
                <a:path w="2966084" h="772794">
                  <a:moveTo>
                    <a:pt x="2579370" y="0"/>
                  </a:moveTo>
                  <a:lnTo>
                    <a:pt x="2579370" y="193166"/>
                  </a:lnTo>
                  <a:lnTo>
                    <a:pt x="0" y="193166"/>
                  </a:lnTo>
                  <a:lnTo>
                    <a:pt x="0" y="579501"/>
                  </a:lnTo>
                  <a:lnTo>
                    <a:pt x="2579370" y="579501"/>
                  </a:lnTo>
                  <a:lnTo>
                    <a:pt x="2579370" y="772667"/>
                  </a:lnTo>
                  <a:lnTo>
                    <a:pt x="2965704" y="386334"/>
                  </a:lnTo>
                  <a:lnTo>
                    <a:pt x="257937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4615" y="2888996"/>
            <a:ext cx="737870" cy="184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101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41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628" y="3515867"/>
            <a:ext cx="494030" cy="548640"/>
          </a:xfrm>
          <a:custGeom>
            <a:avLst/>
            <a:gdLst/>
            <a:ahLst/>
            <a:cxnLst/>
            <a:rect l="l" t="t" r="r" b="b"/>
            <a:pathLst>
              <a:path w="494029" h="548639">
                <a:moveTo>
                  <a:pt x="246761" y="0"/>
                </a:moveTo>
                <a:lnTo>
                  <a:pt x="246761" y="137159"/>
                </a:lnTo>
                <a:lnTo>
                  <a:pt x="0" y="137159"/>
                </a:lnTo>
                <a:lnTo>
                  <a:pt x="0" y="411479"/>
                </a:lnTo>
                <a:lnTo>
                  <a:pt x="246761" y="411479"/>
                </a:lnTo>
                <a:lnTo>
                  <a:pt x="246761" y="548639"/>
                </a:lnTo>
                <a:lnTo>
                  <a:pt x="493775" y="274319"/>
                </a:lnTo>
                <a:lnTo>
                  <a:pt x="246761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29118" y="4374896"/>
            <a:ext cx="737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9118" y="4499254"/>
            <a:ext cx="737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934" y="2945638"/>
            <a:ext cx="230632" cy="4241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4934" y="3532378"/>
            <a:ext cx="230632" cy="27635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694934" y="3856990"/>
            <a:ext cx="231140" cy="132080"/>
            <a:chOff x="5694934" y="3856990"/>
            <a:chExt cx="231140" cy="132080"/>
          </a:xfrm>
        </p:grpSpPr>
        <p:sp>
          <p:nvSpPr>
            <p:cNvPr id="33" name="object 33"/>
            <p:cNvSpPr/>
            <p:nvPr/>
          </p:nvSpPr>
          <p:spPr>
            <a:xfrm>
              <a:off x="5701284" y="3863340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21793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17932" y="118872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01284" y="3863340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0" y="118872"/>
                  </a:moveTo>
                  <a:lnTo>
                    <a:pt x="217932" y="118872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94934" y="4117594"/>
            <a:ext cx="231140" cy="568960"/>
            <a:chOff x="5694934" y="4117594"/>
            <a:chExt cx="231140" cy="568960"/>
          </a:xfrm>
        </p:grpSpPr>
        <p:sp>
          <p:nvSpPr>
            <p:cNvPr id="36" name="object 36"/>
            <p:cNvSpPr/>
            <p:nvPr/>
          </p:nvSpPr>
          <p:spPr>
            <a:xfrm>
              <a:off x="5701284" y="4123944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21793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217932" y="117347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01284" y="4123944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0" y="117347"/>
                  </a:moveTo>
                  <a:lnTo>
                    <a:pt x="217932" y="117347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7347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01284" y="4270248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21793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217932" y="117347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01284" y="4270248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0" y="117347"/>
                  </a:moveTo>
                  <a:lnTo>
                    <a:pt x="217932" y="117347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7347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01284" y="4416552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21793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17932" y="117348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01284" y="4416552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0" y="117348"/>
                  </a:moveTo>
                  <a:lnTo>
                    <a:pt x="217932" y="117348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01284" y="4562856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21793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17932" y="117348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1284" y="4562856"/>
              <a:ext cx="218440" cy="117475"/>
            </a:xfrm>
            <a:custGeom>
              <a:avLst/>
              <a:gdLst/>
              <a:ahLst/>
              <a:cxnLst/>
              <a:rect l="l" t="t" r="r" b="b"/>
              <a:pathLst>
                <a:path w="218439" h="117475">
                  <a:moveTo>
                    <a:pt x="0" y="117348"/>
                  </a:moveTo>
                  <a:lnTo>
                    <a:pt x="217932" y="117348"/>
                  </a:lnTo>
                  <a:lnTo>
                    <a:pt x="217932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671561" y="2968498"/>
            <a:ext cx="231140" cy="132080"/>
            <a:chOff x="7671561" y="2968498"/>
            <a:chExt cx="231140" cy="132080"/>
          </a:xfrm>
        </p:grpSpPr>
        <p:sp>
          <p:nvSpPr>
            <p:cNvPr id="45" name="object 45"/>
            <p:cNvSpPr/>
            <p:nvPr/>
          </p:nvSpPr>
          <p:spPr>
            <a:xfrm>
              <a:off x="7677911" y="2974848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80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77911" y="2974848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80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671561" y="3261105"/>
            <a:ext cx="231140" cy="132080"/>
            <a:chOff x="7671561" y="3261105"/>
            <a:chExt cx="231140" cy="132080"/>
          </a:xfrm>
        </p:grpSpPr>
        <p:sp>
          <p:nvSpPr>
            <p:cNvPr id="48" name="object 48"/>
            <p:cNvSpPr/>
            <p:nvPr/>
          </p:nvSpPr>
          <p:spPr>
            <a:xfrm>
              <a:off x="7677911" y="3267455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17931" y="118872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77911" y="3267455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2"/>
                  </a:moveTo>
                  <a:lnTo>
                    <a:pt x="217931" y="118872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671561" y="3846321"/>
            <a:ext cx="231140" cy="132080"/>
            <a:chOff x="7671561" y="3846321"/>
            <a:chExt cx="231140" cy="132080"/>
          </a:xfrm>
        </p:grpSpPr>
        <p:sp>
          <p:nvSpPr>
            <p:cNvPr id="51" name="object 51"/>
            <p:cNvSpPr/>
            <p:nvPr/>
          </p:nvSpPr>
          <p:spPr>
            <a:xfrm>
              <a:off x="7677911" y="3852671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77911" y="3852671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29118" y="2910967"/>
            <a:ext cx="73787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101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101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102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150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103</a:t>
            </a:r>
            <a:endParaRPr sz="1400">
              <a:latin typeface="BIZ UDGothic"/>
              <a:cs typeface="BIZ UDGothic"/>
            </a:endParaRPr>
          </a:p>
          <a:p>
            <a:pPr marL="12700">
              <a:lnSpc>
                <a:spcPts val="1415"/>
              </a:lnSpc>
            </a:pPr>
            <a:r>
              <a:rPr sz="1400" dirty="0">
                <a:solidFill>
                  <a:srgbClr val="636363"/>
                </a:solidFill>
                <a:latin typeface="BIZ UDGothic"/>
                <a:cs typeface="BIZ UDGothic"/>
              </a:rPr>
              <a:t>Page</a:t>
            </a:r>
            <a:r>
              <a:rPr sz="1400" spc="-20" dirty="0">
                <a:solidFill>
                  <a:srgbClr val="636363"/>
                </a:solidFill>
                <a:latin typeface="BIZ UDGothic"/>
                <a:cs typeface="BIZ UDGothic"/>
              </a:rPr>
              <a:t> </a:t>
            </a:r>
            <a:r>
              <a:rPr sz="1400" spc="-25" dirty="0">
                <a:solidFill>
                  <a:srgbClr val="636363"/>
                </a:solidFill>
                <a:latin typeface="BIZ UDGothic"/>
                <a:cs typeface="BIZ UDGothic"/>
              </a:rPr>
              <a:t>104</a:t>
            </a:r>
            <a:endParaRPr sz="1400">
              <a:latin typeface="BIZ UDGothic"/>
              <a:cs typeface="BIZ UDGoth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671561" y="4285234"/>
            <a:ext cx="231140" cy="132080"/>
            <a:chOff x="7671561" y="4285234"/>
            <a:chExt cx="231140" cy="132080"/>
          </a:xfrm>
        </p:grpSpPr>
        <p:sp>
          <p:nvSpPr>
            <p:cNvPr id="55" name="object 55"/>
            <p:cNvSpPr/>
            <p:nvPr/>
          </p:nvSpPr>
          <p:spPr>
            <a:xfrm>
              <a:off x="7677911" y="4291584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21793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217931" y="11887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77911" y="4291584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40" h="119379">
                  <a:moveTo>
                    <a:pt x="0" y="118871"/>
                  </a:moveTo>
                  <a:lnTo>
                    <a:pt x="217931" y="118871"/>
                  </a:lnTo>
                  <a:lnTo>
                    <a:pt x="21793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38417" y="1123264"/>
            <a:ext cx="1706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90" dirty="0">
                <a:solidFill>
                  <a:srgbClr val="FFFFFF"/>
                </a:solidFill>
                <a:latin typeface="Times New Roman"/>
                <a:cs typeface="Times New Roman"/>
              </a:rPr>
              <a:t>Scan</a:t>
            </a:r>
            <a:r>
              <a:rPr sz="2400" b="1" i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0744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35" dirty="0"/>
              <a:t> </a:t>
            </a:r>
            <a:r>
              <a:rPr spc="75" dirty="0"/>
              <a:t>DESIGN</a:t>
            </a:r>
            <a:r>
              <a:rPr spc="315" dirty="0"/>
              <a:t> </a:t>
            </a:r>
            <a:r>
              <a:rPr spc="125" dirty="0"/>
              <a:t>CHOICES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885"/>
            <a:ext cx="2642235" cy="164718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Merge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Threshold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Variable-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Length</a:t>
            </a:r>
            <a:r>
              <a:rPr sz="2400" spc="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Keys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Intra-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5688" y="1176527"/>
            <a:ext cx="2429510" cy="3642360"/>
            <a:chOff x="5885688" y="1176527"/>
            <a:chExt cx="2429510" cy="364236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5688" y="1176527"/>
              <a:ext cx="2429256" cy="3642360"/>
            </a:xfrm>
            <a:prstGeom prst="rect">
              <a:avLst/>
            </a:prstGeom>
          </p:spPr>
        </p:pic>
        <p:pic>
          <p:nvPicPr>
            <p:cNvPr id="6" name="object 6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213103"/>
              <a:ext cx="2307336" cy="3520440"/>
            </a:xfrm>
            <a:prstGeom prst="rect">
              <a:avLst/>
            </a:prstGeom>
          </p:spPr>
        </p:pic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5917438" y="1208341"/>
              <a:ext cx="2317115" cy="3529965"/>
            </a:xfrm>
            <a:custGeom>
              <a:avLst/>
              <a:gdLst/>
              <a:ahLst/>
              <a:cxnLst/>
              <a:rect l="l" t="t" r="r" b="b"/>
              <a:pathLst>
                <a:path w="2317115" h="3529965">
                  <a:moveTo>
                    <a:pt x="0" y="3529965"/>
                  </a:moveTo>
                  <a:lnTo>
                    <a:pt x="2316861" y="3529965"/>
                  </a:lnTo>
                  <a:lnTo>
                    <a:pt x="2316861" y="0"/>
                  </a:lnTo>
                  <a:lnTo>
                    <a:pt x="0" y="0"/>
                  </a:lnTo>
                  <a:lnTo>
                    <a:pt x="0" y="3529965"/>
                  </a:lnTo>
                  <a:close/>
                </a:path>
              </a:pathLst>
            </a:custGeom>
            <a:ln w="952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536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NODE</a:t>
            </a:r>
            <a:r>
              <a:rPr spc="305" dirty="0"/>
              <a:t> </a:t>
            </a:r>
            <a:r>
              <a:rPr spc="-2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29960" cy="2468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9775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slower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device,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larger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the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optimal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B+Tree.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HDD: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~1MB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SSD: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~10KB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In-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Memory: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~512B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5"/>
              </a:spcBef>
            </a:pP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Optimal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sizes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vary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depending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workload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29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Scans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vs.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Root-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to-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Traversals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192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MERGE</a:t>
            </a:r>
            <a:r>
              <a:rPr spc="310" dirty="0"/>
              <a:t> </a:t>
            </a:r>
            <a:r>
              <a:rPr spc="165" dirty="0"/>
              <a:t>THRESHOLD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11215" cy="2672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27965">
              <a:lnSpc>
                <a:spcPts val="2590"/>
              </a:lnSpc>
              <a:spcBef>
                <a:spcPts val="425"/>
              </a:spcBef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do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merge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when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half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full.</a:t>
            </a:r>
            <a:endParaRPr sz="2400">
              <a:latin typeface="Palatino Linotype"/>
              <a:cs typeface="Palatino Linotype"/>
            </a:endParaRPr>
          </a:p>
          <a:p>
            <a:pPr marL="12700" marR="717550">
              <a:lnSpc>
                <a:spcPts val="2590"/>
              </a:lnSpc>
              <a:spcBef>
                <a:spcPts val="2505"/>
              </a:spcBef>
            </a:pP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Delaying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merge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operation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may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reduce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amount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reorganization.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00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may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better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just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let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smaller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exist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periodically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rebuild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entire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tree.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VARIABLE</a:t>
            </a:r>
            <a:r>
              <a:rPr spc="-434" dirty="0"/>
              <a:t> </a:t>
            </a:r>
            <a:r>
              <a:rPr spc="-175" dirty="0"/>
              <a:t>-</a:t>
            </a:r>
            <a:r>
              <a:rPr spc="-459" dirty="0"/>
              <a:t> </a:t>
            </a:r>
            <a:r>
              <a:rPr spc="165" dirty="0"/>
              <a:t>LENGTH</a:t>
            </a:r>
            <a:r>
              <a:rPr spc="325" dirty="0"/>
              <a:t> </a:t>
            </a:r>
            <a:r>
              <a:rPr spc="120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818505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Pointers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pointers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tuple’s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attribute.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815"/>
              </a:lnSpc>
              <a:spcBef>
                <a:spcPts val="83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Variable-Length</a:t>
            </a:r>
            <a:r>
              <a:rPr sz="2400" b="1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index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vary.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Requires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careful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management.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810"/>
              </a:lnSpc>
              <a:spcBef>
                <a:spcPts val="84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04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Padding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pad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max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length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type.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815"/>
              </a:lnSpc>
              <a:spcBef>
                <a:spcPts val="835"/>
              </a:spcBef>
            </a:pP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#4: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75" dirty="0">
                <a:solidFill>
                  <a:srgbClr val="585858"/>
                </a:solidFill>
                <a:latin typeface="Times New Roman"/>
                <a:cs typeface="Times New Roman"/>
              </a:rPr>
              <a:t>Map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330" dirty="0">
                <a:solidFill>
                  <a:srgbClr val="585858"/>
                </a:solidFill>
                <a:latin typeface="Times New Roman"/>
                <a:cs typeface="Times New Roman"/>
              </a:rPr>
              <a:t>/</a:t>
            </a:r>
            <a:r>
              <a:rPr sz="2400" b="1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Indirection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21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Embed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array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pointers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map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30" dirty="0">
                <a:solidFill>
                  <a:srgbClr val="585858"/>
                </a:solidFill>
                <a:latin typeface="Palatino Linotype"/>
                <a:cs typeface="Palatino Linotype"/>
              </a:rPr>
              <a:t>+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value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list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within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node.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INTRA-</a:t>
            </a:r>
            <a:r>
              <a:rPr spc="-470" dirty="0"/>
              <a:t> </a:t>
            </a:r>
            <a:r>
              <a:rPr spc="180" dirty="0"/>
              <a:t>NODE</a:t>
            </a:r>
            <a:r>
              <a:rPr spc="325" dirty="0"/>
              <a:t> </a:t>
            </a:r>
            <a:r>
              <a:rPr spc="14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9021"/>
            <a:ext cx="422592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85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Linear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Scan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beginning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end.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39772"/>
            <a:ext cx="3913504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Jump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middle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key,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pivot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left/right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depending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comparison.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34841"/>
            <a:ext cx="4574540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Approach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04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Interpolation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20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Approximate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desired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key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based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known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distribution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keys.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7976" y="1801367"/>
            <a:ext cx="457200" cy="411480"/>
          </a:xfrm>
          <a:custGeom>
            <a:avLst/>
            <a:gdLst/>
            <a:ahLst/>
            <a:cxnLst/>
            <a:rect l="l" t="t" r="r" b="b"/>
            <a:pathLst>
              <a:path w="457200" h="411480">
                <a:moveTo>
                  <a:pt x="228600" y="0"/>
                </a:moveTo>
                <a:lnTo>
                  <a:pt x="0" y="205867"/>
                </a:lnTo>
                <a:lnTo>
                  <a:pt x="114300" y="205867"/>
                </a:lnTo>
                <a:lnTo>
                  <a:pt x="114300" y="411480"/>
                </a:lnTo>
                <a:lnTo>
                  <a:pt x="342900" y="411480"/>
                </a:lnTo>
                <a:lnTo>
                  <a:pt x="342900" y="205867"/>
                </a:lnTo>
                <a:lnTo>
                  <a:pt x="457200" y="205867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65189" y="1007490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b="1" i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585858"/>
                </a:solidFill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38596" y="1420749"/>
          <a:ext cx="32918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4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5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6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7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8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9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10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0967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95796" y="2562225"/>
            <a:ext cx="110489" cy="384810"/>
            <a:chOff x="5995796" y="2562225"/>
            <a:chExt cx="110489" cy="384810"/>
          </a:xfrm>
        </p:grpSpPr>
        <p:sp>
          <p:nvSpPr>
            <p:cNvPr id="12" name="object 12"/>
            <p:cNvSpPr/>
            <p:nvPr/>
          </p:nvSpPr>
          <p:spPr>
            <a:xfrm>
              <a:off x="6005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5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52996" y="2562225"/>
            <a:ext cx="110489" cy="384810"/>
            <a:chOff x="6452996" y="2562225"/>
            <a:chExt cx="110489" cy="384810"/>
          </a:xfrm>
        </p:grpSpPr>
        <p:sp>
          <p:nvSpPr>
            <p:cNvPr id="15" name="object 15"/>
            <p:cNvSpPr/>
            <p:nvPr/>
          </p:nvSpPr>
          <p:spPr>
            <a:xfrm>
              <a:off x="6462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2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539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10196" y="2562225"/>
            <a:ext cx="110489" cy="384810"/>
            <a:chOff x="6910196" y="2562225"/>
            <a:chExt cx="110489" cy="384810"/>
          </a:xfrm>
        </p:grpSpPr>
        <p:sp>
          <p:nvSpPr>
            <p:cNvPr id="19" name="object 19"/>
            <p:cNvSpPr/>
            <p:nvPr/>
          </p:nvSpPr>
          <p:spPr>
            <a:xfrm>
              <a:off x="69197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97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111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67396" y="2562225"/>
            <a:ext cx="110489" cy="384810"/>
            <a:chOff x="7367396" y="2562225"/>
            <a:chExt cx="110489" cy="384810"/>
          </a:xfrm>
        </p:grpSpPr>
        <p:sp>
          <p:nvSpPr>
            <p:cNvPr id="23" name="object 23"/>
            <p:cNvSpPr/>
            <p:nvPr/>
          </p:nvSpPr>
          <p:spPr>
            <a:xfrm>
              <a:off x="73769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769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683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8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24596" y="2562225"/>
            <a:ext cx="110489" cy="384810"/>
            <a:chOff x="7824596" y="2562225"/>
            <a:chExt cx="110489" cy="384810"/>
          </a:xfrm>
        </p:grpSpPr>
        <p:sp>
          <p:nvSpPr>
            <p:cNvPr id="27" name="object 27"/>
            <p:cNvSpPr/>
            <p:nvPr/>
          </p:nvSpPr>
          <p:spPr>
            <a:xfrm>
              <a:off x="7834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4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255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281796" y="2562225"/>
            <a:ext cx="110489" cy="384810"/>
            <a:chOff x="8281796" y="2562225"/>
            <a:chExt cx="110489" cy="384810"/>
          </a:xfrm>
        </p:grpSpPr>
        <p:sp>
          <p:nvSpPr>
            <p:cNvPr id="31" name="object 31"/>
            <p:cNvSpPr/>
            <p:nvPr/>
          </p:nvSpPr>
          <p:spPr>
            <a:xfrm>
              <a:off x="8291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913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827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80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10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38996" y="2562225"/>
            <a:ext cx="110489" cy="384810"/>
            <a:chOff x="8738996" y="2562225"/>
            <a:chExt cx="110489" cy="384810"/>
          </a:xfrm>
        </p:grpSpPr>
        <p:sp>
          <p:nvSpPr>
            <p:cNvPr id="35" name="object 35"/>
            <p:cNvSpPr/>
            <p:nvPr/>
          </p:nvSpPr>
          <p:spPr>
            <a:xfrm>
              <a:off x="8748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485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39561" y="2571750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4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38596" y="2562225"/>
            <a:ext cx="110489" cy="384810"/>
            <a:chOff x="5538596" y="2562225"/>
            <a:chExt cx="110489" cy="384810"/>
          </a:xfrm>
        </p:grpSpPr>
        <p:sp>
          <p:nvSpPr>
            <p:cNvPr id="39" name="object 39"/>
            <p:cNvSpPr/>
            <p:nvPr/>
          </p:nvSpPr>
          <p:spPr>
            <a:xfrm>
              <a:off x="5548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8121" y="2571750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362634" y="2557462"/>
            <a:ext cx="577215" cy="814069"/>
            <a:chOff x="7362634" y="2557462"/>
            <a:chExt cx="577215" cy="814069"/>
          </a:xfrm>
        </p:grpSpPr>
        <p:sp>
          <p:nvSpPr>
            <p:cNvPr id="42" name="object 42"/>
            <p:cNvSpPr/>
            <p:nvPr/>
          </p:nvSpPr>
          <p:spPr>
            <a:xfrm>
              <a:off x="7376921" y="2571750"/>
              <a:ext cx="548640" cy="365760"/>
            </a:xfrm>
            <a:custGeom>
              <a:avLst/>
              <a:gdLst/>
              <a:ahLst/>
              <a:cxnLst/>
              <a:rect l="l" t="t" r="r" b="b"/>
              <a:pathLst>
                <a:path w="548640" h="365760">
                  <a:moveTo>
                    <a:pt x="0" y="17780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779" y="0"/>
                  </a:lnTo>
                  <a:lnTo>
                    <a:pt x="530859" y="0"/>
                  </a:lnTo>
                  <a:lnTo>
                    <a:pt x="540638" y="0"/>
                  </a:lnTo>
                  <a:lnTo>
                    <a:pt x="548639" y="8000"/>
                  </a:lnTo>
                  <a:lnTo>
                    <a:pt x="548639" y="17780"/>
                  </a:lnTo>
                  <a:lnTo>
                    <a:pt x="548639" y="347980"/>
                  </a:lnTo>
                  <a:lnTo>
                    <a:pt x="548639" y="357758"/>
                  </a:lnTo>
                  <a:lnTo>
                    <a:pt x="540638" y="365760"/>
                  </a:lnTo>
                  <a:lnTo>
                    <a:pt x="530859" y="365760"/>
                  </a:lnTo>
                  <a:lnTo>
                    <a:pt x="17779" y="365760"/>
                  </a:lnTo>
                  <a:lnTo>
                    <a:pt x="8000" y="365760"/>
                  </a:lnTo>
                  <a:lnTo>
                    <a:pt x="0" y="357758"/>
                  </a:lnTo>
                  <a:lnTo>
                    <a:pt x="0" y="347980"/>
                  </a:lnTo>
                  <a:lnTo>
                    <a:pt x="0" y="17780"/>
                  </a:lnTo>
                  <a:close/>
                </a:path>
              </a:pathLst>
            </a:custGeom>
            <a:ln w="28574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1879" y="2959608"/>
              <a:ext cx="457200" cy="411480"/>
            </a:xfrm>
            <a:custGeom>
              <a:avLst/>
              <a:gdLst/>
              <a:ahLst/>
              <a:cxnLst/>
              <a:rect l="l" t="t" r="r" b="b"/>
              <a:pathLst>
                <a:path w="457200" h="411479">
                  <a:moveTo>
                    <a:pt x="228600" y="0"/>
                  </a:moveTo>
                  <a:lnTo>
                    <a:pt x="0" y="205867"/>
                  </a:lnTo>
                  <a:lnTo>
                    <a:pt x="114300" y="205867"/>
                  </a:lnTo>
                  <a:lnTo>
                    <a:pt x="114300" y="411480"/>
                  </a:lnTo>
                  <a:lnTo>
                    <a:pt x="342900" y="411480"/>
                  </a:lnTo>
                  <a:lnTo>
                    <a:pt x="342900" y="205867"/>
                  </a:lnTo>
                  <a:lnTo>
                    <a:pt x="457200" y="20586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538596" y="3910965"/>
          <a:ext cx="329183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4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5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6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7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8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9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10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901690" y="3595878"/>
            <a:ext cx="2580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45" dirty="0">
                <a:solidFill>
                  <a:srgbClr val="EE3D42"/>
                </a:solidFill>
                <a:latin typeface="Trebuchet MS"/>
                <a:cs typeface="Trebuchet MS"/>
              </a:rPr>
              <a:t>Offset:</a:t>
            </a:r>
            <a:r>
              <a:rPr sz="2000" i="1" spc="-10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2000" i="1" spc="-70" dirty="0">
                <a:solidFill>
                  <a:srgbClr val="EE3D42"/>
                </a:solidFill>
                <a:latin typeface="Trebuchet MS"/>
                <a:cs typeface="Trebuchet MS"/>
              </a:rPr>
              <a:t>(8-</a:t>
            </a:r>
            <a:r>
              <a:rPr sz="2000" i="1" spc="-50" dirty="0">
                <a:solidFill>
                  <a:srgbClr val="EE3D42"/>
                </a:solidFill>
                <a:latin typeface="Trebuchet MS"/>
                <a:cs typeface="Trebuchet MS"/>
              </a:rPr>
              <a:t>4)*7/(10-</a:t>
            </a:r>
            <a:r>
              <a:rPr sz="2000" i="1" spc="-20" dirty="0">
                <a:solidFill>
                  <a:srgbClr val="EE3D42"/>
                </a:solidFill>
                <a:latin typeface="Trebuchet MS"/>
                <a:cs typeface="Trebuchet MS"/>
              </a:rPr>
              <a:t>4)=4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21880" y="4293108"/>
            <a:ext cx="457200" cy="413384"/>
          </a:xfrm>
          <a:custGeom>
            <a:avLst/>
            <a:gdLst/>
            <a:ahLst/>
            <a:cxnLst/>
            <a:rect l="l" t="t" r="r" b="b"/>
            <a:pathLst>
              <a:path w="457200" h="413385">
                <a:moveTo>
                  <a:pt x="228600" y="0"/>
                </a:moveTo>
                <a:lnTo>
                  <a:pt x="0" y="206578"/>
                </a:lnTo>
                <a:lnTo>
                  <a:pt x="114300" y="206578"/>
                </a:lnTo>
                <a:lnTo>
                  <a:pt x="114300" y="413003"/>
                </a:lnTo>
                <a:lnTo>
                  <a:pt x="342900" y="413003"/>
                </a:lnTo>
                <a:lnTo>
                  <a:pt x="342900" y="206578"/>
                </a:lnTo>
                <a:lnTo>
                  <a:pt x="457200" y="206578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7" grpId="0" animBg="1"/>
      <p:bldP spid="21" grpId="0" animBg="1"/>
      <p:bldP spid="25" grpId="0" animBg="1"/>
      <p:bldP spid="29" grpId="0" animBg="1"/>
      <p:bldP spid="33" grpId="0" animBg="1"/>
      <p:bldP spid="37" grpId="0" animBg="1"/>
      <p:bldP spid="45" grpId="0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2388870" cy="2469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400" spc="-12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Prefix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Compression </a:t>
            </a:r>
            <a:r>
              <a:rPr sz="2400" spc="-9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Deduplication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Suffix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Truncation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Pointer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Swizzling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Bulk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Insert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3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Buffer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Palatino Linotype"/>
              </a:rPr>
              <a:t>Updates</a:t>
            </a:r>
            <a:endParaRPr sz="2400" dirty="0">
              <a:solidFill>
                <a:schemeClr val="bg1">
                  <a:lumMod val="85000"/>
                </a:schemeClr>
              </a:solidFill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TABLE</a:t>
            </a:r>
            <a:r>
              <a:rPr spc="320" dirty="0"/>
              <a:t> </a:t>
            </a:r>
            <a:r>
              <a:rPr spc="100" dirty="0"/>
              <a:t>INDEXES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304790" cy="2248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65125">
              <a:lnSpc>
                <a:spcPts val="2590"/>
              </a:lnSpc>
              <a:spcBef>
                <a:spcPts val="425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DBMS's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job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figure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out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best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index(es)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execute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query.</a:t>
            </a:r>
            <a:endParaRPr sz="24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05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There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trade-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off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regarding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number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of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indexes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create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database.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Overhead</a:t>
            </a: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Maintenance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Overhead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SUFFIX</a:t>
            </a:r>
            <a:r>
              <a:rPr spc="330" dirty="0"/>
              <a:t> </a:t>
            </a:r>
            <a:r>
              <a:rPr spc="165" dirty="0"/>
              <a:t>TRUNCATION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357370" cy="998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inner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only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used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"direct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traffic".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don't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entire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2387"/>
            <a:ext cx="4582795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</a:pP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minimum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prefix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needed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correctly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route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probes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the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07580" y="1948052"/>
            <a:ext cx="553720" cy="1110615"/>
            <a:chOff x="7307580" y="1948052"/>
            <a:chExt cx="553720" cy="1110615"/>
          </a:xfrm>
        </p:grpSpPr>
        <p:sp>
          <p:nvSpPr>
            <p:cNvPr id="7" name="object 7"/>
            <p:cNvSpPr/>
            <p:nvPr/>
          </p:nvSpPr>
          <p:spPr>
            <a:xfrm>
              <a:off x="7550658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0658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7580" y="1948052"/>
              <a:ext cx="553720" cy="727075"/>
            </a:xfrm>
            <a:custGeom>
              <a:avLst/>
              <a:gdLst/>
              <a:ahLst/>
              <a:cxnLst/>
              <a:rect l="l" t="t" r="r" b="b"/>
              <a:pathLst>
                <a:path w="553720" h="727075">
                  <a:moveTo>
                    <a:pt x="477554" y="616064"/>
                  </a:moveTo>
                  <a:lnTo>
                    <a:pt x="440054" y="621157"/>
                  </a:lnTo>
                  <a:lnTo>
                    <a:pt x="511937" y="726694"/>
                  </a:lnTo>
                  <a:lnTo>
                    <a:pt x="543110" y="635381"/>
                  </a:lnTo>
                  <a:lnTo>
                    <a:pt x="480314" y="635381"/>
                  </a:lnTo>
                  <a:lnTo>
                    <a:pt x="477554" y="616064"/>
                  </a:lnTo>
                  <a:close/>
                </a:path>
                <a:path w="553720" h="727075">
                  <a:moveTo>
                    <a:pt x="515006" y="610978"/>
                  </a:moveTo>
                  <a:lnTo>
                    <a:pt x="477554" y="616064"/>
                  </a:lnTo>
                  <a:lnTo>
                    <a:pt x="480314" y="635381"/>
                  </a:lnTo>
                  <a:lnTo>
                    <a:pt x="518033" y="629412"/>
                  </a:lnTo>
                  <a:lnTo>
                    <a:pt x="515006" y="610978"/>
                  </a:lnTo>
                  <a:close/>
                </a:path>
                <a:path w="553720" h="727075">
                  <a:moveTo>
                    <a:pt x="553212" y="605790"/>
                  </a:moveTo>
                  <a:lnTo>
                    <a:pt x="515006" y="610978"/>
                  </a:lnTo>
                  <a:lnTo>
                    <a:pt x="518033" y="629412"/>
                  </a:lnTo>
                  <a:lnTo>
                    <a:pt x="480314" y="635381"/>
                  </a:lnTo>
                  <a:lnTo>
                    <a:pt x="543110" y="635381"/>
                  </a:lnTo>
                  <a:lnTo>
                    <a:pt x="553212" y="605790"/>
                  </a:lnTo>
                  <a:close/>
                </a:path>
                <a:path w="553720" h="727075">
                  <a:moveTo>
                    <a:pt x="38100" y="0"/>
                  </a:moveTo>
                  <a:lnTo>
                    <a:pt x="0" y="762"/>
                  </a:lnTo>
                  <a:lnTo>
                    <a:pt x="380" y="17907"/>
                  </a:lnTo>
                  <a:lnTo>
                    <a:pt x="1524" y="35560"/>
                  </a:lnTo>
                  <a:lnTo>
                    <a:pt x="8890" y="88265"/>
                  </a:lnTo>
                  <a:lnTo>
                    <a:pt x="21971" y="139192"/>
                  </a:lnTo>
                  <a:lnTo>
                    <a:pt x="47117" y="202692"/>
                  </a:lnTo>
                  <a:lnTo>
                    <a:pt x="79883" y="260223"/>
                  </a:lnTo>
                  <a:lnTo>
                    <a:pt x="109093" y="298069"/>
                  </a:lnTo>
                  <a:lnTo>
                    <a:pt x="140970" y="330073"/>
                  </a:lnTo>
                  <a:lnTo>
                    <a:pt x="175514" y="355346"/>
                  </a:lnTo>
                  <a:lnTo>
                    <a:pt x="212598" y="373126"/>
                  </a:lnTo>
                  <a:lnTo>
                    <a:pt x="251587" y="381889"/>
                  </a:lnTo>
                  <a:lnTo>
                    <a:pt x="276098" y="383159"/>
                  </a:lnTo>
                  <a:lnTo>
                    <a:pt x="286130" y="384556"/>
                  </a:lnTo>
                  <a:lnTo>
                    <a:pt x="325881" y="398653"/>
                  </a:lnTo>
                  <a:lnTo>
                    <a:pt x="365251" y="425958"/>
                  </a:lnTo>
                  <a:lnTo>
                    <a:pt x="393319" y="454152"/>
                  </a:lnTo>
                  <a:lnTo>
                    <a:pt x="419353" y="487934"/>
                  </a:lnTo>
                  <a:lnTo>
                    <a:pt x="449579" y="540893"/>
                  </a:lnTo>
                  <a:lnTo>
                    <a:pt x="472821" y="599821"/>
                  </a:lnTo>
                  <a:lnTo>
                    <a:pt x="477554" y="616064"/>
                  </a:lnTo>
                  <a:lnTo>
                    <a:pt x="515006" y="610978"/>
                  </a:lnTo>
                  <a:lnTo>
                    <a:pt x="497077" y="554482"/>
                  </a:lnTo>
                  <a:lnTo>
                    <a:pt x="467614" y="493522"/>
                  </a:lnTo>
                  <a:lnTo>
                    <a:pt x="441198" y="452882"/>
                  </a:lnTo>
                  <a:lnTo>
                    <a:pt x="411099" y="417195"/>
                  </a:lnTo>
                  <a:lnTo>
                    <a:pt x="377951" y="387223"/>
                  </a:lnTo>
                  <a:lnTo>
                    <a:pt x="342265" y="364236"/>
                  </a:lnTo>
                  <a:lnTo>
                    <a:pt x="304292" y="349631"/>
                  </a:lnTo>
                  <a:lnTo>
                    <a:pt x="256540" y="344170"/>
                  </a:lnTo>
                  <a:lnTo>
                    <a:pt x="246634" y="342900"/>
                  </a:lnTo>
                  <a:lnTo>
                    <a:pt x="206375" y="328930"/>
                  </a:lnTo>
                  <a:lnTo>
                    <a:pt x="166497" y="301879"/>
                  </a:lnTo>
                  <a:lnTo>
                    <a:pt x="138175" y="273558"/>
                  </a:lnTo>
                  <a:lnTo>
                    <a:pt x="112268" y="240030"/>
                  </a:lnTo>
                  <a:lnTo>
                    <a:pt x="82042" y="187452"/>
                  </a:lnTo>
                  <a:lnTo>
                    <a:pt x="58420" y="128270"/>
                  </a:lnTo>
                  <a:lnTo>
                    <a:pt x="46354" y="81407"/>
                  </a:lnTo>
                  <a:lnTo>
                    <a:pt x="39497" y="33147"/>
                  </a:lnTo>
                  <a:lnTo>
                    <a:pt x="38480" y="1701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844540" y="1948307"/>
            <a:ext cx="125095" cy="752475"/>
          </a:xfrm>
          <a:custGeom>
            <a:avLst/>
            <a:gdLst/>
            <a:ahLst/>
            <a:cxnLst/>
            <a:rect l="l" t="t" r="r" b="b"/>
            <a:pathLst>
              <a:path w="125095" h="752475">
                <a:moveTo>
                  <a:pt x="48438" y="638050"/>
                </a:moveTo>
                <a:lnTo>
                  <a:pt x="10540" y="638556"/>
                </a:lnTo>
                <a:lnTo>
                  <a:pt x="69087" y="751967"/>
                </a:lnTo>
                <a:lnTo>
                  <a:pt x="115045" y="657225"/>
                </a:lnTo>
                <a:lnTo>
                  <a:pt x="48895" y="657225"/>
                </a:lnTo>
                <a:lnTo>
                  <a:pt x="48438" y="638050"/>
                </a:lnTo>
                <a:close/>
              </a:path>
              <a:path w="125095" h="752475">
                <a:moveTo>
                  <a:pt x="86551" y="637542"/>
                </a:moveTo>
                <a:lnTo>
                  <a:pt x="48438" y="638050"/>
                </a:lnTo>
                <a:lnTo>
                  <a:pt x="48895" y="657225"/>
                </a:lnTo>
                <a:lnTo>
                  <a:pt x="86995" y="656336"/>
                </a:lnTo>
                <a:lnTo>
                  <a:pt x="86551" y="637542"/>
                </a:lnTo>
                <a:close/>
              </a:path>
              <a:path w="125095" h="752475">
                <a:moveTo>
                  <a:pt x="124840" y="637032"/>
                </a:moveTo>
                <a:lnTo>
                  <a:pt x="86551" y="637542"/>
                </a:lnTo>
                <a:lnTo>
                  <a:pt x="86995" y="656336"/>
                </a:lnTo>
                <a:lnTo>
                  <a:pt x="48895" y="657225"/>
                </a:lnTo>
                <a:lnTo>
                  <a:pt x="115045" y="657225"/>
                </a:lnTo>
                <a:lnTo>
                  <a:pt x="124840" y="637032"/>
                </a:lnTo>
                <a:close/>
              </a:path>
              <a:path w="125095" h="752475">
                <a:moveTo>
                  <a:pt x="30628" y="390246"/>
                </a:moveTo>
                <a:lnTo>
                  <a:pt x="32385" y="398525"/>
                </a:lnTo>
                <a:lnTo>
                  <a:pt x="34544" y="411353"/>
                </a:lnTo>
                <a:lnTo>
                  <a:pt x="35433" y="418845"/>
                </a:lnTo>
                <a:lnTo>
                  <a:pt x="36575" y="427609"/>
                </a:lnTo>
                <a:lnTo>
                  <a:pt x="37592" y="437134"/>
                </a:lnTo>
                <a:lnTo>
                  <a:pt x="38608" y="447294"/>
                </a:lnTo>
                <a:lnTo>
                  <a:pt x="39624" y="458343"/>
                </a:lnTo>
                <a:lnTo>
                  <a:pt x="40512" y="469773"/>
                </a:lnTo>
                <a:lnTo>
                  <a:pt x="41529" y="482092"/>
                </a:lnTo>
                <a:lnTo>
                  <a:pt x="42290" y="494792"/>
                </a:lnTo>
                <a:lnTo>
                  <a:pt x="44069" y="522224"/>
                </a:lnTo>
                <a:lnTo>
                  <a:pt x="45593" y="551434"/>
                </a:lnTo>
                <a:lnTo>
                  <a:pt x="46862" y="582294"/>
                </a:lnTo>
                <a:lnTo>
                  <a:pt x="47879" y="614553"/>
                </a:lnTo>
                <a:lnTo>
                  <a:pt x="48438" y="638050"/>
                </a:lnTo>
                <a:lnTo>
                  <a:pt x="86551" y="637542"/>
                </a:lnTo>
                <a:lnTo>
                  <a:pt x="84962" y="580770"/>
                </a:lnTo>
                <a:lnTo>
                  <a:pt x="82042" y="519811"/>
                </a:lnTo>
                <a:lnTo>
                  <a:pt x="79501" y="479044"/>
                </a:lnTo>
                <a:lnTo>
                  <a:pt x="78486" y="466725"/>
                </a:lnTo>
                <a:lnTo>
                  <a:pt x="77597" y="454787"/>
                </a:lnTo>
                <a:lnTo>
                  <a:pt x="76454" y="443484"/>
                </a:lnTo>
                <a:lnTo>
                  <a:pt x="75437" y="432943"/>
                </a:lnTo>
                <a:lnTo>
                  <a:pt x="74295" y="423163"/>
                </a:lnTo>
                <a:lnTo>
                  <a:pt x="73279" y="414019"/>
                </a:lnTo>
                <a:lnTo>
                  <a:pt x="72136" y="405384"/>
                </a:lnTo>
                <a:lnTo>
                  <a:pt x="70993" y="397763"/>
                </a:lnTo>
                <a:lnTo>
                  <a:pt x="70254" y="393700"/>
                </a:lnTo>
                <a:lnTo>
                  <a:pt x="36702" y="393700"/>
                </a:lnTo>
                <a:lnTo>
                  <a:pt x="35560" y="393065"/>
                </a:lnTo>
                <a:lnTo>
                  <a:pt x="34417" y="392556"/>
                </a:lnTo>
                <a:lnTo>
                  <a:pt x="31876" y="391287"/>
                </a:lnTo>
                <a:lnTo>
                  <a:pt x="30628" y="390246"/>
                </a:lnTo>
                <a:close/>
              </a:path>
              <a:path w="125095" h="752475">
                <a:moveTo>
                  <a:pt x="29083" y="385953"/>
                </a:moveTo>
                <a:lnTo>
                  <a:pt x="30225" y="388619"/>
                </a:lnTo>
                <a:lnTo>
                  <a:pt x="30628" y="390246"/>
                </a:lnTo>
                <a:lnTo>
                  <a:pt x="31876" y="391287"/>
                </a:lnTo>
                <a:lnTo>
                  <a:pt x="34417" y="392556"/>
                </a:lnTo>
                <a:lnTo>
                  <a:pt x="35560" y="393065"/>
                </a:lnTo>
                <a:lnTo>
                  <a:pt x="36702" y="393700"/>
                </a:lnTo>
                <a:lnTo>
                  <a:pt x="32095" y="389890"/>
                </a:lnTo>
                <a:lnTo>
                  <a:pt x="31369" y="389890"/>
                </a:lnTo>
                <a:lnTo>
                  <a:pt x="30099" y="388238"/>
                </a:lnTo>
                <a:lnTo>
                  <a:pt x="30410" y="388238"/>
                </a:lnTo>
                <a:lnTo>
                  <a:pt x="29083" y="385953"/>
                </a:lnTo>
                <a:close/>
              </a:path>
              <a:path w="125095" h="752475">
                <a:moveTo>
                  <a:pt x="68738" y="385953"/>
                </a:moveTo>
                <a:lnTo>
                  <a:pt x="29083" y="385953"/>
                </a:lnTo>
                <a:lnTo>
                  <a:pt x="30697" y="388734"/>
                </a:lnTo>
                <a:lnTo>
                  <a:pt x="36702" y="393700"/>
                </a:lnTo>
                <a:lnTo>
                  <a:pt x="70254" y="393700"/>
                </a:lnTo>
                <a:lnTo>
                  <a:pt x="69204" y="388238"/>
                </a:lnTo>
                <a:lnTo>
                  <a:pt x="68738" y="385953"/>
                </a:lnTo>
                <a:close/>
              </a:path>
              <a:path w="125095" h="752475">
                <a:moveTo>
                  <a:pt x="38100" y="0"/>
                </a:moveTo>
                <a:lnTo>
                  <a:pt x="0" y="254"/>
                </a:lnTo>
                <a:lnTo>
                  <a:pt x="635" y="70357"/>
                </a:lnTo>
                <a:lnTo>
                  <a:pt x="1270" y="105029"/>
                </a:lnTo>
                <a:lnTo>
                  <a:pt x="3301" y="171323"/>
                </a:lnTo>
                <a:lnTo>
                  <a:pt x="6223" y="232156"/>
                </a:lnTo>
                <a:lnTo>
                  <a:pt x="8762" y="272923"/>
                </a:lnTo>
                <a:lnTo>
                  <a:pt x="9779" y="285369"/>
                </a:lnTo>
                <a:lnTo>
                  <a:pt x="10668" y="297180"/>
                </a:lnTo>
                <a:lnTo>
                  <a:pt x="11684" y="308356"/>
                </a:lnTo>
                <a:lnTo>
                  <a:pt x="12826" y="319024"/>
                </a:lnTo>
                <a:lnTo>
                  <a:pt x="13843" y="328803"/>
                </a:lnTo>
                <a:lnTo>
                  <a:pt x="14859" y="337947"/>
                </a:lnTo>
                <a:lnTo>
                  <a:pt x="16129" y="346456"/>
                </a:lnTo>
                <a:lnTo>
                  <a:pt x="17145" y="353694"/>
                </a:lnTo>
                <a:lnTo>
                  <a:pt x="30628" y="390246"/>
                </a:lnTo>
                <a:lnTo>
                  <a:pt x="30225" y="388619"/>
                </a:lnTo>
                <a:lnTo>
                  <a:pt x="29083" y="385953"/>
                </a:lnTo>
                <a:lnTo>
                  <a:pt x="68738" y="385953"/>
                </a:lnTo>
                <a:lnTo>
                  <a:pt x="61171" y="366141"/>
                </a:lnTo>
                <a:lnTo>
                  <a:pt x="59182" y="366141"/>
                </a:lnTo>
                <a:lnTo>
                  <a:pt x="58800" y="365760"/>
                </a:lnTo>
                <a:lnTo>
                  <a:pt x="58628" y="365219"/>
                </a:lnTo>
                <a:lnTo>
                  <a:pt x="57736" y="363731"/>
                </a:lnTo>
                <a:lnTo>
                  <a:pt x="51435" y="358520"/>
                </a:lnTo>
                <a:lnTo>
                  <a:pt x="56765" y="358520"/>
                </a:lnTo>
                <a:lnTo>
                  <a:pt x="55880" y="354203"/>
                </a:lnTo>
                <a:lnTo>
                  <a:pt x="54863" y="348361"/>
                </a:lnTo>
                <a:lnTo>
                  <a:pt x="53848" y="341122"/>
                </a:lnTo>
                <a:lnTo>
                  <a:pt x="52705" y="333501"/>
                </a:lnTo>
                <a:lnTo>
                  <a:pt x="51688" y="324738"/>
                </a:lnTo>
                <a:lnTo>
                  <a:pt x="50673" y="315213"/>
                </a:lnTo>
                <a:lnTo>
                  <a:pt x="49657" y="305054"/>
                </a:lnTo>
                <a:lnTo>
                  <a:pt x="48768" y="294005"/>
                </a:lnTo>
                <a:lnTo>
                  <a:pt x="47751" y="282448"/>
                </a:lnTo>
                <a:lnTo>
                  <a:pt x="46862" y="270129"/>
                </a:lnTo>
                <a:lnTo>
                  <a:pt x="45847" y="257556"/>
                </a:lnTo>
                <a:lnTo>
                  <a:pt x="44323" y="230124"/>
                </a:lnTo>
                <a:lnTo>
                  <a:pt x="41401" y="169925"/>
                </a:lnTo>
                <a:lnTo>
                  <a:pt x="39370" y="104267"/>
                </a:lnTo>
                <a:lnTo>
                  <a:pt x="38608" y="70104"/>
                </a:lnTo>
                <a:lnTo>
                  <a:pt x="38100" y="0"/>
                </a:lnTo>
                <a:close/>
              </a:path>
              <a:path w="125095" h="752475">
                <a:moveTo>
                  <a:pt x="30099" y="388238"/>
                </a:moveTo>
                <a:lnTo>
                  <a:pt x="31369" y="389890"/>
                </a:lnTo>
                <a:lnTo>
                  <a:pt x="30697" y="388734"/>
                </a:lnTo>
                <a:lnTo>
                  <a:pt x="30099" y="388238"/>
                </a:lnTo>
                <a:close/>
              </a:path>
              <a:path w="125095" h="752475">
                <a:moveTo>
                  <a:pt x="30697" y="388734"/>
                </a:moveTo>
                <a:lnTo>
                  <a:pt x="31369" y="389890"/>
                </a:lnTo>
                <a:lnTo>
                  <a:pt x="32095" y="389890"/>
                </a:lnTo>
                <a:lnTo>
                  <a:pt x="30697" y="388734"/>
                </a:lnTo>
                <a:close/>
              </a:path>
              <a:path w="125095" h="752475">
                <a:moveTo>
                  <a:pt x="30410" y="388238"/>
                </a:moveTo>
                <a:lnTo>
                  <a:pt x="30099" y="388238"/>
                </a:lnTo>
                <a:lnTo>
                  <a:pt x="30697" y="388734"/>
                </a:lnTo>
                <a:lnTo>
                  <a:pt x="30410" y="388238"/>
                </a:lnTo>
                <a:close/>
              </a:path>
              <a:path w="125095" h="752475">
                <a:moveTo>
                  <a:pt x="57650" y="361986"/>
                </a:moveTo>
                <a:lnTo>
                  <a:pt x="57912" y="362966"/>
                </a:lnTo>
                <a:lnTo>
                  <a:pt x="58628" y="365219"/>
                </a:lnTo>
                <a:lnTo>
                  <a:pt x="59182" y="366141"/>
                </a:lnTo>
                <a:lnTo>
                  <a:pt x="61171" y="366141"/>
                </a:lnTo>
                <a:lnTo>
                  <a:pt x="60325" y="365125"/>
                </a:lnTo>
                <a:lnTo>
                  <a:pt x="58674" y="362838"/>
                </a:lnTo>
                <a:lnTo>
                  <a:pt x="57650" y="361986"/>
                </a:lnTo>
                <a:close/>
              </a:path>
              <a:path w="125095" h="752475">
                <a:moveTo>
                  <a:pt x="57736" y="363731"/>
                </a:moveTo>
                <a:lnTo>
                  <a:pt x="58628" y="365219"/>
                </a:lnTo>
                <a:lnTo>
                  <a:pt x="58235" y="363981"/>
                </a:lnTo>
                <a:lnTo>
                  <a:pt x="58038" y="363981"/>
                </a:lnTo>
                <a:lnTo>
                  <a:pt x="57736" y="363731"/>
                </a:lnTo>
                <a:close/>
              </a:path>
              <a:path w="125095" h="752475">
                <a:moveTo>
                  <a:pt x="56896" y="362331"/>
                </a:moveTo>
                <a:lnTo>
                  <a:pt x="57736" y="363731"/>
                </a:lnTo>
                <a:lnTo>
                  <a:pt x="58038" y="363981"/>
                </a:lnTo>
                <a:lnTo>
                  <a:pt x="56896" y="362331"/>
                </a:lnTo>
                <a:close/>
              </a:path>
              <a:path w="125095" h="752475">
                <a:moveTo>
                  <a:pt x="57742" y="362331"/>
                </a:moveTo>
                <a:lnTo>
                  <a:pt x="56896" y="362331"/>
                </a:lnTo>
                <a:lnTo>
                  <a:pt x="58038" y="363981"/>
                </a:lnTo>
                <a:lnTo>
                  <a:pt x="58235" y="363981"/>
                </a:lnTo>
                <a:lnTo>
                  <a:pt x="57878" y="362838"/>
                </a:lnTo>
                <a:lnTo>
                  <a:pt x="57742" y="362331"/>
                </a:lnTo>
                <a:close/>
              </a:path>
              <a:path w="125095" h="752475">
                <a:moveTo>
                  <a:pt x="51435" y="358520"/>
                </a:moveTo>
                <a:lnTo>
                  <a:pt x="57736" y="363731"/>
                </a:lnTo>
                <a:lnTo>
                  <a:pt x="56896" y="362331"/>
                </a:lnTo>
                <a:lnTo>
                  <a:pt x="57742" y="362331"/>
                </a:lnTo>
                <a:lnTo>
                  <a:pt x="57650" y="361986"/>
                </a:lnTo>
                <a:lnTo>
                  <a:pt x="56387" y="360934"/>
                </a:lnTo>
                <a:lnTo>
                  <a:pt x="53721" y="359663"/>
                </a:lnTo>
                <a:lnTo>
                  <a:pt x="52577" y="359029"/>
                </a:lnTo>
                <a:lnTo>
                  <a:pt x="51435" y="358520"/>
                </a:lnTo>
                <a:close/>
              </a:path>
              <a:path w="125095" h="752475">
                <a:moveTo>
                  <a:pt x="56765" y="358520"/>
                </a:moveTo>
                <a:lnTo>
                  <a:pt x="51435" y="358520"/>
                </a:lnTo>
                <a:lnTo>
                  <a:pt x="52577" y="359029"/>
                </a:lnTo>
                <a:lnTo>
                  <a:pt x="53721" y="359663"/>
                </a:lnTo>
                <a:lnTo>
                  <a:pt x="56387" y="360934"/>
                </a:lnTo>
                <a:lnTo>
                  <a:pt x="57650" y="361986"/>
                </a:lnTo>
                <a:lnTo>
                  <a:pt x="56869" y="359029"/>
                </a:lnTo>
                <a:lnTo>
                  <a:pt x="56765" y="35852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08345" y="1566195"/>
          <a:ext cx="3016248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abcdefghijk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lmnopqrstuv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5715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642097" y="2683001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98332" y="2673476"/>
            <a:ext cx="110489" cy="384810"/>
            <a:chOff x="7998332" y="2673476"/>
            <a:chExt cx="110489" cy="384810"/>
          </a:xfrm>
        </p:grpSpPr>
        <p:sp>
          <p:nvSpPr>
            <p:cNvPr id="14" name="object 14"/>
            <p:cNvSpPr/>
            <p:nvPr/>
          </p:nvSpPr>
          <p:spPr>
            <a:xfrm>
              <a:off x="80078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78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99297" y="2683001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55532" y="2673476"/>
            <a:ext cx="566420" cy="384810"/>
            <a:chOff x="8455532" y="2673476"/>
            <a:chExt cx="566420" cy="384810"/>
          </a:xfrm>
        </p:grpSpPr>
        <p:sp>
          <p:nvSpPr>
            <p:cNvPr id="18" name="object 18"/>
            <p:cNvSpPr/>
            <p:nvPr/>
          </p:nvSpPr>
          <p:spPr>
            <a:xfrm>
              <a:off x="84650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50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56497" y="268300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56497" y="268300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20733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20733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31002" y="269976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30036" y="2690241"/>
            <a:ext cx="110489" cy="384810"/>
            <a:chOff x="5630036" y="2690241"/>
            <a:chExt cx="110489" cy="384810"/>
          </a:xfrm>
        </p:grpSpPr>
        <p:sp>
          <p:nvSpPr>
            <p:cNvPr id="26" name="object 26"/>
            <p:cNvSpPr/>
            <p:nvPr/>
          </p:nvSpPr>
          <p:spPr>
            <a:xfrm>
              <a:off x="56395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95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87236" y="2690241"/>
            <a:ext cx="110489" cy="384810"/>
            <a:chOff x="6087236" y="2690241"/>
            <a:chExt cx="110489" cy="384810"/>
          </a:xfrm>
        </p:grpSpPr>
        <p:sp>
          <p:nvSpPr>
            <p:cNvPr id="29" name="object 29"/>
            <p:cNvSpPr/>
            <p:nvPr/>
          </p:nvSpPr>
          <p:spPr>
            <a:xfrm>
              <a:off x="60967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67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88202" y="2699766"/>
            <a:ext cx="365125" cy="365760"/>
          </a:xfrm>
          <a:prstGeom prst="rect">
            <a:avLst/>
          </a:prstGeom>
          <a:solidFill>
            <a:srgbClr val="D9D9D9"/>
          </a:solidFill>
          <a:ln w="20573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42913" y="2690241"/>
            <a:ext cx="567690" cy="384810"/>
            <a:chOff x="6542913" y="2690241"/>
            <a:chExt cx="567690" cy="384810"/>
          </a:xfrm>
        </p:grpSpPr>
        <p:sp>
          <p:nvSpPr>
            <p:cNvPr id="33" name="object 33"/>
            <p:cNvSpPr/>
            <p:nvPr/>
          </p:nvSpPr>
          <p:spPr>
            <a:xfrm>
              <a:off x="65524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24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3878" y="26997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43878" y="26997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096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096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SUFFIX</a:t>
            </a:r>
            <a:r>
              <a:rPr spc="330" dirty="0"/>
              <a:t> </a:t>
            </a:r>
            <a:r>
              <a:rPr spc="165" dirty="0"/>
              <a:t>TRUNCATION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357370" cy="998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inner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only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used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"direct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traffic".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don't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entire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key.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2387"/>
            <a:ext cx="4582795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</a:pP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minimum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prefix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needed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correctly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route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probes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the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097" y="2683001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41132" y="2673476"/>
            <a:ext cx="110489" cy="384810"/>
            <a:chOff x="7541132" y="2673476"/>
            <a:chExt cx="110489" cy="384810"/>
          </a:xfrm>
        </p:grpSpPr>
        <p:sp>
          <p:nvSpPr>
            <p:cNvPr id="8" name="object 8"/>
            <p:cNvSpPr/>
            <p:nvPr/>
          </p:nvSpPr>
          <p:spPr>
            <a:xfrm>
              <a:off x="75506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06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98332" y="2673476"/>
            <a:ext cx="110489" cy="384810"/>
            <a:chOff x="7998332" y="2673476"/>
            <a:chExt cx="110489" cy="384810"/>
          </a:xfrm>
        </p:grpSpPr>
        <p:sp>
          <p:nvSpPr>
            <p:cNvPr id="11" name="object 11"/>
            <p:cNvSpPr/>
            <p:nvPr/>
          </p:nvSpPr>
          <p:spPr>
            <a:xfrm>
              <a:off x="80078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78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99297" y="2683001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5532" y="2673476"/>
            <a:ext cx="566420" cy="384810"/>
            <a:chOff x="8455532" y="2673476"/>
            <a:chExt cx="566420" cy="384810"/>
          </a:xfrm>
        </p:grpSpPr>
        <p:sp>
          <p:nvSpPr>
            <p:cNvPr id="15" name="object 15"/>
            <p:cNvSpPr/>
            <p:nvPr/>
          </p:nvSpPr>
          <p:spPr>
            <a:xfrm>
              <a:off x="84650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5057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6497" y="268300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6497" y="268300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20733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0733" y="2683001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31002" y="2699766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30036" y="2690241"/>
            <a:ext cx="110489" cy="384810"/>
            <a:chOff x="5630036" y="2690241"/>
            <a:chExt cx="110489" cy="384810"/>
          </a:xfrm>
        </p:grpSpPr>
        <p:sp>
          <p:nvSpPr>
            <p:cNvPr id="23" name="object 23"/>
            <p:cNvSpPr/>
            <p:nvPr/>
          </p:nvSpPr>
          <p:spPr>
            <a:xfrm>
              <a:off x="56395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95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87236" y="2690241"/>
            <a:ext cx="110489" cy="384810"/>
            <a:chOff x="6087236" y="2690241"/>
            <a:chExt cx="110489" cy="384810"/>
          </a:xfrm>
        </p:grpSpPr>
        <p:sp>
          <p:nvSpPr>
            <p:cNvPr id="26" name="object 26"/>
            <p:cNvSpPr/>
            <p:nvPr/>
          </p:nvSpPr>
          <p:spPr>
            <a:xfrm>
              <a:off x="60967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6761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88202" y="2699766"/>
            <a:ext cx="365125" cy="365760"/>
          </a:xfrm>
          <a:prstGeom prst="rect">
            <a:avLst/>
          </a:prstGeom>
          <a:solidFill>
            <a:srgbClr val="D9D9D9"/>
          </a:solidFill>
          <a:ln w="20573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950" dirty="0">
                <a:solidFill>
                  <a:srgbClr val="636363"/>
                </a:solidFill>
                <a:latin typeface="Kozuka Gothic Pr6N B"/>
                <a:cs typeface="Kozuka Gothic Pr6N B"/>
              </a:rPr>
              <a:t>…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42913" y="2690241"/>
            <a:ext cx="567690" cy="384810"/>
            <a:chOff x="6542913" y="2690241"/>
            <a:chExt cx="567690" cy="384810"/>
          </a:xfrm>
        </p:grpSpPr>
        <p:sp>
          <p:nvSpPr>
            <p:cNvPr id="30" name="object 30"/>
            <p:cNvSpPr/>
            <p:nvPr/>
          </p:nvSpPr>
          <p:spPr>
            <a:xfrm>
              <a:off x="65524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24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3878" y="26997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43878" y="26997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096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09638" y="2699766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844540" y="1948307"/>
            <a:ext cx="125095" cy="752475"/>
          </a:xfrm>
          <a:custGeom>
            <a:avLst/>
            <a:gdLst/>
            <a:ahLst/>
            <a:cxnLst/>
            <a:rect l="l" t="t" r="r" b="b"/>
            <a:pathLst>
              <a:path w="125095" h="752475">
                <a:moveTo>
                  <a:pt x="48438" y="638050"/>
                </a:moveTo>
                <a:lnTo>
                  <a:pt x="10540" y="638556"/>
                </a:lnTo>
                <a:lnTo>
                  <a:pt x="69087" y="751967"/>
                </a:lnTo>
                <a:lnTo>
                  <a:pt x="115045" y="657225"/>
                </a:lnTo>
                <a:lnTo>
                  <a:pt x="48895" y="657225"/>
                </a:lnTo>
                <a:lnTo>
                  <a:pt x="48438" y="638050"/>
                </a:lnTo>
                <a:close/>
              </a:path>
              <a:path w="125095" h="752475">
                <a:moveTo>
                  <a:pt x="86551" y="637542"/>
                </a:moveTo>
                <a:lnTo>
                  <a:pt x="48438" y="638050"/>
                </a:lnTo>
                <a:lnTo>
                  <a:pt x="48895" y="657225"/>
                </a:lnTo>
                <a:lnTo>
                  <a:pt x="86995" y="656336"/>
                </a:lnTo>
                <a:lnTo>
                  <a:pt x="86551" y="637542"/>
                </a:lnTo>
                <a:close/>
              </a:path>
              <a:path w="125095" h="752475">
                <a:moveTo>
                  <a:pt x="124840" y="637032"/>
                </a:moveTo>
                <a:lnTo>
                  <a:pt x="86551" y="637542"/>
                </a:lnTo>
                <a:lnTo>
                  <a:pt x="86995" y="656336"/>
                </a:lnTo>
                <a:lnTo>
                  <a:pt x="48895" y="657225"/>
                </a:lnTo>
                <a:lnTo>
                  <a:pt x="115045" y="657225"/>
                </a:lnTo>
                <a:lnTo>
                  <a:pt x="124840" y="637032"/>
                </a:lnTo>
                <a:close/>
              </a:path>
              <a:path w="125095" h="752475">
                <a:moveTo>
                  <a:pt x="30628" y="390246"/>
                </a:moveTo>
                <a:lnTo>
                  <a:pt x="32385" y="398525"/>
                </a:lnTo>
                <a:lnTo>
                  <a:pt x="34544" y="411353"/>
                </a:lnTo>
                <a:lnTo>
                  <a:pt x="35433" y="418845"/>
                </a:lnTo>
                <a:lnTo>
                  <a:pt x="36575" y="427609"/>
                </a:lnTo>
                <a:lnTo>
                  <a:pt x="37592" y="437134"/>
                </a:lnTo>
                <a:lnTo>
                  <a:pt x="38608" y="447294"/>
                </a:lnTo>
                <a:lnTo>
                  <a:pt x="39624" y="458343"/>
                </a:lnTo>
                <a:lnTo>
                  <a:pt x="40512" y="469773"/>
                </a:lnTo>
                <a:lnTo>
                  <a:pt x="41529" y="482092"/>
                </a:lnTo>
                <a:lnTo>
                  <a:pt x="42290" y="494792"/>
                </a:lnTo>
                <a:lnTo>
                  <a:pt x="44069" y="522224"/>
                </a:lnTo>
                <a:lnTo>
                  <a:pt x="45593" y="551434"/>
                </a:lnTo>
                <a:lnTo>
                  <a:pt x="46862" y="582294"/>
                </a:lnTo>
                <a:lnTo>
                  <a:pt x="47879" y="614553"/>
                </a:lnTo>
                <a:lnTo>
                  <a:pt x="48438" y="638050"/>
                </a:lnTo>
                <a:lnTo>
                  <a:pt x="86551" y="637542"/>
                </a:lnTo>
                <a:lnTo>
                  <a:pt x="84962" y="580770"/>
                </a:lnTo>
                <a:lnTo>
                  <a:pt x="82042" y="519811"/>
                </a:lnTo>
                <a:lnTo>
                  <a:pt x="79501" y="479044"/>
                </a:lnTo>
                <a:lnTo>
                  <a:pt x="78486" y="466725"/>
                </a:lnTo>
                <a:lnTo>
                  <a:pt x="77597" y="454787"/>
                </a:lnTo>
                <a:lnTo>
                  <a:pt x="76454" y="443484"/>
                </a:lnTo>
                <a:lnTo>
                  <a:pt x="75437" y="432943"/>
                </a:lnTo>
                <a:lnTo>
                  <a:pt x="74295" y="423163"/>
                </a:lnTo>
                <a:lnTo>
                  <a:pt x="73279" y="414019"/>
                </a:lnTo>
                <a:lnTo>
                  <a:pt x="72136" y="405384"/>
                </a:lnTo>
                <a:lnTo>
                  <a:pt x="70993" y="397763"/>
                </a:lnTo>
                <a:lnTo>
                  <a:pt x="70254" y="393700"/>
                </a:lnTo>
                <a:lnTo>
                  <a:pt x="36702" y="393700"/>
                </a:lnTo>
                <a:lnTo>
                  <a:pt x="35560" y="393065"/>
                </a:lnTo>
                <a:lnTo>
                  <a:pt x="34417" y="392556"/>
                </a:lnTo>
                <a:lnTo>
                  <a:pt x="31876" y="391287"/>
                </a:lnTo>
                <a:lnTo>
                  <a:pt x="30628" y="390246"/>
                </a:lnTo>
                <a:close/>
              </a:path>
              <a:path w="125095" h="752475">
                <a:moveTo>
                  <a:pt x="29083" y="385953"/>
                </a:moveTo>
                <a:lnTo>
                  <a:pt x="30225" y="388619"/>
                </a:lnTo>
                <a:lnTo>
                  <a:pt x="30628" y="390246"/>
                </a:lnTo>
                <a:lnTo>
                  <a:pt x="31876" y="391287"/>
                </a:lnTo>
                <a:lnTo>
                  <a:pt x="34417" y="392556"/>
                </a:lnTo>
                <a:lnTo>
                  <a:pt x="35560" y="393065"/>
                </a:lnTo>
                <a:lnTo>
                  <a:pt x="36702" y="393700"/>
                </a:lnTo>
                <a:lnTo>
                  <a:pt x="32095" y="389890"/>
                </a:lnTo>
                <a:lnTo>
                  <a:pt x="31369" y="389890"/>
                </a:lnTo>
                <a:lnTo>
                  <a:pt x="30099" y="388238"/>
                </a:lnTo>
                <a:lnTo>
                  <a:pt x="30410" y="388238"/>
                </a:lnTo>
                <a:lnTo>
                  <a:pt x="29083" y="385953"/>
                </a:lnTo>
                <a:close/>
              </a:path>
              <a:path w="125095" h="752475">
                <a:moveTo>
                  <a:pt x="68738" y="385953"/>
                </a:moveTo>
                <a:lnTo>
                  <a:pt x="29083" y="385953"/>
                </a:lnTo>
                <a:lnTo>
                  <a:pt x="30697" y="388734"/>
                </a:lnTo>
                <a:lnTo>
                  <a:pt x="36702" y="393700"/>
                </a:lnTo>
                <a:lnTo>
                  <a:pt x="70254" y="393700"/>
                </a:lnTo>
                <a:lnTo>
                  <a:pt x="69204" y="388238"/>
                </a:lnTo>
                <a:lnTo>
                  <a:pt x="68738" y="385953"/>
                </a:lnTo>
                <a:close/>
              </a:path>
              <a:path w="125095" h="752475">
                <a:moveTo>
                  <a:pt x="38100" y="0"/>
                </a:moveTo>
                <a:lnTo>
                  <a:pt x="0" y="254"/>
                </a:lnTo>
                <a:lnTo>
                  <a:pt x="635" y="70357"/>
                </a:lnTo>
                <a:lnTo>
                  <a:pt x="1270" y="105029"/>
                </a:lnTo>
                <a:lnTo>
                  <a:pt x="3301" y="171323"/>
                </a:lnTo>
                <a:lnTo>
                  <a:pt x="6223" y="232156"/>
                </a:lnTo>
                <a:lnTo>
                  <a:pt x="8762" y="272923"/>
                </a:lnTo>
                <a:lnTo>
                  <a:pt x="9779" y="285369"/>
                </a:lnTo>
                <a:lnTo>
                  <a:pt x="10668" y="297180"/>
                </a:lnTo>
                <a:lnTo>
                  <a:pt x="11684" y="308356"/>
                </a:lnTo>
                <a:lnTo>
                  <a:pt x="12826" y="319024"/>
                </a:lnTo>
                <a:lnTo>
                  <a:pt x="13843" y="328803"/>
                </a:lnTo>
                <a:lnTo>
                  <a:pt x="14859" y="337947"/>
                </a:lnTo>
                <a:lnTo>
                  <a:pt x="16129" y="346456"/>
                </a:lnTo>
                <a:lnTo>
                  <a:pt x="17145" y="353694"/>
                </a:lnTo>
                <a:lnTo>
                  <a:pt x="30628" y="390246"/>
                </a:lnTo>
                <a:lnTo>
                  <a:pt x="30225" y="388619"/>
                </a:lnTo>
                <a:lnTo>
                  <a:pt x="29083" y="385953"/>
                </a:lnTo>
                <a:lnTo>
                  <a:pt x="68738" y="385953"/>
                </a:lnTo>
                <a:lnTo>
                  <a:pt x="61171" y="366141"/>
                </a:lnTo>
                <a:lnTo>
                  <a:pt x="59182" y="366141"/>
                </a:lnTo>
                <a:lnTo>
                  <a:pt x="58800" y="365760"/>
                </a:lnTo>
                <a:lnTo>
                  <a:pt x="58628" y="365219"/>
                </a:lnTo>
                <a:lnTo>
                  <a:pt x="57736" y="363731"/>
                </a:lnTo>
                <a:lnTo>
                  <a:pt x="51435" y="358520"/>
                </a:lnTo>
                <a:lnTo>
                  <a:pt x="56765" y="358520"/>
                </a:lnTo>
                <a:lnTo>
                  <a:pt x="55880" y="354203"/>
                </a:lnTo>
                <a:lnTo>
                  <a:pt x="54863" y="348361"/>
                </a:lnTo>
                <a:lnTo>
                  <a:pt x="53848" y="341122"/>
                </a:lnTo>
                <a:lnTo>
                  <a:pt x="52705" y="333501"/>
                </a:lnTo>
                <a:lnTo>
                  <a:pt x="51688" y="324738"/>
                </a:lnTo>
                <a:lnTo>
                  <a:pt x="50673" y="315213"/>
                </a:lnTo>
                <a:lnTo>
                  <a:pt x="49657" y="305054"/>
                </a:lnTo>
                <a:lnTo>
                  <a:pt x="48768" y="294005"/>
                </a:lnTo>
                <a:lnTo>
                  <a:pt x="47751" y="282448"/>
                </a:lnTo>
                <a:lnTo>
                  <a:pt x="46862" y="270129"/>
                </a:lnTo>
                <a:lnTo>
                  <a:pt x="45847" y="257556"/>
                </a:lnTo>
                <a:lnTo>
                  <a:pt x="44323" y="230124"/>
                </a:lnTo>
                <a:lnTo>
                  <a:pt x="41401" y="169925"/>
                </a:lnTo>
                <a:lnTo>
                  <a:pt x="39370" y="104267"/>
                </a:lnTo>
                <a:lnTo>
                  <a:pt x="38608" y="70104"/>
                </a:lnTo>
                <a:lnTo>
                  <a:pt x="38100" y="0"/>
                </a:lnTo>
                <a:close/>
              </a:path>
              <a:path w="125095" h="752475">
                <a:moveTo>
                  <a:pt x="30099" y="388238"/>
                </a:moveTo>
                <a:lnTo>
                  <a:pt x="31369" y="389890"/>
                </a:lnTo>
                <a:lnTo>
                  <a:pt x="30697" y="388734"/>
                </a:lnTo>
                <a:lnTo>
                  <a:pt x="30099" y="388238"/>
                </a:lnTo>
                <a:close/>
              </a:path>
              <a:path w="125095" h="752475">
                <a:moveTo>
                  <a:pt x="30697" y="388734"/>
                </a:moveTo>
                <a:lnTo>
                  <a:pt x="31369" y="389890"/>
                </a:lnTo>
                <a:lnTo>
                  <a:pt x="32095" y="389890"/>
                </a:lnTo>
                <a:lnTo>
                  <a:pt x="30697" y="388734"/>
                </a:lnTo>
                <a:close/>
              </a:path>
              <a:path w="125095" h="752475">
                <a:moveTo>
                  <a:pt x="30410" y="388238"/>
                </a:moveTo>
                <a:lnTo>
                  <a:pt x="30099" y="388238"/>
                </a:lnTo>
                <a:lnTo>
                  <a:pt x="30697" y="388734"/>
                </a:lnTo>
                <a:lnTo>
                  <a:pt x="30410" y="388238"/>
                </a:lnTo>
                <a:close/>
              </a:path>
              <a:path w="125095" h="752475">
                <a:moveTo>
                  <a:pt x="57650" y="361986"/>
                </a:moveTo>
                <a:lnTo>
                  <a:pt x="57912" y="362966"/>
                </a:lnTo>
                <a:lnTo>
                  <a:pt x="58628" y="365219"/>
                </a:lnTo>
                <a:lnTo>
                  <a:pt x="59182" y="366141"/>
                </a:lnTo>
                <a:lnTo>
                  <a:pt x="61171" y="366141"/>
                </a:lnTo>
                <a:lnTo>
                  <a:pt x="60325" y="365125"/>
                </a:lnTo>
                <a:lnTo>
                  <a:pt x="58674" y="362838"/>
                </a:lnTo>
                <a:lnTo>
                  <a:pt x="57650" y="361986"/>
                </a:lnTo>
                <a:close/>
              </a:path>
              <a:path w="125095" h="752475">
                <a:moveTo>
                  <a:pt x="57736" y="363731"/>
                </a:moveTo>
                <a:lnTo>
                  <a:pt x="58628" y="365219"/>
                </a:lnTo>
                <a:lnTo>
                  <a:pt x="58235" y="363981"/>
                </a:lnTo>
                <a:lnTo>
                  <a:pt x="58038" y="363981"/>
                </a:lnTo>
                <a:lnTo>
                  <a:pt x="57736" y="363731"/>
                </a:lnTo>
                <a:close/>
              </a:path>
              <a:path w="125095" h="752475">
                <a:moveTo>
                  <a:pt x="56896" y="362331"/>
                </a:moveTo>
                <a:lnTo>
                  <a:pt x="57736" y="363731"/>
                </a:lnTo>
                <a:lnTo>
                  <a:pt x="58038" y="363981"/>
                </a:lnTo>
                <a:lnTo>
                  <a:pt x="56896" y="362331"/>
                </a:lnTo>
                <a:close/>
              </a:path>
              <a:path w="125095" h="752475">
                <a:moveTo>
                  <a:pt x="57742" y="362331"/>
                </a:moveTo>
                <a:lnTo>
                  <a:pt x="56896" y="362331"/>
                </a:lnTo>
                <a:lnTo>
                  <a:pt x="58038" y="363981"/>
                </a:lnTo>
                <a:lnTo>
                  <a:pt x="58235" y="363981"/>
                </a:lnTo>
                <a:lnTo>
                  <a:pt x="57878" y="362838"/>
                </a:lnTo>
                <a:lnTo>
                  <a:pt x="57742" y="362331"/>
                </a:lnTo>
                <a:close/>
              </a:path>
              <a:path w="125095" h="752475">
                <a:moveTo>
                  <a:pt x="51435" y="358520"/>
                </a:moveTo>
                <a:lnTo>
                  <a:pt x="57736" y="363731"/>
                </a:lnTo>
                <a:lnTo>
                  <a:pt x="56896" y="362331"/>
                </a:lnTo>
                <a:lnTo>
                  <a:pt x="57742" y="362331"/>
                </a:lnTo>
                <a:lnTo>
                  <a:pt x="57650" y="361986"/>
                </a:lnTo>
                <a:lnTo>
                  <a:pt x="56387" y="360934"/>
                </a:lnTo>
                <a:lnTo>
                  <a:pt x="53721" y="359663"/>
                </a:lnTo>
                <a:lnTo>
                  <a:pt x="52577" y="359029"/>
                </a:lnTo>
                <a:lnTo>
                  <a:pt x="51435" y="358520"/>
                </a:lnTo>
                <a:close/>
              </a:path>
              <a:path w="125095" h="752475">
                <a:moveTo>
                  <a:pt x="56765" y="358520"/>
                </a:moveTo>
                <a:lnTo>
                  <a:pt x="51435" y="358520"/>
                </a:lnTo>
                <a:lnTo>
                  <a:pt x="52577" y="359029"/>
                </a:lnTo>
                <a:lnTo>
                  <a:pt x="53721" y="359663"/>
                </a:lnTo>
                <a:lnTo>
                  <a:pt x="56387" y="360934"/>
                </a:lnTo>
                <a:lnTo>
                  <a:pt x="57650" y="361986"/>
                </a:lnTo>
                <a:lnTo>
                  <a:pt x="56869" y="359029"/>
                </a:lnTo>
                <a:lnTo>
                  <a:pt x="56765" y="35852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808345" y="1573149"/>
          <a:ext cx="2832096" cy="36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75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abc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70" dirty="0">
                          <a:solidFill>
                            <a:srgbClr val="636363"/>
                          </a:solidFill>
                          <a:latin typeface="Kozuka Gothic Pr6N B"/>
                          <a:cs typeface="Kozuka Gothic Pr6N B"/>
                        </a:rPr>
                        <a:t>lmn</a:t>
                      </a:r>
                      <a:endParaRPr sz="1800">
                        <a:latin typeface="Kozuka Gothic Pr6N B"/>
                        <a:cs typeface="Kozuka Gothic Pr6N B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36363"/>
                      </a:solidFill>
                      <a:prstDash val="solid"/>
                    </a:lnL>
                    <a:lnR w="19050">
                      <a:solidFill>
                        <a:srgbClr val="636363"/>
                      </a:solidFill>
                      <a:prstDash val="solid"/>
                    </a:lnR>
                    <a:lnT w="19050">
                      <a:solidFill>
                        <a:srgbClr val="636363"/>
                      </a:solidFill>
                      <a:prstDash val="solid"/>
                    </a:lnT>
                    <a:lnB w="1905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301740" y="1947291"/>
            <a:ext cx="1536700" cy="736600"/>
          </a:xfrm>
          <a:custGeom>
            <a:avLst/>
            <a:gdLst/>
            <a:ahLst/>
            <a:cxnLst/>
            <a:rect l="l" t="t" r="r" b="b"/>
            <a:pathLst>
              <a:path w="1536700" h="736600">
                <a:moveTo>
                  <a:pt x="1462827" y="637605"/>
                </a:moveTo>
                <a:lnTo>
                  <a:pt x="1429765" y="650239"/>
                </a:lnTo>
                <a:lnTo>
                  <a:pt x="1523873" y="736600"/>
                </a:lnTo>
                <a:lnTo>
                  <a:pt x="1531773" y="656716"/>
                </a:lnTo>
                <a:lnTo>
                  <a:pt x="1473200" y="656716"/>
                </a:lnTo>
                <a:lnTo>
                  <a:pt x="1462827" y="637605"/>
                </a:lnTo>
                <a:close/>
              </a:path>
              <a:path w="1536700" h="736600">
                <a:moveTo>
                  <a:pt x="1498675" y="623906"/>
                </a:moveTo>
                <a:lnTo>
                  <a:pt x="1462827" y="637605"/>
                </a:lnTo>
                <a:lnTo>
                  <a:pt x="1473200" y="656716"/>
                </a:lnTo>
                <a:lnTo>
                  <a:pt x="1506601" y="638556"/>
                </a:lnTo>
                <a:lnTo>
                  <a:pt x="1498675" y="623906"/>
                </a:lnTo>
                <a:close/>
              </a:path>
              <a:path w="1536700" h="736600">
                <a:moveTo>
                  <a:pt x="1536445" y="609472"/>
                </a:moveTo>
                <a:lnTo>
                  <a:pt x="1498675" y="623906"/>
                </a:lnTo>
                <a:lnTo>
                  <a:pt x="1506601" y="638556"/>
                </a:lnTo>
                <a:lnTo>
                  <a:pt x="1473200" y="656716"/>
                </a:lnTo>
                <a:lnTo>
                  <a:pt x="1531773" y="656716"/>
                </a:lnTo>
                <a:lnTo>
                  <a:pt x="1536445" y="609472"/>
                </a:lnTo>
                <a:close/>
              </a:path>
              <a:path w="1536700" h="736600">
                <a:moveTo>
                  <a:pt x="1458212" y="629102"/>
                </a:moveTo>
                <a:lnTo>
                  <a:pt x="1462827" y="637605"/>
                </a:lnTo>
                <a:lnTo>
                  <a:pt x="1480945" y="630682"/>
                </a:lnTo>
                <a:lnTo>
                  <a:pt x="1459611" y="630682"/>
                </a:lnTo>
                <a:lnTo>
                  <a:pt x="1458212" y="629102"/>
                </a:lnTo>
                <a:close/>
              </a:path>
              <a:path w="1536700" h="736600">
                <a:moveTo>
                  <a:pt x="1457070" y="626998"/>
                </a:moveTo>
                <a:lnTo>
                  <a:pt x="1458212" y="629102"/>
                </a:lnTo>
                <a:lnTo>
                  <a:pt x="1459611" y="630682"/>
                </a:lnTo>
                <a:lnTo>
                  <a:pt x="1457070" y="626998"/>
                </a:lnTo>
                <a:close/>
              </a:path>
              <a:path w="1536700" h="736600">
                <a:moveTo>
                  <a:pt x="1490583" y="626998"/>
                </a:moveTo>
                <a:lnTo>
                  <a:pt x="1457070" y="626998"/>
                </a:lnTo>
                <a:lnTo>
                  <a:pt x="1459611" y="630682"/>
                </a:lnTo>
                <a:lnTo>
                  <a:pt x="1480945" y="630682"/>
                </a:lnTo>
                <a:lnTo>
                  <a:pt x="1490583" y="626998"/>
                </a:lnTo>
                <a:close/>
              </a:path>
              <a:path w="1536700" h="736600">
                <a:moveTo>
                  <a:pt x="38100" y="0"/>
                </a:moveTo>
                <a:lnTo>
                  <a:pt x="0" y="2285"/>
                </a:lnTo>
                <a:lnTo>
                  <a:pt x="1143" y="19557"/>
                </a:lnTo>
                <a:lnTo>
                  <a:pt x="4572" y="39115"/>
                </a:lnTo>
                <a:lnTo>
                  <a:pt x="18414" y="77215"/>
                </a:lnTo>
                <a:lnTo>
                  <a:pt x="40512" y="113918"/>
                </a:lnTo>
                <a:lnTo>
                  <a:pt x="69469" y="148970"/>
                </a:lnTo>
                <a:lnTo>
                  <a:pt x="105283" y="182244"/>
                </a:lnTo>
                <a:lnTo>
                  <a:pt x="146812" y="213740"/>
                </a:lnTo>
                <a:lnTo>
                  <a:pt x="193675" y="243458"/>
                </a:lnTo>
                <a:lnTo>
                  <a:pt x="245490" y="271017"/>
                </a:lnTo>
                <a:lnTo>
                  <a:pt x="301625" y="296163"/>
                </a:lnTo>
                <a:lnTo>
                  <a:pt x="361695" y="318896"/>
                </a:lnTo>
                <a:lnTo>
                  <a:pt x="424814" y="338835"/>
                </a:lnTo>
                <a:lnTo>
                  <a:pt x="490728" y="355853"/>
                </a:lnTo>
                <a:lnTo>
                  <a:pt x="558927" y="369442"/>
                </a:lnTo>
                <a:lnTo>
                  <a:pt x="628650" y="379475"/>
                </a:lnTo>
                <a:lnTo>
                  <a:pt x="699642" y="385825"/>
                </a:lnTo>
                <a:lnTo>
                  <a:pt x="806450" y="388492"/>
                </a:lnTo>
                <a:lnTo>
                  <a:pt x="841120" y="390016"/>
                </a:lnTo>
                <a:lnTo>
                  <a:pt x="909828" y="396113"/>
                </a:lnTo>
                <a:lnTo>
                  <a:pt x="977645" y="405891"/>
                </a:lnTo>
                <a:lnTo>
                  <a:pt x="1043813" y="419100"/>
                </a:lnTo>
                <a:lnTo>
                  <a:pt x="1107693" y="435609"/>
                </a:lnTo>
                <a:lnTo>
                  <a:pt x="1168908" y="454913"/>
                </a:lnTo>
                <a:lnTo>
                  <a:pt x="1226819" y="476884"/>
                </a:lnTo>
                <a:lnTo>
                  <a:pt x="1280667" y="501141"/>
                </a:lnTo>
                <a:lnTo>
                  <a:pt x="1330198" y="527431"/>
                </a:lnTo>
                <a:lnTo>
                  <a:pt x="1374520" y="555370"/>
                </a:lnTo>
                <a:lnTo>
                  <a:pt x="1413256" y="584834"/>
                </a:lnTo>
                <a:lnTo>
                  <a:pt x="1445894" y="615188"/>
                </a:lnTo>
                <a:lnTo>
                  <a:pt x="1458212" y="629102"/>
                </a:lnTo>
                <a:lnTo>
                  <a:pt x="1457070" y="626998"/>
                </a:lnTo>
                <a:lnTo>
                  <a:pt x="1490583" y="626998"/>
                </a:lnTo>
                <a:lnTo>
                  <a:pt x="1498675" y="623906"/>
                </a:lnTo>
                <a:lnTo>
                  <a:pt x="1472564" y="588136"/>
                </a:lnTo>
                <a:lnTo>
                  <a:pt x="1437005" y="554989"/>
                </a:lnTo>
                <a:lnTo>
                  <a:pt x="1395476" y="523620"/>
                </a:lnTo>
                <a:lnTo>
                  <a:pt x="1348613" y="494029"/>
                </a:lnTo>
                <a:lnTo>
                  <a:pt x="1296796" y="466597"/>
                </a:lnTo>
                <a:lnTo>
                  <a:pt x="1240789" y="441325"/>
                </a:lnTo>
                <a:lnTo>
                  <a:pt x="1180845" y="418719"/>
                </a:lnTo>
                <a:lnTo>
                  <a:pt x="1117727" y="398779"/>
                </a:lnTo>
                <a:lnTo>
                  <a:pt x="1051687" y="381888"/>
                </a:lnTo>
                <a:lnTo>
                  <a:pt x="983614" y="368300"/>
                </a:lnTo>
                <a:lnTo>
                  <a:pt x="913764" y="358266"/>
                </a:lnTo>
                <a:lnTo>
                  <a:pt x="842771" y="351916"/>
                </a:lnTo>
                <a:lnTo>
                  <a:pt x="737108" y="349250"/>
                </a:lnTo>
                <a:lnTo>
                  <a:pt x="702437" y="347852"/>
                </a:lnTo>
                <a:lnTo>
                  <a:pt x="633603" y="341756"/>
                </a:lnTo>
                <a:lnTo>
                  <a:pt x="565785" y="331977"/>
                </a:lnTo>
                <a:lnTo>
                  <a:pt x="499617" y="318769"/>
                </a:lnTo>
                <a:lnTo>
                  <a:pt x="435737" y="302386"/>
                </a:lnTo>
                <a:lnTo>
                  <a:pt x="374650" y="283082"/>
                </a:lnTo>
                <a:lnTo>
                  <a:pt x="316738" y="261238"/>
                </a:lnTo>
                <a:lnTo>
                  <a:pt x="262889" y="237108"/>
                </a:lnTo>
                <a:lnTo>
                  <a:pt x="213360" y="210692"/>
                </a:lnTo>
                <a:lnTo>
                  <a:pt x="169037" y="182879"/>
                </a:lnTo>
                <a:lnTo>
                  <a:pt x="130429" y="153669"/>
                </a:lnTo>
                <a:lnTo>
                  <a:pt x="97917" y="123443"/>
                </a:lnTo>
                <a:lnTo>
                  <a:pt x="72136" y="92709"/>
                </a:lnTo>
                <a:lnTo>
                  <a:pt x="46862" y="46989"/>
                </a:lnTo>
                <a:lnTo>
                  <a:pt x="39115" y="17271"/>
                </a:lnTo>
                <a:lnTo>
                  <a:pt x="3810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065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POINTER</a:t>
            </a:r>
            <a:r>
              <a:rPr spc="310" dirty="0"/>
              <a:t> </a:t>
            </a:r>
            <a:r>
              <a:rPr spc="95" dirty="0"/>
              <a:t>SWIZZLING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55160" cy="3013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reference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other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must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during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traversal.</a:t>
            </a:r>
            <a:endParaRPr sz="2400">
              <a:latin typeface="Palatino Linotype"/>
              <a:cs typeface="Palatino Linotype"/>
            </a:endParaRPr>
          </a:p>
          <a:p>
            <a:pPr marL="12700" marR="69850">
              <a:lnSpc>
                <a:spcPts val="2590"/>
              </a:lnSpc>
              <a:spcBef>
                <a:spcPts val="2540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pinned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pool,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raw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pointers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instead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ids.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avoids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address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lookups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532" y="1743582"/>
            <a:ext cx="1983739" cy="1368425"/>
          </a:xfrm>
          <a:custGeom>
            <a:avLst/>
            <a:gdLst/>
            <a:ahLst/>
            <a:cxnLst/>
            <a:rect l="l" t="t" r="r" b="b"/>
            <a:pathLst>
              <a:path w="1983740" h="1368425">
                <a:moveTo>
                  <a:pt x="782320" y="1270"/>
                </a:moveTo>
                <a:lnTo>
                  <a:pt x="744220" y="0"/>
                </a:lnTo>
                <a:lnTo>
                  <a:pt x="743585" y="17780"/>
                </a:lnTo>
                <a:lnTo>
                  <a:pt x="742188" y="34671"/>
                </a:lnTo>
                <a:lnTo>
                  <a:pt x="732142" y="84328"/>
                </a:lnTo>
                <a:lnTo>
                  <a:pt x="714375" y="132969"/>
                </a:lnTo>
                <a:lnTo>
                  <a:pt x="689737" y="179451"/>
                </a:lnTo>
                <a:lnTo>
                  <a:pt x="659003" y="222758"/>
                </a:lnTo>
                <a:lnTo>
                  <a:pt x="623062" y="261747"/>
                </a:lnTo>
                <a:lnTo>
                  <a:pt x="582930" y="295783"/>
                </a:lnTo>
                <a:lnTo>
                  <a:pt x="539369" y="323596"/>
                </a:lnTo>
                <a:lnTo>
                  <a:pt x="493649" y="344551"/>
                </a:lnTo>
                <a:lnTo>
                  <a:pt x="446405" y="357632"/>
                </a:lnTo>
                <a:lnTo>
                  <a:pt x="381889" y="362585"/>
                </a:lnTo>
                <a:lnTo>
                  <a:pt x="363728" y="364236"/>
                </a:lnTo>
                <a:lnTo>
                  <a:pt x="309880" y="375920"/>
                </a:lnTo>
                <a:lnTo>
                  <a:pt x="258191" y="396367"/>
                </a:lnTo>
                <a:lnTo>
                  <a:pt x="209042" y="424815"/>
                </a:lnTo>
                <a:lnTo>
                  <a:pt x="163830" y="459867"/>
                </a:lnTo>
                <a:lnTo>
                  <a:pt x="136017" y="486664"/>
                </a:lnTo>
                <a:lnTo>
                  <a:pt x="110490" y="515620"/>
                </a:lnTo>
                <a:lnTo>
                  <a:pt x="87376" y="546608"/>
                </a:lnTo>
                <a:lnTo>
                  <a:pt x="67056" y="579374"/>
                </a:lnTo>
                <a:lnTo>
                  <a:pt x="49911" y="613664"/>
                </a:lnTo>
                <a:lnTo>
                  <a:pt x="38582" y="645960"/>
                </a:lnTo>
                <a:lnTo>
                  <a:pt x="0" y="638937"/>
                </a:lnTo>
                <a:lnTo>
                  <a:pt x="35814" y="761619"/>
                </a:lnTo>
                <a:lnTo>
                  <a:pt x="102704" y="672465"/>
                </a:lnTo>
                <a:lnTo>
                  <a:pt x="112522" y="659384"/>
                </a:lnTo>
                <a:lnTo>
                  <a:pt x="76161" y="652780"/>
                </a:lnTo>
                <a:lnTo>
                  <a:pt x="77800" y="646049"/>
                </a:lnTo>
                <a:lnTo>
                  <a:pt x="78105" y="644817"/>
                </a:lnTo>
                <a:lnTo>
                  <a:pt x="99949" y="598678"/>
                </a:lnTo>
                <a:lnTo>
                  <a:pt x="128651" y="554228"/>
                </a:lnTo>
                <a:lnTo>
                  <a:pt x="163068" y="513461"/>
                </a:lnTo>
                <a:lnTo>
                  <a:pt x="201803" y="477520"/>
                </a:lnTo>
                <a:lnTo>
                  <a:pt x="244094" y="447548"/>
                </a:lnTo>
                <a:lnTo>
                  <a:pt x="289179" y="424053"/>
                </a:lnTo>
                <a:lnTo>
                  <a:pt x="335915" y="408178"/>
                </a:lnTo>
                <a:lnTo>
                  <a:pt x="383159" y="400685"/>
                </a:lnTo>
                <a:lnTo>
                  <a:pt x="418465" y="399415"/>
                </a:lnTo>
                <a:lnTo>
                  <a:pt x="436499" y="397637"/>
                </a:lnTo>
                <a:lnTo>
                  <a:pt x="490220" y="385826"/>
                </a:lnTo>
                <a:lnTo>
                  <a:pt x="541909" y="365252"/>
                </a:lnTo>
                <a:lnTo>
                  <a:pt x="590677" y="336931"/>
                </a:lnTo>
                <a:lnTo>
                  <a:pt x="621411" y="314198"/>
                </a:lnTo>
                <a:lnTo>
                  <a:pt x="649986" y="288671"/>
                </a:lnTo>
                <a:lnTo>
                  <a:pt x="676656" y="260858"/>
                </a:lnTo>
                <a:lnTo>
                  <a:pt x="701040" y="230632"/>
                </a:lnTo>
                <a:lnTo>
                  <a:pt x="722617" y="198628"/>
                </a:lnTo>
                <a:lnTo>
                  <a:pt x="741299" y="165100"/>
                </a:lnTo>
                <a:lnTo>
                  <a:pt x="756920" y="129921"/>
                </a:lnTo>
                <a:lnTo>
                  <a:pt x="768985" y="93738"/>
                </a:lnTo>
                <a:lnTo>
                  <a:pt x="780161" y="37846"/>
                </a:lnTo>
                <a:lnTo>
                  <a:pt x="781685" y="19050"/>
                </a:lnTo>
                <a:lnTo>
                  <a:pt x="782320" y="1270"/>
                </a:lnTo>
                <a:close/>
              </a:path>
              <a:path w="1983740" h="1368425">
                <a:moveTo>
                  <a:pt x="1736852" y="627634"/>
                </a:moveTo>
                <a:lnTo>
                  <a:pt x="1699552" y="642493"/>
                </a:lnTo>
                <a:lnTo>
                  <a:pt x="1692910" y="630174"/>
                </a:lnTo>
                <a:lnTo>
                  <a:pt x="1692021" y="628650"/>
                </a:lnTo>
                <a:lnTo>
                  <a:pt x="1691005" y="627253"/>
                </a:lnTo>
                <a:lnTo>
                  <a:pt x="1689735" y="625983"/>
                </a:lnTo>
                <a:lnTo>
                  <a:pt x="1672209" y="608076"/>
                </a:lnTo>
                <a:lnTo>
                  <a:pt x="1652778" y="591185"/>
                </a:lnTo>
                <a:lnTo>
                  <a:pt x="1631823" y="575945"/>
                </a:lnTo>
                <a:lnTo>
                  <a:pt x="1609344" y="562102"/>
                </a:lnTo>
                <a:lnTo>
                  <a:pt x="1601622" y="558165"/>
                </a:lnTo>
                <a:lnTo>
                  <a:pt x="1585468" y="549910"/>
                </a:lnTo>
                <a:lnTo>
                  <a:pt x="1535049" y="531241"/>
                </a:lnTo>
                <a:lnTo>
                  <a:pt x="1495679" y="522986"/>
                </a:lnTo>
                <a:lnTo>
                  <a:pt x="1455039" y="520192"/>
                </a:lnTo>
                <a:lnTo>
                  <a:pt x="1441323" y="520446"/>
                </a:lnTo>
                <a:lnTo>
                  <a:pt x="1400937" y="525780"/>
                </a:lnTo>
                <a:lnTo>
                  <a:pt x="1348486" y="541401"/>
                </a:lnTo>
                <a:lnTo>
                  <a:pt x="1299972" y="565404"/>
                </a:lnTo>
                <a:lnTo>
                  <a:pt x="1256665" y="596519"/>
                </a:lnTo>
                <a:lnTo>
                  <a:pt x="1219708" y="633730"/>
                </a:lnTo>
                <a:lnTo>
                  <a:pt x="1191260" y="675132"/>
                </a:lnTo>
                <a:lnTo>
                  <a:pt x="1172591" y="720471"/>
                </a:lnTo>
                <a:lnTo>
                  <a:pt x="1165860" y="767080"/>
                </a:lnTo>
                <a:lnTo>
                  <a:pt x="1203960" y="768477"/>
                </a:lnTo>
                <a:lnTo>
                  <a:pt x="1204341" y="757809"/>
                </a:lnTo>
                <a:lnTo>
                  <a:pt x="1205357" y="748411"/>
                </a:lnTo>
                <a:lnTo>
                  <a:pt x="1216025" y="710946"/>
                </a:lnTo>
                <a:lnTo>
                  <a:pt x="1236345" y="674624"/>
                </a:lnTo>
                <a:lnTo>
                  <a:pt x="1265301" y="640207"/>
                </a:lnTo>
                <a:lnTo>
                  <a:pt x="1300988" y="610362"/>
                </a:lnTo>
                <a:lnTo>
                  <a:pt x="1341882" y="585851"/>
                </a:lnTo>
                <a:lnTo>
                  <a:pt x="1386586" y="568579"/>
                </a:lnTo>
                <a:lnTo>
                  <a:pt x="1432560" y="559435"/>
                </a:lnTo>
                <a:lnTo>
                  <a:pt x="1455928" y="558165"/>
                </a:lnTo>
                <a:lnTo>
                  <a:pt x="1467739" y="558546"/>
                </a:lnTo>
                <a:lnTo>
                  <a:pt x="1526286" y="568452"/>
                </a:lnTo>
                <a:lnTo>
                  <a:pt x="1570863" y="585089"/>
                </a:lnTo>
                <a:lnTo>
                  <a:pt x="1611630" y="608330"/>
                </a:lnTo>
                <a:lnTo>
                  <a:pt x="1647190" y="636778"/>
                </a:lnTo>
                <a:lnTo>
                  <a:pt x="1663903" y="656691"/>
                </a:lnTo>
                <a:lnTo>
                  <a:pt x="1630680" y="669925"/>
                </a:lnTo>
                <a:lnTo>
                  <a:pt x="1726057" y="755015"/>
                </a:lnTo>
                <a:lnTo>
                  <a:pt x="1732788" y="675513"/>
                </a:lnTo>
                <a:lnTo>
                  <a:pt x="1736852" y="627634"/>
                </a:lnTo>
                <a:close/>
              </a:path>
              <a:path w="1983740" h="1368425">
                <a:moveTo>
                  <a:pt x="1745107" y="1121410"/>
                </a:moveTo>
                <a:lnTo>
                  <a:pt x="1707007" y="1120140"/>
                </a:lnTo>
                <a:lnTo>
                  <a:pt x="1706626" y="1130808"/>
                </a:lnTo>
                <a:lnTo>
                  <a:pt x="1705610" y="1140206"/>
                </a:lnTo>
                <a:lnTo>
                  <a:pt x="1694815" y="1177544"/>
                </a:lnTo>
                <a:lnTo>
                  <a:pt x="1674622" y="1213866"/>
                </a:lnTo>
                <a:lnTo>
                  <a:pt x="1645666" y="1248410"/>
                </a:lnTo>
                <a:lnTo>
                  <a:pt x="1609979" y="1278255"/>
                </a:lnTo>
                <a:lnTo>
                  <a:pt x="1569085" y="1302639"/>
                </a:lnTo>
                <a:lnTo>
                  <a:pt x="1524508" y="1320038"/>
                </a:lnTo>
                <a:lnTo>
                  <a:pt x="1478407" y="1329182"/>
                </a:lnTo>
                <a:lnTo>
                  <a:pt x="1455039" y="1330325"/>
                </a:lnTo>
                <a:lnTo>
                  <a:pt x="1443228" y="1330071"/>
                </a:lnTo>
                <a:lnTo>
                  <a:pt x="1384681" y="1320165"/>
                </a:lnTo>
                <a:lnTo>
                  <a:pt x="1340104" y="1303528"/>
                </a:lnTo>
                <a:lnTo>
                  <a:pt x="1299337" y="1280287"/>
                </a:lnTo>
                <a:lnTo>
                  <a:pt x="1263777" y="1251712"/>
                </a:lnTo>
                <a:lnTo>
                  <a:pt x="1252613" y="1240282"/>
                </a:lnTo>
                <a:lnTo>
                  <a:pt x="1250289" y="1237907"/>
                </a:lnTo>
                <a:lnTo>
                  <a:pt x="1249248" y="1235964"/>
                </a:lnTo>
                <a:lnTo>
                  <a:pt x="1247013" y="1231823"/>
                </a:lnTo>
                <a:lnTo>
                  <a:pt x="1280287" y="1218565"/>
                </a:lnTo>
                <a:lnTo>
                  <a:pt x="1274013" y="1212977"/>
                </a:lnTo>
                <a:lnTo>
                  <a:pt x="1184910" y="1133475"/>
                </a:lnTo>
                <a:lnTo>
                  <a:pt x="1174115" y="1260856"/>
                </a:lnTo>
                <a:lnTo>
                  <a:pt x="1211376" y="1246022"/>
                </a:lnTo>
                <a:lnTo>
                  <a:pt x="1218057" y="1258316"/>
                </a:lnTo>
                <a:lnTo>
                  <a:pt x="1218946" y="1259840"/>
                </a:lnTo>
                <a:lnTo>
                  <a:pt x="1219962" y="1261364"/>
                </a:lnTo>
                <a:lnTo>
                  <a:pt x="1221232" y="1262634"/>
                </a:lnTo>
                <a:lnTo>
                  <a:pt x="1238758" y="1280541"/>
                </a:lnTo>
                <a:lnTo>
                  <a:pt x="1279271" y="1312545"/>
                </a:lnTo>
                <a:lnTo>
                  <a:pt x="1325499" y="1338707"/>
                </a:lnTo>
                <a:lnTo>
                  <a:pt x="1376045" y="1357249"/>
                </a:lnTo>
                <a:lnTo>
                  <a:pt x="1415288" y="1365504"/>
                </a:lnTo>
                <a:lnTo>
                  <a:pt x="1455928" y="1368425"/>
                </a:lnTo>
                <a:lnTo>
                  <a:pt x="1469771" y="1368044"/>
                </a:lnTo>
                <a:lnTo>
                  <a:pt x="1510157" y="1362837"/>
                </a:lnTo>
                <a:lnTo>
                  <a:pt x="1562608" y="1347216"/>
                </a:lnTo>
                <a:lnTo>
                  <a:pt x="1597787" y="1330325"/>
                </a:lnTo>
                <a:lnTo>
                  <a:pt x="1610995" y="1323086"/>
                </a:lnTo>
                <a:lnTo>
                  <a:pt x="1654302" y="1291971"/>
                </a:lnTo>
                <a:lnTo>
                  <a:pt x="1691259" y="1254887"/>
                </a:lnTo>
                <a:lnTo>
                  <a:pt x="1719707" y="1213485"/>
                </a:lnTo>
                <a:lnTo>
                  <a:pt x="1738376" y="1168146"/>
                </a:lnTo>
                <a:lnTo>
                  <a:pt x="1744726" y="1132078"/>
                </a:lnTo>
                <a:lnTo>
                  <a:pt x="1745107" y="1121410"/>
                </a:lnTo>
                <a:close/>
              </a:path>
              <a:path w="1983740" h="1368425">
                <a:moveTo>
                  <a:pt x="1983232" y="638937"/>
                </a:moveTo>
                <a:lnTo>
                  <a:pt x="1944585" y="645960"/>
                </a:lnTo>
                <a:lnTo>
                  <a:pt x="1943925" y="643255"/>
                </a:lnTo>
                <a:lnTo>
                  <a:pt x="1941703" y="634111"/>
                </a:lnTo>
                <a:lnTo>
                  <a:pt x="1941195" y="632333"/>
                </a:lnTo>
                <a:lnTo>
                  <a:pt x="1925066" y="596392"/>
                </a:lnTo>
                <a:lnTo>
                  <a:pt x="1906270" y="562737"/>
                </a:lnTo>
                <a:lnTo>
                  <a:pt x="1884680" y="530733"/>
                </a:lnTo>
                <a:lnTo>
                  <a:pt x="1860296" y="500888"/>
                </a:lnTo>
                <a:lnTo>
                  <a:pt x="1833626" y="472821"/>
                </a:lnTo>
                <a:lnTo>
                  <a:pt x="1804797" y="447421"/>
                </a:lnTo>
                <a:lnTo>
                  <a:pt x="1758188" y="414528"/>
                </a:lnTo>
                <a:lnTo>
                  <a:pt x="1708277" y="388747"/>
                </a:lnTo>
                <a:lnTo>
                  <a:pt x="1655699" y="371094"/>
                </a:lnTo>
                <a:lnTo>
                  <a:pt x="1601470" y="362585"/>
                </a:lnTo>
                <a:lnTo>
                  <a:pt x="1568450" y="361569"/>
                </a:lnTo>
                <a:lnTo>
                  <a:pt x="1552575" y="360045"/>
                </a:lnTo>
                <a:lnTo>
                  <a:pt x="1505204" y="349758"/>
                </a:lnTo>
                <a:lnTo>
                  <a:pt x="1458976" y="331470"/>
                </a:lnTo>
                <a:lnTo>
                  <a:pt x="1414526" y="305816"/>
                </a:lnTo>
                <a:lnTo>
                  <a:pt x="1373124" y="273685"/>
                </a:lnTo>
                <a:lnTo>
                  <a:pt x="1335659" y="236347"/>
                </a:lnTo>
                <a:lnTo>
                  <a:pt x="1303020" y="194183"/>
                </a:lnTo>
                <a:lnTo>
                  <a:pt x="1276350" y="148717"/>
                </a:lnTo>
                <a:lnTo>
                  <a:pt x="1256157" y="100723"/>
                </a:lnTo>
                <a:lnTo>
                  <a:pt x="1243457" y="51181"/>
                </a:lnTo>
                <a:lnTo>
                  <a:pt x="1239012" y="0"/>
                </a:lnTo>
                <a:lnTo>
                  <a:pt x="1200912" y="1270"/>
                </a:lnTo>
                <a:lnTo>
                  <a:pt x="1205738" y="56769"/>
                </a:lnTo>
                <a:lnTo>
                  <a:pt x="1219708" y="112014"/>
                </a:lnTo>
                <a:lnTo>
                  <a:pt x="1233678" y="147713"/>
                </a:lnTo>
                <a:lnTo>
                  <a:pt x="1250823" y="181991"/>
                </a:lnTo>
                <a:lnTo>
                  <a:pt x="1271143" y="215011"/>
                </a:lnTo>
                <a:lnTo>
                  <a:pt x="1294130" y="245999"/>
                </a:lnTo>
                <a:lnTo>
                  <a:pt x="1319657" y="275082"/>
                </a:lnTo>
                <a:lnTo>
                  <a:pt x="1347343" y="301752"/>
                </a:lnTo>
                <a:lnTo>
                  <a:pt x="1377061" y="325882"/>
                </a:lnTo>
                <a:lnTo>
                  <a:pt x="1424813" y="356616"/>
                </a:lnTo>
                <a:lnTo>
                  <a:pt x="1475486" y="379857"/>
                </a:lnTo>
                <a:lnTo>
                  <a:pt x="1528572" y="394843"/>
                </a:lnTo>
                <a:lnTo>
                  <a:pt x="1600073" y="400685"/>
                </a:lnTo>
                <a:lnTo>
                  <a:pt x="1615948" y="402209"/>
                </a:lnTo>
                <a:lnTo>
                  <a:pt x="1663192" y="412623"/>
                </a:lnTo>
                <a:lnTo>
                  <a:pt x="1709420" y="431038"/>
                </a:lnTo>
                <a:lnTo>
                  <a:pt x="1753489" y="456819"/>
                </a:lnTo>
                <a:lnTo>
                  <a:pt x="1794891" y="488950"/>
                </a:lnTo>
                <a:lnTo>
                  <a:pt x="1832102" y="526415"/>
                </a:lnTo>
                <a:lnTo>
                  <a:pt x="1864614" y="568579"/>
                </a:lnTo>
                <a:lnTo>
                  <a:pt x="1891411" y="614172"/>
                </a:lnTo>
                <a:lnTo>
                  <a:pt x="1907057" y="652780"/>
                </a:lnTo>
                <a:lnTo>
                  <a:pt x="1870710" y="659384"/>
                </a:lnTo>
                <a:lnTo>
                  <a:pt x="1947418" y="761619"/>
                </a:lnTo>
                <a:lnTo>
                  <a:pt x="1973440" y="672465"/>
                </a:lnTo>
                <a:lnTo>
                  <a:pt x="1983232" y="63893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1378458"/>
            <a:ext cx="365125" cy="365760"/>
          </a:xfrm>
          <a:prstGeom prst="rect">
            <a:avLst/>
          </a:prstGeom>
          <a:solidFill>
            <a:srgbClr val="D9D9D9"/>
          </a:solidFill>
          <a:ln w="20574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9572" y="1368933"/>
            <a:ext cx="566420" cy="384810"/>
            <a:chOff x="6489572" y="1368933"/>
            <a:chExt cx="566420" cy="384810"/>
          </a:xfrm>
        </p:grpSpPr>
        <p:sp>
          <p:nvSpPr>
            <p:cNvPr id="8" name="object 8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6214" y="137845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448" y="1368933"/>
            <a:ext cx="567690" cy="384810"/>
            <a:chOff x="7402448" y="1368933"/>
            <a:chExt cx="567690" cy="384810"/>
          </a:xfrm>
        </p:grpSpPr>
        <p:sp>
          <p:nvSpPr>
            <p:cNvPr id="14" name="object 14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46085" y="250469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5120" y="2495169"/>
            <a:ext cx="567690" cy="384810"/>
            <a:chOff x="7445120" y="2495169"/>
            <a:chExt cx="567690" cy="384810"/>
          </a:xfrm>
        </p:grpSpPr>
        <p:sp>
          <p:nvSpPr>
            <p:cNvPr id="22" name="object 22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2523" y="2504694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57996" y="2495169"/>
            <a:ext cx="567690" cy="384810"/>
            <a:chOff x="8357996" y="2495169"/>
            <a:chExt cx="567690" cy="384810"/>
          </a:xfrm>
        </p:grpSpPr>
        <p:sp>
          <p:nvSpPr>
            <p:cNvPr id="28" name="object 28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633465" y="25046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365760" y="365760"/>
                </a:lnTo>
                <a:lnTo>
                  <a:pt x="3657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3753" y="2552319"/>
            <a:ext cx="346075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34025" y="2495169"/>
            <a:ext cx="932180" cy="384810"/>
            <a:chOff x="5534025" y="2495169"/>
            <a:chExt cx="932180" cy="384810"/>
          </a:xfrm>
        </p:grpSpPr>
        <p:sp>
          <p:nvSpPr>
            <p:cNvPr id="37" name="object 37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226" y="25046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00190" y="2552319"/>
            <a:ext cx="346710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780532" y="1743582"/>
            <a:ext cx="1234440" cy="1136650"/>
            <a:chOff x="5780532" y="1743582"/>
            <a:chExt cx="1234440" cy="1136650"/>
          </a:xfrm>
        </p:grpSpPr>
        <p:sp>
          <p:nvSpPr>
            <p:cNvPr id="43" name="object 43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0532" y="1743582"/>
              <a:ext cx="782320" cy="762000"/>
            </a:xfrm>
            <a:custGeom>
              <a:avLst/>
              <a:gdLst/>
              <a:ahLst/>
              <a:cxnLst/>
              <a:rect l="l" t="t" r="r" b="b"/>
              <a:pathLst>
                <a:path w="782320" h="762000">
                  <a:moveTo>
                    <a:pt x="0" y="638936"/>
                  </a:moveTo>
                  <a:lnTo>
                    <a:pt x="35813" y="761618"/>
                  </a:lnTo>
                  <a:lnTo>
                    <a:pt x="102707" y="672464"/>
                  </a:lnTo>
                  <a:lnTo>
                    <a:pt x="71373" y="672464"/>
                  </a:lnTo>
                  <a:lnTo>
                    <a:pt x="34289" y="663320"/>
                  </a:lnTo>
                  <a:lnTo>
                    <a:pt x="38594" y="645950"/>
                  </a:lnTo>
                  <a:lnTo>
                    <a:pt x="0" y="638936"/>
                  </a:lnTo>
                  <a:close/>
                </a:path>
                <a:path w="782320" h="762000">
                  <a:moveTo>
                    <a:pt x="38594" y="645950"/>
                  </a:moveTo>
                  <a:lnTo>
                    <a:pt x="34289" y="663320"/>
                  </a:lnTo>
                  <a:lnTo>
                    <a:pt x="71373" y="672464"/>
                  </a:lnTo>
                  <a:lnTo>
                    <a:pt x="76167" y="652777"/>
                  </a:lnTo>
                  <a:lnTo>
                    <a:pt x="38594" y="645950"/>
                  </a:lnTo>
                  <a:close/>
                </a:path>
                <a:path w="782320" h="762000">
                  <a:moveTo>
                    <a:pt x="76167" y="652777"/>
                  </a:moveTo>
                  <a:lnTo>
                    <a:pt x="71373" y="672464"/>
                  </a:lnTo>
                  <a:lnTo>
                    <a:pt x="102707" y="672464"/>
                  </a:lnTo>
                  <a:lnTo>
                    <a:pt x="112521" y="659383"/>
                  </a:lnTo>
                  <a:lnTo>
                    <a:pt x="76167" y="652777"/>
                  </a:lnTo>
                  <a:close/>
                </a:path>
                <a:path w="782320" h="762000">
                  <a:moveTo>
                    <a:pt x="744219" y="0"/>
                  </a:moveTo>
                  <a:lnTo>
                    <a:pt x="739774" y="51180"/>
                  </a:lnTo>
                  <a:lnTo>
                    <a:pt x="727074" y="100711"/>
                  </a:lnTo>
                  <a:lnTo>
                    <a:pt x="706881" y="148716"/>
                  </a:lnTo>
                  <a:lnTo>
                    <a:pt x="680084" y="194182"/>
                  </a:lnTo>
                  <a:lnTo>
                    <a:pt x="647572" y="236219"/>
                  </a:lnTo>
                  <a:lnTo>
                    <a:pt x="610107" y="273684"/>
                  </a:lnTo>
                  <a:lnTo>
                    <a:pt x="568705" y="305815"/>
                  </a:lnTo>
                  <a:lnTo>
                    <a:pt x="524255" y="331469"/>
                  </a:lnTo>
                  <a:lnTo>
                    <a:pt x="477900" y="349757"/>
                  </a:lnTo>
                  <a:lnTo>
                    <a:pt x="430656" y="360044"/>
                  </a:lnTo>
                  <a:lnTo>
                    <a:pt x="381888" y="362584"/>
                  </a:lnTo>
                  <a:lnTo>
                    <a:pt x="363727" y="364235"/>
                  </a:lnTo>
                  <a:lnTo>
                    <a:pt x="309879" y="375919"/>
                  </a:lnTo>
                  <a:lnTo>
                    <a:pt x="258190" y="396366"/>
                  </a:lnTo>
                  <a:lnTo>
                    <a:pt x="209041" y="424814"/>
                  </a:lnTo>
                  <a:lnTo>
                    <a:pt x="163829" y="459866"/>
                  </a:lnTo>
                  <a:lnTo>
                    <a:pt x="136016" y="486663"/>
                  </a:lnTo>
                  <a:lnTo>
                    <a:pt x="110489" y="515619"/>
                  </a:lnTo>
                  <a:lnTo>
                    <a:pt x="87375" y="546607"/>
                  </a:lnTo>
                  <a:lnTo>
                    <a:pt x="67055" y="579373"/>
                  </a:lnTo>
                  <a:lnTo>
                    <a:pt x="49910" y="613663"/>
                  </a:lnTo>
                  <a:lnTo>
                    <a:pt x="38594" y="645950"/>
                  </a:lnTo>
                  <a:lnTo>
                    <a:pt x="76167" y="652777"/>
                  </a:lnTo>
                  <a:lnTo>
                    <a:pt x="77805" y="646048"/>
                  </a:lnTo>
                  <a:lnTo>
                    <a:pt x="77596" y="646048"/>
                  </a:lnTo>
                  <a:lnTo>
                    <a:pt x="78485" y="643254"/>
                  </a:lnTo>
                  <a:lnTo>
                    <a:pt x="78750" y="643254"/>
                  </a:lnTo>
                  <a:lnTo>
                    <a:pt x="84200" y="630046"/>
                  </a:lnTo>
                  <a:lnTo>
                    <a:pt x="91820" y="614171"/>
                  </a:lnTo>
                  <a:lnTo>
                    <a:pt x="118490" y="568578"/>
                  </a:lnTo>
                  <a:lnTo>
                    <a:pt x="151002" y="526541"/>
                  </a:lnTo>
                  <a:lnTo>
                    <a:pt x="188467" y="488949"/>
                  </a:lnTo>
                  <a:lnTo>
                    <a:pt x="229869" y="456818"/>
                  </a:lnTo>
                  <a:lnTo>
                    <a:pt x="273938" y="431037"/>
                  </a:lnTo>
                  <a:lnTo>
                    <a:pt x="320039" y="412622"/>
                  </a:lnTo>
                  <a:lnTo>
                    <a:pt x="367410" y="402208"/>
                  </a:lnTo>
                  <a:lnTo>
                    <a:pt x="418464" y="399414"/>
                  </a:lnTo>
                  <a:lnTo>
                    <a:pt x="436498" y="397636"/>
                  </a:lnTo>
                  <a:lnTo>
                    <a:pt x="490219" y="385825"/>
                  </a:lnTo>
                  <a:lnTo>
                    <a:pt x="541908" y="365251"/>
                  </a:lnTo>
                  <a:lnTo>
                    <a:pt x="590676" y="336930"/>
                  </a:lnTo>
                  <a:lnTo>
                    <a:pt x="621410" y="314197"/>
                  </a:lnTo>
                  <a:lnTo>
                    <a:pt x="649985" y="288670"/>
                  </a:lnTo>
                  <a:lnTo>
                    <a:pt x="676655" y="260857"/>
                  </a:lnTo>
                  <a:lnTo>
                    <a:pt x="701039" y="230631"/>
                  </a:lnTo>
                  <a:lnTo>
                    <a:pt x="722629" y="198627"/>
                  </a:lnTo>
                  <a:lnTo>
                    <a:pt x="741298" y="165099"/>
                  </a:lnTo>
                  <a:lnTo>
                    <a:pt x="756919" y="129920"/>
                  </a:lnTo>
                  <a:lnTo>
                    <a:pt x="768985" y="93725"/>
                  </a:lnTo>
                  <a:lnTo>
                    <a:pt x="780161" y="37845"/>
                  </a:lnTo>
                  <a:lnTo>
                    <a:pt x="782319" y="1269"/>
                  </a:lnTo>
                  <a:lnTo>
                    <a:pt x="744219" y="0"/>
                  </a:lnTo>
                  <a:close/>
                </a:path>
                <a:path w="782320" h="762000">
                  <a:moveTo>
                    <a:pt x="78485" y="643254"/>
                  </a:moveTo>
                  <a:lnTo>
                    <a:pt x="77596" y="646048"/>
                  </a:lnTo>
                  <a:lnTo>
                    <a:pt x="78106" y="644815"/>
                  </a:lnTo>
                  <a:lnTo>
                    <a:pt x="78485" y="643254"/>
                  </a:lnTo>
                  <a:close/>
                </a:path>
                <a:path w="782320" h="762000">
                  <a:moveTo>
                    <a:pt x="78106" y="644815"/>
                  </a:moveTo>
                  <a:lnTo>
                    <a:pt x="77596" y="646048"/>
                  </a:lnTo>
                  <a:lnTo>
                    <a:pt x="77805" y="646048"/>
                  </a:lnTo>
                  <a:lnTo>
                    <a:pt x="78106" y="644815"/>
                  </a:lnTo>
                  <a:close/>
                </a:path>
                <a:path w="782320" h="762000">
                  <a:moveTo>
                    <a:pt x="78750" y="643254"/>
                  </a:moveTo>
                  <a:lnTo>
                    <a:pt x="78485" y="643254"/>
                  </a:lnTo>
                  <a:lnTo>
                    <a:pt x="78106" y="644815"/>
                  </a:lnTo>
                  <a:lnTo>
                    <a:pt x="78750" y="64325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24017" y="3751351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07505" y="3627373"/>
            <a:ext cx="2585720" cy="1397000"/>
            <a:chOff x="6207505" y="3627373"/>
            <a:chExt cx="2585720" cy="1397000"/>
          </a:xfrm>
        </p:grpSpPr>
        <p:sp>
          <p:nvSpPr>
            <p:cNvPr id="52" name="object 52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6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60" y="18287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60" y="18287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64808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167626" y="3855973"/>
            <a:ext cx="665480" cy="939800"/>
            <a:chOff x="7167626" y="3855973"/>
            <a:chExt cx="665480" cy="939800"/>
          </a:xfrm>
        </p:grpSpPr>
        <p:sp>
          <p:nvSpPr>
            <p:cNvPr id="60" name="object 60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212203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915909" y="3855973"/>
            <a:ext cx="665480" cy="939800"/>
            <a:chOff x="7915909" y="3855973"/>
            <a:chExt cx="665480" cy="939800"/>
          </a:xfrm>
        </p:grpSpPr>
        <p:sp>
          <p:nvSpPr>
            <p:cNvPr id="66" name="object 66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4452" y="4070705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1494155" algn="l"/>
              </a:tabLst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1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2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155" dirty="0">
                <a:solidFill>
                  <a:srgbClr val="FFFFFF"/>
                </a:solidFill>
                <a:latin typeface="Kozuka Gothic Pr6N B"/>
                <a:cs typeface="Kozuka Gothic Pr6N B"/>
              </a:rPr>
              <a:t>3</a:t>
            </a:r>
            <a:endParaRPr sz="2800">
              <a:latin typeface="Kozuka Gothic Pr6N B"/>
              <a:cs typeface="Kozuka Gothic Pr6N B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915909" y="3855973"/>
            <a:ext cx="391160" cy="208279"/>
            <a:chOff x="7915909" y="3855973"/>
            <a:chExt cx="391160" cy="208279"/>
          </a:xfrm>
        </p:grpSpPr>
        <p:sp>
          <p:nvSpPr>
            <p:cNvPr id="70" name="object 70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959217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41185" y="972058"/>
            <a:ext cx="135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b="1" i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Key&gt;3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551932" y="1388363"/>
            <a:ext cx="1447800" cy="1480185"/>
          </a:xfrm>
          <a:custGeom>
            <a:avLst/>
            <a:gdLst/>
            <a:ahLst/>
            <a:cxnLst/>
            <a:rect l="l" t="t" r="r" b="b"/>
            <a:pathLst>
              <a:path w="1447800" h="1480185">
                <a:moveTo>
                  <a:pt x="958595" y="16128"/>
                </a:moveTo>
                <a:lnTo>
                  <a:pt x="958595" y="7238"/>
                </a:lnTo>
                <a:lnTo>
                  <a:pt x="965835" y="0"/>
                </a:lnTo>
                <a:lnTo>
                  <a:pt x="974724" y="0"/>
                </a:lnTo>
                <a:lnTo>
                  <a:pt x="1396618" y="0"/>
                </a:lnTo>
                <a:lnTo>
                  <a:pt x="1405509" y="0"/>
                </a:lnTo>
                <a:lnTo>
                  <a:pt x="1412747" y="7238"/>
                </a:lnTo>
                <a:lnTo>
                  <a:pt x="1412747" y="16128"/>
                </a:lnTo>
                <a:lnTo>
                  <a:pt x="1412747" y="328295"/>
                </a:lnTo>
                <a:lnTo>
                  <a:pt x="1412747" y="337185"/>
                </a:lnTo>
                <a:lnTo>
                  <a:pt x="1405509" y="344424"/>
                </a:lnTo>
                <a:lnTo>
                  <a:pt x="1396618" y="344424"/>
                </a:lnTo>
                <a:lnTo>
                  <a:pt x="974724" y="344424"/>
                </a:lnTo>
                <a:lnTo>
                  <a:pt x="965835" y="344424"/>
                </a:lnTo>
                <a:lnTo>
                  <a:pt x="958595" y="337185"/>
                </a:lnTo>
                <a:lnTo>
                  <a:pt x="958595" y="328295"/>
                </a:lnTo>
                <a:lnTo>
                  <a:pt x="958595" y="16128"/>
                </a:lnTo>
                <a:close/>
              </a:path>
              <a:path w="1447800" h="1480185">
                <a:moveTo>
                  <a:pt x="0" y="1151509"/>
                </a:moveTo>
                <a:lnTo>
                  <a:pt x="0" y="1142619"/>
                </a:lnTo>
                <a:lnTo>
                  <a:pt x="7238" y="1135380"/>
                </a:lnTo>
                <a:lnTo>
                  <a:pt x="16128" y="1135380"/>
                </a:lnTo>
                <a:lnTo>
                  <a:pt x="1431670" y="1135380"/>
                </a:lnTo>
                <a:lnTo>
                  <a:pt x="1440561" y="1135380"/>
                </a:lnTo>
                <a:lnTo>
                  <a:pt x="1447799" y="1142619"/>
                </a:lnTo>
                <a:lnTo>
                  <a:pt x="1447799" y="1151509"/>
                </a:lnTo>
                <a:lnTo>
                  <a:pt x="1447799" y="1463675"/>
                </a:lnTo>
                <a:lnTo>
                  <a:pt x="1447799" y="1472565"/>
                </a:lnTo>
                <a:lnTo>
                  <a:pt x="1440561" y="1479804"/>
                </a:lnTo>
                <a:lnTo>
                  <a:pt x="1431670" y="1479804"/>
                </a:lnTo>
                <a:lnTo>
                  <a:pt x="16128" y="1479804"/>
                </a:lnTo>
                <a:lnTo>
                  <a:pt x="7238" y="1479804"/>
                </a:lnTo>
                <a:lnTo>
                  <a:pt x="0" y="1472565"/>
                </a:lnTo>
                <a:lnTo>
                  <a:pt x="0" y="1463675"/>
                </a:lnTo>
                <a:lnTo>
                  <a:pt x="0" y="1151509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065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POINTER</a:t>
            </a:r>
            <a:r>
              <a:rPr spc="310" dirty="0"/>
              <a:t> </a:t>
            </a:r>
            <a:r>
              <a:rPr spc="95" dirty="0"/>
              <a:t>SWIZZLING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55160" cy="3013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reference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other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must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during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traversal.</a:t>
            </a:r>
            <a:endParaRPr sz="2400">
              <a:latin typeface="Palatino Linotype"/>
              <a:cs typeface="Palatino Linotype"/>
            </a:endParaRPr>
          </a:p>
          <a:p>
            <a:pPr marL="12700" marR="69850">
              <a:lnSpc>
                <a:spcPts val="2590"/>
              </a:lnSpc>
              <a:spcBef>
                <a:spcPts val="2540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pinned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pool,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raw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pointers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instead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ids.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avoids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address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lookups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532" y="1743582"/>
            <a:ext cx="1983739" cy="1368425"/>
          </a:xfrm>
          <a:custGeom>
            <a:avLst/>
            <a:gdLst/>
            <a:ahLst/>
            <a:cxnLst/>
            <a:rect l="l" t="t" r="r" b="b"/>
            <a:pathLst>
              <a:path w="1983740" h="1368425">
                <a:moveTo>
                  <a:pt x="782320" y="1270"/>
                </a:moveTo>
                <a:lnTo>
                  <a:pt x="744220" y="0"/>
                </a:lnTo>
                <a:lnTo>
                  <a:pt x="743585" y="17780"/>
                </a:lnTo>
                <a:lnTo>
                  <a:pt x="742188" y="34671"/>
                </a:lnTo>
                <a:lnTo>
                  <a:pt x="732142" y="84328"/>
                </a:lnTo>
                <a:lnTo>
                  <a:pt x="714375" y="132969"/>
                </a:lnTo>
                <a:lnTo>
                  <a:pt x="689737" y="179451"/>
                </a:lnTo>
                <a:lnTo>
                  <a:pt x="659003" y="222758"/>
                </a:lnTo>
                <a:lnTo>
                  <a:pt x="623062" y="261747"/>
                </a:lnTo>
                <a:lnTo>
                  <a:pt x="582930" y="295783"/>
                </a:lnTo>
                <a:lnTo>
                  <a:pt x="539369" y="323596"/>
                </a:lnTo>
                <a:lnTo>
                  <a:pt x="493649" y="344551"/>
                </a:lnTo>
                <a:lnTo>
                  <a:pt x="446405" y="357632"/>
                </a:lnTo>
                <a:lnTo>
                  <a:pt x="381889" y="362585"/>
                </a:lnTo>
                <a:lnTo>
                  <a:pt x="363728" y="364236"/>
                </a:lnTo>
                <a:lnTo>
                  <a:pt x="309880" y="375920"/>
                </a:lnTo>
                <a:lnTo>
                  <a:pt x="258191" y="396367"/>
                </a:lnTo>
                <a:lnTo>
                  <a:pt x="209042" y="424815"/>
                </a:lnTo>
                <a:lnTo>
                  <a:pt x="163830" y="459867"/>
                </a:lnTo>
                <a:lnTo>
                  <a:pt x="136017" y="486664"/>
                </a:lnTo>
                <a:lnTo>
                  <a:pt x="110490" y="515620"/>
                </a:lnTo>
                <a:lnTo>
                  <a:pt x="87376" y="546608"/>
                </a:lnTo>
                <a:lnTo>
                  <a:pt x="67056" y="579374"/>
                </a:lnTo>
                <a:lnTo>
                  <a:pt x="49911" y="613664"/>
                </a:lnTo>
                <a:lnTo>
                  <a:pt x="38582" y="645960"/>
                </a:lnTo>
                <a:lnTo>
                  <a:pt x="0" y="638937"/>
                </a:lnTo>
                <a:lnTo>
                  <a:pt x="35814" y="761619"/>
                </a:lnTo>
                <a:lnTo>
                  <a:pt x="102704" y="672465"/>
                </a:lnTo>
                <a:lnTo>
                  <a:pt x="112522" y="659384"/>
                </a:lnTo>
                <a:lnTo>
                  <a:pt x="76161" y="652780"/>
                </a:lnTo>
                <a:lnTo>
                  <a:pt x="77800" y="646049"/>
                </a:lnTo>
                <a:lnTo>
                  <a:pt x="78105" y="644817"/>
                </a:lnTo>
                <a:lnTo>
                  <a:pt x="99949" y="598678"/>
                </a:lnTo>
                <a:lnTo>
                  <a:pt x="128651" y="554228"/>
                </a:lnTo>
                <a:lnTo>
                  <a:pt x="163068" y="513461"/>
                </a:lnTo>
                <a:lnTo>
                  <a:pt x="201803" y="477520"/>
                </a:lnTo>
                <a:lnTo>
                  <a:pt x="244094" y="447548"/>
                </a:lnTo>
                <a:lnTo>
                  <a:pt x="289179" y="424053"/>
                </a:lnTo>
                <a:lnTo>
                  <a:pt x="335915" y="408178"/>
                </a:lnTo>
                <a:lnTo>
                  <a:pt x="383159" y="400685"/>
                </a:lnTo>
                <a:lnTo>
                  <a:pt x="418465" y="399415"/>
                </a:lnTo>
                <a:lnTo>
                  <a:pt x="436499" y="397637"/>
                </a:lnTo>
                <a:lnTo>
                  <a:pt x="490220" y="385826"/>
                </a:lnTo>
                <a:lnTo>
                  <a:pt x="541909" y="365252"/>
                </a:lnTo>
                <a:lnTo>
                  <a:pt x="590677" y="336931"/>
                </a:lnTo>
                <a:lnTo>
                  <a:pt x="621411" y="314198"/>
                </a:lnTo>
                <a:lnTo>
                  <a:pt x="649986" y="288671"/>
                </a:lnTo>
                <a:lnTo>
                  <a:pt x="676656" y="260858"/>
                </a:lnTo>
                <a:lnTo>
                  <a:pt x="701040" y="230632"/>
                </a:lnTo>
                <a:lnTo>
                  <a:pt x="722617" y="198628"/>
                </a:lnTo>
                <a:lnTo>
                  <a:pt x="741299" y="165100"/>
                </a:lnTo>
                <a:lnTo>
                  <a:pt x="756920" y="129921"/>
                </a:lnTo>
                <a:lnTo>
                  <a:pt x="768985" y="93738"/>
                </a:lnTo>
                <a:lnTo>
                  <a:pt x="780161" y="37846"/>
                </a:lnTo>
                <a:lnTo>
                  <a:pt x="781685" y="19050"/>
                </a:lnTo>
                <a:lnTo>
                  <a:pt x="782320" y="1270"/>
                </a:lnTo>
                <a:close/>
              </a:path>
              <a:path w="1983740" h="1368425">
                <a:moveTo>
                  <a:pt x="1736852" y="627634"/>
                </a:moveTo>
                <a:lnTo>
                  <a:pt x="1699552" y="642493"/>
                </a:lnTo>
                <a:lnTo>
                  <a:pt x="1692910" y="630174"/>
                </a:lnTo>
                <a:lnTo>
                  <a:pt x="1692021" y="628650"/>
                </a:lnTo>
                <a:lnTo>
                  <a:pt x="1691005" y="627253"/>
                </a:lnTo>
                <a:lnTo>
                  <a:pt x="1689735" y="625983"/>
                </a:lnTo>
                <a:lnTo>
                  <a:pt x="1672209" y="608076"/>
                </a:lnTo>
                <a:lnTo>
                  <a:pt x="1652778" y="591185"/>
                </a:lnTo>
                <a:lnTo>
                  <a:pt x="1631823" y="575945"/>
                </a:lnTo>
                <a:lnTo>
                  <a:pt x="1609344" y="562102"/>
                </a:lnTo>
                <a:lnTo>
                  <a:pt x="1601622" y="558165"/>
                </a:lnTo>
                <a:lnTo>
                  <a:pt x="1585468" y="549910"/>
                </a:lnTo>
                <a:lnTo>
                  <a:pt x="1535049" y="531241"/>
                </a:lnTo>
                <a:lnTo>
                  <a:pt x="1495679" y="522986"/>
                </a:lnTo>
                <a:lnTo>
                  <a:pt x="1455039" y="520192"/>
                </a:lnTo>
                <a:lnTo>
                  <a:pt x="1441323" y="520446"/>
                </a:lnTo>
                <a:lnTo>
                  <a:pt x="1400937" y="525780"/>
                </a:lnTo>
                <a:lnTo>
                  <a:pt x="1348486" y="541401"/>
                </a:lnTo>
                <a:lnTo>
                  <a:pt x="1299972" y="565404"/>
                </a:lnTo>
                <a:lnTo>
                  <a:pt x="1256665" y="596519"/>
                </a:lnTo>
                <a:lnTo>
                  <a:pt x="1219708" y="633730"/>
                </a:lnTo>
                <a:lnTo>
                  <a:pt x="1191260" y="675132"/>
                </a:lnTo>
                <a:lnTo>
                  <a:pt x="1172591" y="720471"/>
                </a:lnTo>
                <a:lnTo>
                  <a:pt x="1165860" y="767080"/>
                </a:lnTo>
                <a:lnTo>
                  <a:pt x="1203960" y="768477"/>
                </a:lnTo>
                <a:lnTo>
                  <a:pt x="1204341" y="757809"/>
                </a:lnTo>
                <a:lnTo>
                  <a:pt x="1205357" y="748411"/>
                </a:lnTo>
                <a:lnTo>
                  <a:pt x="1216025" y="710946"/>
                </a:lnTo>
                <a:lnTo>
                  <a:pt x="1236345" y="674624"/>
                </a:lnTo>
                <a:lnTo>
                  <a:pt x="1265301" y="640207"/>
                </a:lnTo>
                <a:lnTo>
                  <a:pt x="1300988" y="610362"/>
                </a:lnTo>
                <a:lnTo>
                  <a:pt x="1341882" y="585851"/>
                </a:lnTo>
                <a:lnTo>
                  <a:pt x="1386586" y="568579"/>
                </a:lnTo>
                <a:lnTo>
                  <a:pt x="1432560" y="559435"/>
                </a:lnTo>
                <a:lnTo>
                  <a:pt x="1455928" y="558165"/>
                </a:lnTo>
                <a:lnTo>
                  <a:pt x="1467739" y="558546"/>
                </a:lnTo>
                <a:lnTo>
                  <a:pt x="1526286" y="568452"/>
                </a:lnTo>
                <a:lnTo>
                  <a:pt x="1570863" y="585089"/>
                </a:lnTo>
                <a:lnTo>
                  <a:pt x="1611630" y="608330"/>
                </a:lnTo>
                <a:lnTo>
                  <a:pt x="1647190" y="636778"/>
                </a:lnTo>
                <a:lnTo>
                  <a:pt x="1663903" y="656691"/>
                </a:lnTo>
                <a:lnTo>
                  <a:pt x="1630680" y="669925"/>
                </a:lnTo>
                <a:lnTo>
                  <a:pt x="1726057" y="755015"/>
                </a:lnTo>
                <a:lnTo>
                  <a:pt x="1732788" y="675513"/>
                </a:lnTo>
                <a:lnTo>
                  <a:pt x="1736852" y="627634"/>
                </a:lnTo>
                <a:close/>
              </a:path>
              <a:path w="1983740" h="1368425">
                <a:moveTo>
                  <a:pt x="1745107" y="1121410"/>
                </a:moveTo>
                <a:lnTo>
                  <a:pt x="1707007" y="1120140"/>
                </a:lnTo>
                <a:lnTo>
                  <a:pt x="1706626" y="1130808"/>
                </a:lnTo>
                <a:lnTo>
                  <a:pt x="1705610" y="1140206"/>
                </a:lnTo>
                <a:lnTo>
                  <a:pt x="1694815" y="1177544"/>
                </a:lnTo>
                <a:lnTo>
                  <a:pt x="1674622" y="1213866"/>
                </a:lnTo>
                <a:lnTo>
                  <a:pt x="1645666" y="1248410"/>
                </a:lnTo>
                <a:lnTo>
                  <a:pt x="1609979" y="1278255"/>
                </a:lnTo>
                <a:lnTo>
                  <a:pt x="1569085" y="1302639"/>
                </a:lnTo>
                <a:lnTo>
                  <a:pt x="1524508" y="1320038"/>
                </a:lnTo>
                <a:lnTo>
                  <a:pt x="1478407" y="1329182"/>
                </a:lnTo>
                <a:lnTo>
                  <a:pt x="1455039" y="1330325"/>
                </a:lnTo>
                <a:lnTo>
                  <a:pt x="1443228" y="1330071"/>
                </a:lnTo>
                <a:lnTo>
                  <a:pt x="1384681" y="1320165"/>
                </a:lnTo>
                <a:lnTo>
                  <a:pt x="1340104" y="1303528"/>
                </a:lnTo>
                <a:lnTo>
                  <a:pt x="1299337" y="1280287"/>
                </a:lnTo>
                <a:lnTo>
                  <a:pt x="1263777" y="1251712"/>
                </a:lnTo>
                <a:lnTo>
                  <a:pt x="1252613" y="1240282"/>
                </a:lnTo>
                <a:lnTo>
                  <a:pt x="1250289" y="1237907"/>
                </a:lnTo>
                <a:lnTo>
                  <a:pt x="1249248" y="1235964"/>
                </a:lnTo>
                <a:lnTo>
                  <a:pt x="1247013" y="1231823"/>
                </a:lnTo>
                <a:lnTo>
                  <a:pt x="1280287" y="1218565"/>
                </a:lnTo>
                <a:lnTo>
                  <a:pt x="1274013" y="1212977"/>
                </a:lnTo>
                <a:lnTo>
                  <a:pt x="1184910" y="1133475"/>
                </a:lnTo>
                <a:lnTo>
                  <a:pt x="1174115" y="1260856"/>
                </a:lnTo>
                <a:lnTo>
                  <a:pt x="1211376" y="1246022"/>
                </a:lnTo>
                <a:lnTo>
                  <a:pt x="1218057" y="1258316"/>
                </a:lnTo>
                <a:lnTo>
                  <a:pt x="1218946" y="1259840"/>
                </a:lnTo>
                <a:lnTo>
                  <a:pt x="1219962" y="1261364"/>
                </a:lnTo>
                <a:lnTo>
                  <a:pt x="1221232" y="1262634"/>
                </a:lnTo>
                <a:lnTo>
                  <a:pt x="1238758" y="1280541"/>
                </a:lnTo>
                <a:lnTo>
                  <a:pt x="1279271" y="1312545"/>
                </a:lnTo>
                <a:lnTo>
                  <a:pt x="1325499" y="1338707"/>
                </a:lnTo>
                <a:lnTo>
                  <a:pt x="1376045" y="1357249"/>
                </a:lnTo>
                <a:lnTo>
                  <a:pt x="1415288" y="1365504"/>
                </a:lnTo>
                <a:lnTo>
                  <a:pt x="1455928" y="1368425"/>
                </a:lnTo>
                <a:lnTo>
                  <a:pt x="1469771" y="1368044"/>
                </a:lnTo>
                <a:lnTo>
                  <a:pt x="1510157" y="1362837"/>
                </a:lnTo>
                <a:lnTo>
                  <a:pt x="1562608" y="1347216"/>
                </a:lnTo>
                <a:lnTo>
                  <a:pt x="1597787" y="1330325"/>
                </a:lnTo>
                <a:lnTo>
                  <a:pt x="1610995" y="1323086"/>
                </a:lnTo>
                <a:lnTo>
                  <a:pt x="1654302" y="1291971"/>
                </a:lnTo>
                <a:lnTo>
                  <a:pt x="1691259" y="1254887"/>
                </a:lnTo>
                <a:lnTo>
                  <a:pt x="1719707" y="1213485"/>
                </a:lnTo>
                <a:lnTo>
                  <a:pt x="1738376" y="1168146"/>
                </a:lnTo>
                <a:lnTo>
                  <a:pt x="1744726" y="1132078"/>
                </a:lnTo>
                <a:lnTo>
                  <a:pt x="1745107" y="1121410"/>
                </a:lnTo>
                <a:close/>
              </a:path>
              <a:path w="1983740" h="1368425">
                <a:moveTo>
                  <a:pt x="1983232" y="638937"/>
                </a:moveTo>
                <a:lnTo>
                  <a:pt x="1944585" y="645960"/>
                </a:lnTo>
                <a:lnTo>
                  <a:pt x="1943925" y="643255"/>
                </a:lnTo>
                <a:lnTo>
                  <a:pt x="1941703" y="634111"/>
                </a:lnTo>
                <a:lnTo>
                  <a:pt x="1941195" y="632333"/>
                </a:lnTo>
                <a:lnTo>
                  <a:pt x="1925066" y="596392"/>
                </a:lnTo>
                <a:lnTo>
                  <a:pt x="1906270" y="562737"/>
                </a:lnTo>
                <a:lnTo>
                  <a:pt x="1884680" y="530733"/>
                </a:lnTo>
                <a:lnTo>
                  <a:pt x="1860296" y="500888"/>
                </a:lnTo>
                <a:lnTo>
                  <a:pt x="1833626" y="472821"/>
                </a:lnTo>
                <a:lnTo>
                  <a:pt x="1804797" y="447421"/>
                </a:lnTo>
                <a:lnTo>
                  <a:pt x="1758188" y="414528"/>
                </a:lnTo>
                <a:lnTo>
                  <a:pt x="1708277" y="388747"/>
                </a:lnTo>
                <a:lnTo>
                  <a:pt x="1655699" y="371094"/>
                </a:lnTo>
                <a:lnTo>
                  <a:pt x="1601470" y="362585"/>
                </a:lnTo>
                <a:lnTo>
                  <a:pt x="1568450" y="361569"/>
                </a:lnTo>
                <a:lnTo>
                  <a:pt x="1552575" y="360045"/>
                </a:lnTo>
                <a:lnTo>
                  <a:pt x="1505204" y="349758"/>
                </a:lnTo>
                <a:lnTo>
                  <a:pt x="1458976" y="331470"/>
                </a:lnTo>
                <a:lnTo>
                  <a:pt x="1414526" y="305816"/>
                </a:lnTo>
                <a:lnTo>
                  <a:pt x="1373124" y="273685"/>
                </a:lnTo>
                <a:lnTo>
                  <a:pt x="1335659" y="236347"/>
                </a:lnTo>
                <a:lnTo>
                  <a:pt x="1303020" y="194183"/>
                </a:lnTo>
                <a:lnTo>
                  <a:pt x="1276350" y="148717"/>
                </a:lnTo>
                <a:lnTo>
                  <a:pt x="1256157" y="100723"/>
                </a:lnTo>
                <a:lnTo>
                  <a:pt x="1243457" y="51181"/>
                </a:lnTo>
                <a:lnTo>
                  <a:pt x="1239012" y="0"/>
                </a:lnTo>
                <a:lnTo>
                  <a:pt x="1200912" y="1270"/>
                </a:lnTo>
                <a:lnTo>
                  <a:pt x="1205738" y="56769"/>
                </a:lnTo>
                <a:lnTo>
                  <a:pt x="1219708" y="112014"/>
                </a:lnTo>
                <a:lnTo>
                  <a:pt x="1233678" y="147713"/>
                </a:lnTo>
                <a:lnTo>
                  <a:pt x="1250823" y="181991"/>
                </a:lnTo>
                <a:lnTo>
                  <a:pt x="1271143" y="215011"/>
                </a:lnTo>
                <a:lnTo>
                  <a:pt x="1294130" y="245999"/>
                </a:lnTo>
                <a:lnTo>
                  <a:pt x="1319657" y="275082"/>
                </a:lnTo>
                <a:lnTo>
                  <a:pt x="1347343" y="301752"/>
                </a:lnTo>
                <a:lnTo>
                  <a:pt x="1377061" y="325882"/>
                </a:lnTo>
                <a:lnTo>
                  <a:pt x="1424813" y="356616"/>
                </a:lnTo>
                <a:lnTo>
                  <a:pt x="1475486" y="379857"/>
                </a:lnTo>
                <a:lnTo>
                  <a:pt x="1528572" y="394843"/>
                </a:lnTo>
                <a:lnTo>
                  <a:pt x="1600073" y="400685"/>
                </a:lnTo>
                <a:lnTo>
                  <a:pt x="1615948" y="402209"/>
                </a:lnTo>
                <a:lnTo>
                  <a:pt x="1663192" y="412623"/>
                </a:lnTo>
                <a:lnTo>
                  <a:pt x="1709420" y="431038"/>
                </a:lnTo>
                <a:lnTo>
                  <a:pt x="1753489" y="456819"/>
                </a:lnTo>
                <a:lnTo>
                  <a:pt x="1794891" y="488950"/>
                </a:lnTo>
                <a:lnTo>
                  <a:pt x="1832102" y="526415"/>
                </a:lnTo>
                <a:lnTo>
                  <a:pt x="1864614" y="568579"/>
                </a:lnTo>
                <a:lnTo>
                  <a:pt x="1891411" y="614172"/>
                </a:lnTo>
                <a:lnTo>
                  <a:pt x="1907057" y="652780"/>
                </a:lnTo>
                <a:lnTo>
                  <a:pt x="1870710" y="659384"/>
                </a:lnTo>
                <a:lnTo>
                  <a:pt x="1947418" y="761619"/>
                </a:lnTo>
                <a:lnTo>
                  <a:pt x="1973440" y="672465"/>
                </a:lnTo>
                <a:lnTo>
                  <a:pt x="1983232" y="63893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1378458"/>
            <a:ext cx="365125" cy="365760"/>
          </a:xfrm>
          <a:prstGeom prst="rect">
            <a:avLst/>
          </a:prstGeom>
          <a:solidFill>
            <a:srgbClr val="D9D9D9"/>
          </a:solidFill>
          <a:ln w="20574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9572" y="1368933"/>
            <a:ext cx="566420" cy="384810"/>
            <a:chOff x="6489572" y="1368933"/>
            <a:chExt cx="566420" cy="384810"/>
          </a:xfrm>
        </p:grpSpPr>
        <p:sp>
          <p:nvSpPr>
            <p:cNvPr id="8" name="object 8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6214" y="137845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448" y="1368933"/>
            <a:ext cx="567690" cy="384810"/>
            <a:chOff x="7402448" y="1368933"/>
            <a:chExt cx="567690" cy="384810"/>
          </a:xfrm>
        </p:grpSpPr>
        <p:sp>
          <p:nvSpPr>
            <p:cNvPr id="14" name="object 14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46085" y="2504694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5120" y="2495169"/>
            <a:ext cx="567690" cy="384810"/>
            <a:chOff x="7445120" y="2495169"/>
            <a:chExt cx="567690" cy="384810"/>
          </a:xfrm>
        </p:grpSpPr>
        <p:sp>
          <p:nvSpPr>
            <p:cNvPr id="22" name="object 22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2523" y="2504694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57996" y="2495169"/>
            <a:ext cx="567690" cy="384810"/>
            <a:chOff x="8357996" y="2495169"/>
            <a:chExt cx="567690" cy="384810"/>
          </a:xfrm>
        </p:grpSpPr>
        <p:sp>
          <p:nvSpPr>
            <p:cNvPr id="28" name="object 28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534025" y="2495169"/>
            <a:ext cx="932180" cy="384810"/>
            <a:chOff x="5534025" y="2495169"/>
            <a:chExt cx="932180" cy="384810"/>
          </a:xfrm>
        </p:grpSpPr>
        <p:sp>
          <p:nvSpPr>
            <p:cNvPr id="35" name="object 35"/>
            <p:cNvSpPr/>
            <p:nvPr/>
          </p:nvSpPr>
          <p:spPr>
            <a:xfrm>
              <a:off x="5633465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3465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90666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90666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59450" y="2529077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r>
              <a:rPr sz="18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1800" b="1" spc="-7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780532" y="1743582"/>
            <a:ext cx="1234440" cy="1136650"/>
            <a:chOff x="5780532" y="1743582"/>
            <a:chExt cx="1234440" cy="1136650"/>
          </a:xfrm>
        </p:grpSpPr>
        <p:sp>
          <p:nvSpPr>
            <p:cNvPr id="45" name="object 45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0532" y="1743582"/>
              <a:ext cx="782320" cy="762000"/>
            </a:xfrm>
            <a:custGeom>
              <a:avLst/>
              <a:gdLst/>
              <a:ahLst/>
              <a:cxnLst/>
              <a:rect l="l" t="t" r="r" b="b"/>
              <a:pathLst>
                <a:path w="782320" h="762000">
                  <a:moveTo>
                    <a:pt x="0" y="638936"/>
                  </a:moveTo>
                  <a:lnTo>
                    <a:pt x="35813" y="761618"/>
                  </a:lnTo>
                  <a:lnTo>
                    <a:pt x="102707" y="672464"/>
                  </a:lnTo>
                  <a:lnTo>
                    <a:pt x="71373" y="672464"/>
                  </a:lnTo>
                  <a:lnTo>
                    <a:pt x="34289" y="663320"/>
                  </a:lnTo>
                  <a:lnTo>
                    <a:pt x="38594" y="645950"/>
                  </a:lnTo>
                  <a:lnTo>
                    <a:pt x="0" y="638936"/>
                  </a:lnTo>
                  <a:close/>
                </a:path>
                <a:path w="782320" h="762000">
                  <a:moveTo>
                    <a:pt x="38594" y="645950"/>
                  </a:moveTo>
                  <a:lnTo>
                    <a:pt x="34289" y="663320"/>
                  </a:lnTo>
                  <a:lnTo>
                    <a:pt x="71373" y="672464"/>
                  </a:lnTo>
                  <a:lnTo>
                    <a:pt x="76167" y="652777"/>
                  </a:lnTo>
                  <a:lnTo>
                    <a:pt x="38594" y="645950"/>
                  </a:lnTo>
                  <a:close/>
                </a:path>
                <a:path w="782320" h="762000">
                  <a:moveTo>
                    <a:pt x="76167" y="652777"/>
                  </a:moveTo>
                  <a:lnTo>
                    <a:pt x="71373" y="672464"/>
                  </a:lnTo>
                  <a:lnTo>
                    <a:pt x="102707" y="672464"/>
                  </a:lnTo>
                  <a:lnTo>
                    <a:pt x="112521" y="659383"/>
                  </a:lnTo>
                  <a:lnTo>
                    <a:pt x="76167" y="652777"/>
                  </a:lnTo>
                  <a:close/>
                </a:path>
                <a:path w="782320" h="762000">
                  <a:moveTo>
                    <a:pt x="744219" y="0"/>
                  </a:moveTo>
                  <a:lnTo>
                    <a:pt x="739774" y="51180"/>
                  </a:lnTo>
                  <a:lnTo>
                    <a:pt x="727074" y="100711"/>
                  </a:lnTo>
                  <a:lnTo>
                    <a:pt x="706881" y="148716"/>
                  </a:lnTo>
                  <a:lnTo>
                    <a:pt x="680084" y="194182"/>
                  </a:lnTo>
                  <a:lnTo>
                    <a:pt x="647572" y="236219"/>
                  </a:lnTo>
                  <a:lnTo>
                    <a:pt x="610107" y="273684"/>
                  </a:lnTo>
                  <a:lnTo>
                    <a:pt x="568705" y="305815"/>
                  </a:lnTo>
                  <a:lnTo>
                    <a:pt x="524255" y="331469"/>
                  </a:lnTo>
                  <a:lnTo>
                    <a:pt x="477900" y="349757"/>
                  </a:lnTo>
                  <a:lnTo>
                    <a:pt x="430656" y="360044"/>
                  </a:lnTo>
                  <a:lnTo>
                    <a:pt x="381888" y="362584"/>
                  </a:lnTo>
                  <a:lnTo>
                    <a:pt x="363727" y="364235"/>
                  </a:lnTo>
                  <a:lnTo>
                    <a:pt x="309879" y="375919"/>
                  </a:lnTo>
                  <a:lnTo>
                    <a:pt x="258190" y="396366"/>
                  </a:lnTo>
                  <a:lnTo>
                    <a:pt x="209041" y="424814"/>
                  </a:lnTo>
                  <a:lnTo>
                    <a:pt x="163829" y="459866"/>
                  </a:lnTo>
                  <a:lnTo>
                    <a:pt x="136016" y="486663"/>
                  </a:lnTo>
                  <a:lnTo>
                    <a:pt x="110489" y="515619"/>
                  </a:lnTo>
                  <a:lnTo>
                    <a:pt x="87375" y="546607"/>
                  </a:lnTo>
                  <a:lnTo>
                    <a:pt x="67055" y="579373"/>
                  </a:lnTo>
                  <a:lnTo>
                    <a:pt x="49910" y="613663"/>
                  </a:lnTo>
                  <a:lnTo>
                    <a:pt x="38594" y="645950"/>
                  </a:lnTo>
                  <a:lnTo>
                    <a:pt x="76167" y="652777"/>
                  </a:lnTo>
                  <a:lnTo>
                    <a:pt x="77805" y="646048"/>
                  </a:lnTo>
                  <a:lnTo>
                    <a:pt x="77596" y="646048"/>
                  </a:lnTo>
                  <a:lnTo>
                    <a:pt x="78485" y="643254"/>
                  </a:lnTo>
                  <a:lnTo>
                    <a:pt x="78750" y="643254"/>
                  </a:lnTo>
                  <a:lnTo>
                    <a:pt x="84200" y="630046"/>
                  </a:lnTo>
                  <a:lnTo>
                    <a:pt x="91820" y="614171"/>
                  </a:lnTo>
                  <a:lnTo>
                    <a:pt x="118490" y="568578"/>
                  </a:lnTo>
                  <a:lnTo>
                    <a:pt x="151002" y="526541"/>
                  </a:lnTo>
                  <a:lnTo>
                    <a:pt x="188467" y="488949"/>
                  </a:lnTo>
                  <a:lnTo>
                    <a:pt x="229869" y="456818"/>
                  </a:lnTo>
                  <a:lnTo>
                    <a:pt x="273938" y="431037"/>
                  </a:lnTo>
                  <a:lnTo>
                    <a:pt x="320039" y="412622"/>
                  </a:lnTo>
                  <a:lnTo>
                    <a:pt x="367410" y="402208"/>
                  </a:lnTo>
                  <a:lnTo>
                    <a:pt x="418464" y="399414"/>
                  </a:lnTo>
                  <a:lnTo>
                    <a:pt x="436498" y="397636"/>
                  </a:lnTo>
                  <a:lnTo>
                    <a:pt x="490219" y="385825"/>
                  </a:lnTo>
                  <a:lnTo>
                    <a:pt x="541908" y="365251"/>
                  </a:lnTo>
                  <a:lnTo>
                    <a:pt x="590676" y="336930"/>
                  </a:lnTo>
                  <a:lnTo>
                    <a:pt x="621410" y="314197"/>
                  </a:lnTo>
                  <a:lnTo>
                    <a:pt x="649985" y="288670"/>
                  </a:lnTo>
                  <a:lnTo>
                    <a:pt x="676655" y="260857"/>
                  </a:lnTo>
                  <a:lnTo>
                    <a:pt x="701039" y="230631"/>
                  </a:lnTo>
                  <a:lnTo>
                    <a:pt x="722629" y="198627"/>
                  </a:lnTo>
                  <a:lnTo>
                    <a:pt x="741298" y="165099"/>
                  </a:lnTo>
                  <a:lnTo>
                    <a:pt x="756919" y="129920"/>
                  </a:lnTo>
                  <a:lnTo>
                    <a:pt x="768985" y="93725"/>
                  </a:lnTo>
                  <a:lnTo>
                    <a:pt x="780161" y="37845"/>
                  </a:lnTo>
                  <a:lnTo>
                    <a:pt x="782319" y="1269"/>
                  </a:lnTo>
                  <a:lnTo>
                    <a:pt x="744219" y="0"/>
                  </a:lnTo>
                  <a:close/>
                </a:path>
                <a:path w="782320" h="762000">
                  <a:moveTo>
                    <a:pt x="78485" y="643254"/>
                  </a:moveTo>
                  <a:lnTo>
                    <a:pt x="77596" y="646048"/>
                  </a:lnTo>
                  <a:lnTo>
                    <a:pt x="78106" y="644815"/>
                  </a:lnTo>
                  <a:lnTo>
                    <a:pt x="78485" y="643254"/>
                  </a:lnTo>
                  <a:close/>
                </a:path>
                <a:path w="782320" h="762000">
                  <a:moveTo>
                    <a:pt x="78106" y="644815"/>
                  </a:moveTo>
                  <a:lnTo>
                    <a:pt x="77596" y="646048"/>
                  </a:lnTo>
                  <a:lnTo>
                    <a:pt x="77805" y="646048"/>
                  </a:lnTo>
                  <a:lnTo>
                    <a:pt x="78106" y="644815"/>
                  </a:lnTo>
                  <a:close/>
                </a:path>
                <a:path w="782320" h="762000">
                  <a:moveTo>
                    <a:pt x="78750" y="643254"/>
                  </a:moveTo>
                  <a:lnTo>
                    <a:pt x="78485" y="643254"/>
                  </a:lnTo>
                  <a:lnTo>
                    <a:pt x="78106" y="644815"/>
                  </a:lnTo>
                  <a:lnTo>
                    <a:pt x="78750" y="643254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647690" y="1644776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Page</a:t>
            </a:r>
            <a:r>
              <a:rPr sz="1600" b="1" spc="20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0" dirty="0">
                <a:solidFill>
                  <a:srgbClr val="EE3D42"/>
                </a:solidFill>
                <a:latin typeface="Kozuka Gothic Pr6N B"/>
                <a:cs typeface="Kozuka Gothic Pr6N B"/>
              </a:rPr>
              <a:t>#2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24017" y="3751351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207505" y="3627373"/>
            <a:ext cx="2585720" cy="1397000"/>
            <a:chOff x="6207505" y="3627373"/>
            <a:chExt cx="2585720" cy="1397000"/>
          </a:xfrm>
        </p:grpSpPr>
        <p:sp>
          <p:nvSpPr>
            <p:cNvPr id="55" name="object 55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6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60" y="18287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60" y="18287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464808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167626" y="3855973"/>
            <a:ext cx="665480" cy="939800"/>
            <a:chOff x="7167626" y="3855973"/>
            <a:chExt cx="665480" cy="939800"/>
          </a:xfrm>
        </p:grpSpPr>
        <p:sp>
          <p:nvSpPr>
            <p:cNvPr id="63" name="object 63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12203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915909" y="3855973"/>
            <a:ext cx="665480" cy="939800"/>
            <a:chOff x="7915909" y="3855973"/>
            <a:chExt cx="665480" cy="939800"/>
          </a:xfrm>
        </p:grpSpPr>
        <p:sp>
          <p:nvSpPr>
            <p:cNvPr id="69" name="object 69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664452" y="4070705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1494155" algn="l"/>
              </a:tabLst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1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2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155" dirty="0">
                <a:solidFill>
                  <a:srgbClr val="FFFFFF"/>
                </a:solidFill>
                <a:latin typeface="Kozuka Gothic Pr6N B"/>
                <a:cs typeface="Kozuka Gothic Pr6N B"/>
              </a:rPr>
              <a:t>3</a:t>
            </a:r>
            <a:endParaRPr sz="2800">
              <a:latin typeface="Kozuka Gothic Pr6N B"/>
              <a:cs typeface="Kozuka Gothic Pr6N B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915909" y="3855973"/>
            <a:ext cx="391160" cy="208279"/>
            <a:chOff x="7915909" y="3855973"/>
            <a:chExt cx="391160" cy="208279"/>
          </a:xfrm>
        </p:grpSpPr>
        <p:sp>
          <p:nvSpPr>
            <p:cNvPr id="73" name="object 73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959217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41389" y="3149345"/>
            <a:ext cx="1751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Page</a:t>
            </a:r>
            <a:r>
              <a:rPr sz="1600" b="1" spc="17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#2</a:t>
            </a:r>
            <a:r>
              <a:rPr sz="1600" b="1" spc="25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19" dirty="0">
                <a:solidFill>
                  <a:srgbClr val="EE3D42"/>
                </a:solidFill>
                <a:latin typeface="Kozuka Gothic Pr6N B"/>
                <a:cs typeface="Kozuka Gothic Pr6N B"/>
              </a:rPr>
              <a:t>→</a:t>
            </a:r>
            <a:r>
              <a:rPr sz="1600" b="1" spc="45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1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&lt;Page*&gt;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17946" y="1787905"/>
            <a:ext cx="691515" cy="1970405"/>
          </a:xfrm>
          <a:custGeom>
            <a:avLst/>
            <a:gdLst/>
            <a:ahLst/>
            <a:cxnLst/>
            <a:rect l="l" t="t" r="r" b="b"/>
            <a:pathLst>
              <a:path w="691514" h="1970404">
                <a:moveTo>
                  <a:pt x="241680" y="0"/>
                </a:moveTo>
                <a:lnTo>
                  <a:pt x="231012" y="889"/>
                </a:lnTo>
                <a:lnTo>
                  <a:pt x="228853" y="1270"/>
                </a:lnTo>
                <a:lnTo>
                  <a:pt x="218058" y="3937"/>
                </a:lnTo>
                <a:lnTo>
                  <a:pt x="217424" y="4191"/>
                </a:lnTo>
                <a:lnTo>
                  <a:pt x="216788" y="4318"/>
                </a:lnTo>
                <a:lnTo>
                  <a:pt x="216026" y="4572"/>
                </a:lnTo>
                <a:lnTo>
                  <a:pt x="209803" y="7239"/>
                </a:lnTo>
                <a:lnTo>
                  <a:pt x="220725" y="33655"/>
                </a:lnTo>
                <a:lnTo>
                  <a:pt x="225393" y="31750"/>
                </a:lnTo>
                <a:lnTo>
                  <a:pt x="224916" y="31750"/>
                </a:lnTo>
                <a:lnTo>
                  <a:pt x="226949" y="31115"/>
                </a:lnTo>
                <a:lnTo>
                  <a:pt x="227487" y="31115"/>
                </a:lnTo>
                <a:lnTo>
                  <a:pt x="234169" y="29464"/>
                </a:lnTo>
                <a:lnTo>
                  <a:pt x="233552" y="29464"/>
                </a:lnTo>
                <a:lnTo>
                  <a:pt x="235712" y="29083"/>
                </a:lnTo>
                <a:lnTo>
                  <a:pt x="237553" y="29083"/>
                </a:lnTo>
                <a:lnTo>
                  <a:pt x="244220" y="28448"/>
                </a:lnTo>
                <a:lnTo>
                  <a:pt x="241680" y="0"/>
                </a:lnTo>
                <a:close/>
              </a:path>
              <a:path w="691514" h="1970404">
                <a:moveTo>
                  <a:pt x="226949" y="31115"/>
                </a:moveTo>
                <a:lnTo>
                  <a:pt x="224916" y="31750"/>
                </a:lnTo>
                <a:lnTo>
                  <a:pt x="226123" y="31451"/>
                </a:lnTo>
                <a:lnTo>
                  <a:pt x="226949" y="31115"/>
                </a:lnTo>
                <a:close/>
              </a:path>
              <a:path w="691514" h="1970404">
                <a:moveTo>
                  <a:pt x="226123" y="31451"/>
                </a:moveTo>
                <a:lnTo>
                  <a:pt x="224916" y="31750"/>
                </a:lnTo>
                <a:lnTo>
                  <a:pt x="225393" y="31750"/>
                </a:lnTo>
                <a:lnTo>
                  <a:pt x="226123" y="31451"/>
                </a:lnTo>
                <a:close/>
              </a:path>
              <a:path w="691514" h="1970404">
                <a:moveTo>
                  <a:pt x="227487" y="31115"/>
                </a:moveTo>
                <a:lnTo>
                  <a:pt x="226949" y="31115"/>
                </a:lnTo>
                <a:lnTo>
                  <a:pt x="226123" y="31451"/>
                </a:lnTo>
                <a:lnTo>
                  <a:pt x="227487" y="31115"/>
                </a:lnTo>
                <a:close/>
              </a:path>
              <a:path w="691514" h="1970404">
                <a:moveTo>
                  <a:pt x="235712" y="29083"/>
                </a:moveTo>
                <a:lnTo>
                  <a:pt x="233552" y="29464"/>
                </a:lnTo>
                <a:lnTo>
                  <a:pt x="234556" y="29368"/>
                </a:lnTo>
                <a:lnTo>
                  <a:pt x="235712" y="29083"/>
                </a:lnTo>
                <a:close/>
              </a:path>
              <a:path w="691514" h="1970404">
                <a:moveTo>
                  <a:pt x="234556" y="29368"/>
                </a:moveTo>
                <a:lnTo>
                  <a:pt x="233552" y="29464"/>
                </a:lnTo>
                <a:lnTo>
                  <a:pt x="234169" y="29464"/>
                </a:lnTo>
                <a:lnTo>
                  <a:pt x="234556" y="29368"/>
                </a:lnTo>
                <a:close/>
              </a:path>
              <a:path w="691514" h="1970404">
                <a:moveTo>
                  <a:pt x="237553" y="29083"/>
                </a:moveTo>
                <a:lnTo>
                  <a:pt x="235712" y="29083"/>
                </a:lnTo>
                <a:lnTo>
                  <a:pt x="234556" y="29368"/>
                </a:lnTo>
                <a:lnTo>
                  <a:pt x="237553" y="29083"/>
                </a:lnTo>
                <a:close/>
              </a:path>
              <a:path w="691514" h="1970404">
                <a:moveTo>
                  <a:pt x="182372" y="23622"/>
                </a:moveTo>
                <a:lnTo>
                  <a:pt x="181355" y="24384"/>
                </a:lnTo>
                <a:lnTo>
                  <a:pt x="169925" y="34417"/>
                </a:lnTo>
                <a:lnTo>
                  <a:pt x="159892" y="44831"/>
                </a:lnTo>
                <a:lnTo>
                  <a:pt x="180466" y="64643"/>
                </a:lnTo>
                <a:lnTo>
                  <a:pt x="188849" y="55753"/>
                </a:lnTo>
                <a:lnTo>
                  <a:pt x="198247" y="47498"/>
                </a:lnTo>
                <a:lnTo>
                  <a:pt x="199389" y="46609"/>
                </a:lnTo>
                <a:lnTo>
                  <a:pt x="182372" y="23622"/>
                </a:lnTo>
                <a:close/>
              </a:path>
              <a:path w="691514" h="1970404">
                <a:moveTo>
                  <a:pt x="140715" y="68453"/>
                </a:moveTo>
                <a:lnTo>
                  <a:pt x="137540" y="72898"/>
                </a:lnTo>
                <a:lnTo>
                  <a:pt x="127380" y="88265"/>
                </a:lnTo>
                <a:lnTo>
                  <a:pt x="124205" y="93472"/>
                </a:lnTo>
                <a:lnTo>
                  <a:pt x="148716" y="108204"/>
                </a:lnTo>
                <a:lnTo>
                  <a:pt x="151256" y="104013"/>
                </a:lnTo>
                <a:lnTo>
                  <a:pt x="160527" y="89916"/>
                </a:lnTo>
                <a:lnTo>
                  <a:pt x="163702" y="85471"/>
                </a:lnTo>
                <a:lnTo>
                  <a:pt x="140715" y="68453"/>
                </a:lnTo>
                <a:close/>
              </a:path>
              <a:path w="691514" h="1970404">
                <a:moveTo>
                  <a:pt x="109854" y="118872"/>
                </a:moveTo>
                <a:lnTo>
                  <a:pt x="107823" y="122682"/>
                </a:lnTo>
                <a:lnTo>
                  <a:pt x="98551" y="141605"/>
                </a:lnTo>
                <a:lnTo>
                  <a:pt x="96774" y="145415"/>
                </a:lnTo>
                <a:lnTo>
                  <a:pt x="122808" y="157226"/>
                </a:lnTo>
                <a:lnTo>
                  <a:pt x="124078" y="154178"/>
                </a:lnTo>
                <a:lnTo>
                  <a:pt x="132968" y="136271"/>
                </a:lnTo>
                <a:lnTo>
                  <a:pt x="135000" y="132461"/>
                </a:lnTo>
                <a:lnTo>
                  <a:pt x="109854" y="118872"/>
                </a:lnTo>
                <a:close/>
              </a:path>
              <a:path w="691514" h="1970404">
                <a:moveTo>
                  <a:pt x="85089" y="171958"/>
                </a:moveTo>
                <a:lnTo>
                  <a:pt x="80772" y="182372"/>
                </a:lnTo>
                <a:lnTo>
                  <a:pt x="74422" y="198882"/>
                </a:lnTo>
                <a:lnTo>
                  <a:pt x="101091" y="209169"/>
                </a:lnTo>
                <a:lnTo>
                  <a:pt x="107187" y="193294"/>
                </a:lnTo>
                <a:lnTo>
                  <a:pt x="111505" y="182880"/>
                </a:lnTo>
                <a:lnTo>
                  <a:pt x="85089" y="171958"/>
                </a:lnTo>
                <a:close/>
              </a:path>
              <a:path w="691514" h="1970404">
                <a:moveTo>
                  <a:pt x="64642" y="226187"/>
                </a:moveTo>
                <a:lnTo>
                  <a:pt x="55752" y="254127"/>
                </a:lnTo>
                <a:lnTo>
                  <a:pt x="83185" y="262255"/>
                </a:lnTo>
                <a:lnTo>
                  <a:pt x="84074" y="259334"/>
                </a:lnTo>
                <a:lnTo>
                  <a:pt x="91566" y="235712"/>
                </a:lnTo>
                <a:lnTo>
                  <a:pt x="64642" y="226187"/>
                </a:lnTo>
                <a:close/>
              </a:path>
              <a:path w="691514" h="1970404">
                <a:moveTo>
                  <a:pt x="47751" y="281813"/>
                </a:moveTo>
                <a:lnTo>
                  <a:pt x="42799" y="299974"/>
                </a:lnTo>
                <a:lnTo>
                  <a:pt x="40386" y="309753"/>
                </a:lnTo>
                <a:lnTo>
                  <a:pt x="68072" y="316611"/>
                </a:lnTo>
                <a:lnTo>
                  <a:pt x="70357" y="307594"/>
                </a:lnTo>
                <a:lnTo>
                  <a:pt x="75311" y="289306"/>
                </a:lnTo>
                <a:lnTo>
                  <a:pt x="47751" y="281813"/>
                </a:lnTo>
                <a:close/>
              </a:path>
              <a:path w="691514" h="1970404">
                <a:moveTo>
                  <a:pt x="33654" y="337820"/>
                </a:moveTo>
                <a:lnTo>
                  <a:pt x="30479" y="352298"/>
                </a:lnTo>
                <a:lnTo>
                  <a:pt x="27686" y="366268"/>
                </a:lnTo>
                <a:lnTo>
                  <a:pt x="55752" y="371729"/>
                </a:lnTo>
                <a:lnTo>
                  <a:pt x="58292" y="358521"/>
                </a:lnTo>
                <a:lnTo>
                  <a:pt x="61594" y="344170"/>
                </a:lnTo>
                <a:lnTo>
                  <a:pt x="33654" y="337820"/>
                </a:lnTo>
                <a:close/>
              </a:path>
              <a:path w="691514" h="1970404">
                <a:moveTo>
                  <a:pt x="22351" y="394335"/>
                </a:moveTo>
                <a:lnTo>
                  <a:pt x="19938" y="406527"/>
                </a:lnTo>
                <a:lnTo>
                  <a:pt x="17399" y="423164"/>
                </a:lnTo>
                <a:lnTo>
                  <a:pt x="45719" y="427355"/>
                </a:lnTo>
                <a:lnTo>
                  <a:pt x="48005" y="411988"/>
                </a:lnTo>
                <a:lnTo>
                  <a:pt x="50291" y="399796"/>
                </a:lnTo>
                <a:lnTo>
                  <a:pt x="22351" y="394335"/>
                </a:lnTo>
                <a:close/>
              </a:path>
              <a:path w="691514" h="1970404">
                <a:moveTo>
                  <a:pt x="13207" y="451358"/>
                </a:moveTo>
                <a:lnTo>
                  <a:pt x="11556" y="462788"/>
                </a:lnTo>
                <a:lnTo>
                  <a:pt x="9525" y="480060"/>
                </a:lnTo>
                <a:lnTo>
                  <a:pt x="37845" y="483489"/>
                </a:lnTo>
                <a:lnTo>
                  <a:pt x="39877" y="467106"/>
                </a:lnTo>
                <a:lnTo>
                  <a:pt x="41528" y="455549"/>
                </a:lnTo>
                <a:lnTo>
                  <a:pt x="13207" y="451358"/>
                </a:lnTo>
                <a:close/>
              </a:path>
              <a:path w="691514" h="1970404">
                <a:moveTo>
                  <a:pt x="6350" y="508889"/>
                </a:moveTo>
                <a:lnTo>
                  <a:pt x="5333" y="520573"/>
                </a:lnTo>
                <a:lnTo>
                  <a:pt x="3937" y="537591"/>
                </a:lnTo>
                <a:lnTo>
                  <a:pt x="32512" y="539750"/>
                </a:lnTo>
                <a:lnTo>
                  <a:pt x="33654" y="523367"/>
                </a:lnTo>
                <a:lnTo>
                  <a:pt x="34798" y="511556"/>
                </a:lnTo>
                <a:lnTo>
                  <a:pt x="6350" y="508889"/>
                </a:lnTo>
                <a:close/>
              </a:path>
              <a:path w="691514" h="1970404">
                <a:moveTo>
                  <a:pt x="2158" y="566420"/>
                </a:moveTo>
                <a:lnTo>
                  <a:pt x="1397" y="579247"/>
                </a:lnTo>
                <a:lnTo>
                  <a:pt x="888" y="595249"/>
                </a:lnTo>
                <a:lnTo>
                  <a:pt x="29337" y="596265"/>
                </a:lnTo>
                <a:lnTo>
                  <a:pt x="30047" y="579247"/>
                </a:lnTo>
                <a:lnTo>
                  <a:pt x="30606" y="567944"/>
                </a:lnTo>
                <a:lnTo>
                  <a:pt x="2158" y="566420"/>
                </a:lnTo>
                <a:close/>
              </a:path>
              <a:path w="691514" h="1970404">
                <a:moveTo>
                  <a:pt x="253" y="624205"/>
                </a:moveTo>
                <a:lnTo>
                  <a:pt x="0" y="638302"/>
                </a:lnTo>
                <a:lnTo>
                  <a:pt x="253" y="653161"/>
                </a:lnTo>
                <a:lnTo>
                  <a:pt x="28828" y="652653"/>
                </a:lnTo>
                <a:lnTo>
                  <a:pt x="28575" y="638683"/>
                </a:lnTo>
                <a:lnTo>
                  <a:pt x="28828" y="624459"/>
                </a:lnTo>
                <a:lnTo>
                  <a:pt x="253" y="624205"/>
                </a:lnTo>
                <a:close/>
              </a:path>
              <a:path w="691514" h="1970404">
                <a:moveTo>
                  <a:pt x="29717" y="680847"/>
                </a:moveTo>
                <a:lnTo>
                  <a:pt x="1142" y="682117"/>
                </a:lnTo>
                <a:lnTo>
                  <a:pt x="1904" y="697611"/>
                </a:lnTo>
                <a:lnTo>
                  <a:pt x="2920" y="711073"/>
                </a:lnTo>
                <a:lnTo>
                  <a:pt x="31368" y="708787"/>
                </a:lnTo>
                <a:lnTo>
                  <a:pt x="30479" y="696341"/>
                </a:lnTo>
                <a:lnTo>
                  <a:pt x="29717" y="680847"/>
                </a:lnTo>
                <a:close/>
              </a:path>
              <a:path w="691514" h="1970404">
                <a:moveTo>
                  <a:pt x="33908" y="736981"/>
                </a:moveTo>
                <a:lnTo>
                  <a:pt x="5587" y="739902"/>
                </a:lnTo>
                <a:lnTo>
                  <a:pt x="7238" y="756412"/>
                </a:lnTo>
                <a:lnTo>
                  <a:pt x="8889" y="768731"/>
                </a:lnTo>
                <a:lnTo>
                  <a:pt x="37211" y="764921"/>
                </a:lnTo>
                <a:lnTo>
                  <a:pt x="35687" y="753364"/>
                </a:lnTo>
                <a:lnTo>
                  <a:pt x="33908" y="736981"/>
                </a:lnTo>
                <a:close/>
              </a:path>
              <a:path w="691514" h="1970404">
                <a:moveTo>
                  <a:pt x="41401" y="792734"/>
                </a:moveTo>
                <a:lnTo>
                  <a:pt x="13207" y="797433"/>
                </a:lnTo>
                <a:lnTo>
                  <a:pt x="16001" y="814324"/>
                </a:lnTo>
                <a:lnTo>
                  <a:pt x="18287" y="826008"/>
                </a:lnTo>
                <a:lnTo>
                  <a:pt x="46227" y="820420"/>
                </a:lnTo>
                <a:lnTo>
                  <a:pt x="44195" y="809752"/>
                </a:lnTo>
                <a:lnTo>
                  <a:pt x="41401" y="792734"/>
                </a:lnTo>
                <a:close/>
              </a:path>
              <a:path w="691514" h="1970404">
                <a:moveTo>
                  <a:pt x="52069" y="848106"/>
                </a:moveTo>
                <a:lnTo>
                  <a:pt x="24129" y="854329"/>
                </a:lnTo>
                <a:lnTo>
                  <a:pt x="27812" y="870839"/>
                </a:lnTo>
                <a:lnTo>
                  <a:pt x="30733" y="882523"/>
                </a:lnTo>
                <a:lnTo>
                  <a:pt x="58419" y="875538"/>
                </a:lnTo>
                <a:lnTo>
                  <a:pt x="55752" y="864616"/>
                </a:lnTo>
                <a:lnTo>
                  <a:pt x="52069" y="848106"/>
                </a:lnTo>
                <a:close/>
              </a:path>
              <a:path w="691514" h="1970404">
                <a:moveTo>
                  <a:pt x="65658" y="902716"/>
                </a:moveTo>
                <a:lnTo>
                  <a:pt x="38226" y="910463"/>
                </a:lnTo>
                <a:lnTo>
                  <a:pt x="42417" y="925449"/>
                </a:lnTo>
                <a:lnTo>
                  <a:pt x="46481" y="938276"/>
                </a:lnTo>
                <a:lnTo>
                  <a:pt x="73660" y="929767"/>
                </a:lnTo>
                <a:lnTo>
                  <a:pt x="69976" y="917702"/>
                </a:lnTo>
                <a:lnTo>
                  <a:pt x="65658" y="902716"/>
                </a:lnTo>
                <a:close/>
              </a:path>
              <a:path w="691514" h="1970404">
                <a:moveTo>
                  <a:pt x="82550" y="956437"/>
                </a:moveTo>
                <a:lnTo>
                  <a:pt x="55499" y="965835"/>
                </a:lnTo>
                <a:lnTo>
                  <a:pt x="59689" y="977900"/>
                </a:lnTo>
                <a:lnTo>
                  <a:pt x="65404" y="993013"/>
                </a:lnTo>
                <a:lnTo>
                  <a:pt x="92201" y="982980"/>
                </a:lnTo>
                <a:lnTo>
                  <a:pt x="86740" y="968502"/>
                </a:lnTo>
                <a:lnTo>
                  <a:pt x="82550" y="956437"/>
                </a:lnTo>
                <a:close/>
              </a:path>
              <a:path w="691514" h="1970404">
                <a:moveTo>
                  <a:pt x="102615" y="1009015"/>
                </a:moveTo>
                <a:lnTo>
                  <a:pt x="76200" y="1019937"/>
                </a:lnTo>
                <a:lnTo>
                  <a:pt x="79375" y="1027557"/>
                </a:lnTo>
                <a:lnTo>
                  <a:pt x="87883" y="1046480"/>
                </a:lnTo>
                <a:lnTo>
                  <a:pt x="113918" y="1034796"/>
                </a:lnTo>
                <a:lnTo>
                  <a:pt x="105790" y="1016635"/>
                </a:lnTo>
                <a:lnTo>
                  <a:pt x="102615" y="1009015"/>
                </a:lnTo>
                <a:close/>
              </a:path>
              <a:path w="691514" h="1970404">
                <a:moveTo>
                  <a:pt x="126111" y="1060069"/>
                </a:moveTo>
                <a:lnTo>
                  <a:pt x="100583" y="1072769"/>
                </a:lnTo>
                <a:lnTo>
                  <a:pt x="101218" y="1074039"/>
                </a:lnTo>
                <a:lnTo>
                  <a:pt x="112775" y="1095883"/>
                </a:lnTo>
                <a:lnTo>
                  <a:pt x="114426" y="1098677"/>
                </a:lnTo>
                <a:lnTo>
                  <a:pt x="139191" y="1084453"/>
                </a:lnTo>
                <a:lnTo>
                  <a:pt x="138049" y="1082421"/>
                </a:lnTo>
                <a:lnTo>
                  <a:pt x="126745" y="1061339"/>
                </a:lnTo>
                <a:lnTo>
                  <a:pt x="126111" y="1060069"/>
                </a:lnTo>
                <a:close/>
              </a:path>
              <a:path w="691514" h="1970404">
                <a:moveTo>
                  <a:pt x="153415" y="1108583"/>
                </a:moveTo>
                <a:lnTo>
                  <a:pt x="129286" y="1123823"/>
                </a:lnTo>
                <a:lnTo>
                  <a:pt x="137413" y="1136777"/>
                </a:lnTo>
                <a:lnTo>
                  <a:pt x="145287" y="1148207"/>
                </a:lnTo>
                <a:lnTo>
                  <a:pt x="168782" y="1131951"/>
                </a:lnTo>
                <a:lnTo>
                  <a:pt x="161543" y="1121537"/>
                </a:lnTo>
                <a:lnTo>
                  <a:pt x="153415" y="1108583"/>
                </a:lnTo>
                <a:close/>
              </a:path>
              <a:path w="691514" h="1970404">
                <a:moveTo>
                  <a:pt x="185292" y="1154430"/>
                </a:moveTo>
                <a:lnTo>
                  <a:pt x="162560" y="1171702"/>
                </a:lnTo>
                <a:lnTo>
                  <a:pt x="163829" y="1173353"/>
                </a:lnTo>
                <a:lnTo>
                  <a:pt x="177545" y="1189990"/>
                </a:lnTo>
                <a:lnTo>
                  <a:pt x="181863" y="1194689"/>
                </a:lnTo>
                <a:lnTo>
                  <a:pt x="202818" y="1175258"/>
                </a:lnTo>
                <a:lnTo>
                  <a:pt x="199516" y="1171702"/>
                </a:lnTo>
                <a:lnTo>
                  <a:pt x="186562" y="1156081"/>
                </a:lnTo>
                <a:lnTo>
                  <a:pt x="185292" y="1154430"/>
                </a:lnTo>
                <a:close/>
              </a:path>
              <a:path w="691514" h="1970404">
                <a:moveTo>
                  <a:pt x="222250" y="1195197"/>
                </a:moveTo>
                <a:lnTo>
                  <a:pt x="202183" y="1215644"/>
                </a:lnTo>
                <a:lnTo>
                  <a:pt x="205993" y="1219327"/>
                </a:lnTo>
                <a:lnTo>
                  <a:pt x="220725" y="1232027"/>
                </a:lnTo>
                <a:lnTo>
                  <a:pt x="225425" y="1235583"/>
                </a:lnTo>
                <a:lnTo>
                  <a:pt x="242442" y="1212596"/>
                </a:lnTo>
                <a:lnTo>
                  <a:pt x="239394" y="1210437"/>
                </a:lnTo>
                <a:lnTo>
                  <a:pt x="225932" y="1198880"/>
                </a:lnTo>
                <a:lnTo>
                  <a:pt x="222250" y="1195197"/>
                </a:lnTo>
                <a:close/>
              </a:path>
              <a:path w="691514" h="1970404">
                <a:moveTo>
                  <a:pt x="265175" y="1228090"/>
                </a:moveTo>
                <a:lnTo>
                  <a:pt x="249808" y="1252220"/>
                </a:lnTo>
                <a:lnTo>
                  <a:pt x="251332" y="1253109"/>
                </a:lnTo>
                <a:lnTo>
                  <a:pt x="266953" y="1261364"/>
                </a:lnTo>
                <a:lnTo>
                  <a:pt x="277749" y="1265809"/>
                </a:lnTo>
                <a:lnTo>
                  <a:pt x="288543" y="1239393"/>
                </a:lnTo>
                <a:lnTo>
                  <a:pt x="280288" y="1236091"/>
                </a:lnTo>
                <a:lnTo>
                  <a:pt x="266573" y="1228979"/>
                </a:lnTo>
                <a:lnTo>
                  <a:pt x="265175" y="1228090"/>
                </a:lnTo>
                <a:close/>
              </a:path>
              <a:path w="691514" h="1970404">
                <a:moveTo>
                  <a:pt x="313054" y="1246378"/>
                </a:moveTo>
                <a:lnTo>
                  <a:pt x="307975" y="1274572"/>
                </a:lnTo>
                <a:lnTo>
                  <a:pt x="315594" y="1275842"/>
                </a:lnTo>
                <a:lnTo>
                  <a:pt x="337947" y="1277366"/>
                </a:lnTo>
                <a:lnTo>
                  <a:pt x="339978" y="1248918"/>
                </a:lnTo>
                <a:lnTo>
                  <a:pt x="320548" y="1247775"/>
                </a:lnTo>
                <a:lnTo>
                  <a:pt x="313054" y="1246378"/>
                </a:lnTo>
                <a:close/>
              </a:path>
              <a:path w="691514" h="1970404">
                <a:moveTo>
                  <a:pt x="371475" y="1254633"/>
                </a:moveTo>
                <a:lnTo>
                  <a:pt x="362457" y="1281811"/>
                </a:lnTo>
                <a:lnTo>
                  <a:pt x="373252" y="1285367"/>
                </a:lnTo>
                <a:lnTo>
                  <a:pt x="386461" y="1291590"/>
                </a:lnTo>
                <a:lnTo>
                  <a:pt x="400557" y="1266825"/>
                </a:lnTo>
                <a:lnTo>
                  <a:pt x="398525" y="1265682"/>
                </a:lnTo>
                <a:lnTo>
                  <a:pt x="382269" y="1258316"/>
                </a:lnTo>
                <a:lnTo>
                  <a:pt x="371475" y="1254633"/>
                </a:lnTo>
                <a:close/>
              </a:path>
              <a:path w="691514" h="1970404">
                <a:moveTo>
                  <a:pt x="425703" y="1282954"/>
                </a:moveTo>
                <a:lnTo>
                  <a:pt x="408939" y="1306195"/>
                </a:lnTo>
                <a:lnTo>
                  <a:pt x="413257" y="1309370"/>
                </a:lnTo>
                <a:lnTo>
                  <a:pt x="426719" y="1320673"/>
                </a:lnTo>
                <a:lnTo>
                  <a:pt x="429260" y="1323213"/>
                </a:lnTo>
                <a:lnTo>
                  <a:pt x="449199" y="1302766"/>
                </a:lnTo>
                <a:lnTo>
                  <a:pt x="445135" y="1298956"/>
                </a:lnTo>
                <a:lnTo>
                  <a:pt x="430022" y="1286129"/>
                </a:lnTo>
                <a:lnTo>
                  <a:pt x="425703" y="1282954"/>
                </a:lnTo>
                <a:close/>
              </a:path>
              <a:path w="691514" h="1970404">
                <a:moveTo>
                  <a:pt x="469645" y="1323848"/>
                </a:moveTo>
                <a:lnTo>
                  <a:pt x="448563" y="1343152"/>
                </a:lnTo>
                <a:lnTo>
                  <a:pt x="453389" y="1348359"/>
                </a:lnTo>
                <a:lnTo>
                  <a:pt x="466343" y="1364361"/>
                </a:lnTo>
                <a:lnTo>
                  <a:pt x="488441" y="1346327"/>
                </a:lnTo>
                <a:lnTo>
                  <a:pt x="474472" y="1329182"/>
                </a:lnTo>
                <a:lnTo>
                  <a:pt x="469645" y="1323848"/>
                </a:lnTo>
                <a:close/>
              </a:path>
              <a:path w="691514" h="1970404">
                <a:moveTo>
                  <a:pt x="505967" y="1370584"/>
                </a:moveTo>
                <a:lnTo>
                  <a:pt x="482218" y="1386459"/>
                </a:lnTo>
                <a:lnTo>
                  <a:pt x="491998" y="1401191"/>
                </a:lnTo>
                <a:lnTo>
                  <a:pt x="497331" y="1409954"/>
                </a:lnTo>
                <a:lnTo>
                  <a:pt x="521842" y="1395222"/>
                </a:lnTo>
                <a:lnTo>
                  <a:pt x="515874" y="1385316"/>
                </a:lnTo>
                <a:lnTo>
                  <a:pt x="505967" y="1370584"/>
                </a:lnTo>
                <a:close/>
              </a:path>
              <a:path w="691514" h="1970404">
                <a:moveTo>
                  <a:pt x="536320" y="1420368"/>
                </a:moveTo>
                <a:lnTo>
                  <a:pt x="511301" y="1434211"/>
                </a:lnTo>
                <a:lnTo>
                  <a:pt x="516254" y="1443101"/>
                </a:lnTo>
                <a:lnTo>
                  <a:pt x="524510" y="1459103"/>
                </a:lnTo>
                <a:lnTo>
                  <a:pt x="549910" y="1446022"/>
                </a:lnTo>
                <a:lnTo>
                  <a:pt x="541274" y="1429258"/>
                </a:lnTo>
                <a:lnTo>
                  <a:pt x="536320" y="1420368"/>
                </a:lnTo>
                <a:close/>
              </a:path>
              <a:path w="691514" h="1970404">
                <a:moveTo>
                  <a:pt x="562482" y="1472184"/>
                </a:moveTo>
                <a:lnTo>
                  <a:pt x="536701" y="1484376"/>
                </a:lnTo>
                <a:lnTo>
                  <a:pt x="539241" y="1489837"/>
                </a:lnTo>
                <a:lnTo>
                  <a:pt x="548004" y="1510157"/>
                </a:lnTo>
                <a:lnTo>
                  <a:pt x="574166" y="1498854"/>
                </a:lnTo>
                <a:lnTo>
                  <a:pt x="565023" y="1477645"/>
                </a:lnTo>
                <a:lnTo>
                  <a:pt x="562482" y="1472184"/>
                </a:lnTo>
                <a:close/>
              </a:path>
              <a:path w="691514" h="1970404">
                <a:moveTo>
                  <a:pt x="585088" y="1525651"/>
                </a:moveTo>
                <a:lnTo>
                  <a:pt x="558545" y="1536192"/>
                </a:lnTo>
                <a:lnTo>
                  <a:pt x="560324" y="1540764"/>
                </a:lnTo>
                <a:lnTo>
                  <a:pt x="568198" y="1562608"/>
                </a:lnTo>
                <a:lnTo>
                  <a:pt x="595122" y="1552956"/>
                </a:lnTo>
                <a:lnTo>
                  <a:pt x="586866" y="1530223"/>
                </a:lnTo>
                <a:lnTo>
                  <a:pt x="585088" y="1525651"/>
                </a:lnTo>
                <a:close/>
              </a:path>
              <a:path w="691514" h="1970404">
                <a:moveTo>
                  <a:pt x="604392" y="1580261"/>
                </a:moveTo>
                <a:lnTo>
                  <a:pt x="577341" y="1589405"/>
                </a:lnTo>
                <a:lnTo>
                  <a:pt x="579374" y="1595374"/>
                </a:lnTo>
                <a:lnTo>
                  <a:pt x="585724" y="1616329"/>
                </a:lnTo>
                <a:lnTo>
                  <a:pt x="613028" y="1607947"/>
                </a:lnTo>
                <a:lnTo>
                  <a:pt x="606425" y="1586230"/>
                </a:lnTo>
                <a:lnTo>
                  <a:pt x="604392" y="1580261"/>
                </a:lnTo>
                <a:close/>
              </a:path>
              <a:path w="691514" h="1970404">
                <a:moveTo>
                  <a:pt x="620902" y="1635760"/>
                </a:moveTo>
                <a:lnTo>
                  <a:pt x="593470" y="1643380"/>
                </a:lnTo>
                <a:lnTo>
                  <a:pt x="596138" y="1653032"/>
                </a:lnTo>
                <a:lnTo>
                  <a:pt x="600455" y="1670685"/>
                </a:lnTo>
                <a:lnTo>
                  <a:pt x="628268" y="1663827"/>
                </a:lnTo>
                <a:lnTo>
                  <a:pt x="623569" y="1645412"/>
                </a:lnTo>
                <a:lnTo>
                  <a:pt x="620902" y="1635760"/>
                </a:lnTo>
                <a:close/>
              </a:path>
              <a:path w="691514" h="1970404">
                <a:moveTo>
                  <a:pt x="634745" y="1692021"/>
                </a:moveTo>
                <a:lnTo>
                  <a:pt x="606932" y="1698244"/>
                </a:lnTo>
                <a:lnTo>
                  <a:pt x="610235" y="1713357"/>
                </a:lnTo>
                <a:lnTo>
                  <a:pt x="612775" y="1725803"/>
                </a:lnTo>
                <a:lnTo>
                  <a:pt x="640841" y="1720215"/>
                </a:lnTo>
                <a:lnTo>
                  <a:pt x="638175" y="1707134"/>
                </a:lnTo>
                <a:lnTo>
                  <a:pt x="634745" y="1692021"/>
                </a:lnTo>
                <a:close/>
              </a:path>
              <a:path w="691514" h="1970404">
                <a:moveTo>
                  <a:pt x="646176" y="1748663"/>
                </a:moveTo>
                <a:lnTo>
                  <a:pt x="617981" y="1753489"/>
                </a:lnTo>
                <a:lnTo>
                  <a:pt x="621791" y="1775714"/>
                </a:lnTo>
                <a:lnTo>
                  <a:pt x="622553" y="1781429"/>
                </a:lnTo>
                <a:lnTo>
                  <a:pt x="650875" y="1777238"/>
                </a:lnTo>
                <a:lnTo>
                  <a:pt x="649986" y="1770888"/>
                </a:lnTo>
                <a:lnTo>
                  <a:pt x="646176" y="1748663"/>
                </a:lnTo>
                <a:close/>
              </a:path>
              <a:path w="691514" h="1970404">
                <a:moveTo>
                  <a:pt x="655065" y="1805813"/>
                </a:moveTo>
                <a:lnTo>
                  <a:pt x="626744" y="1809242"/>
                </a:lnTo>
                <a:lnTo>
                  <a:pt x="630047" y="1837690"/>
                </a:lnTo>
                <a:lnTo>
                  <a:pt x="658494" y="1834261"/>
                </a:lnTo>
                <a:lnTo>
                  <a:pt x="655065" y="1805813"/>
                </a:lnTo>
                <a:close/>
              </a:path>
              <a:path w="691514" h="1970404">
                <a:moveTo>
                  <a:pt x="634019" y="1884772"/>
                </a:moveTo>
                <a:lnTo>
                  <a:pt x="605663" y="1885823"/>
                </a:lnTo>
                <a:lnTo>
                  <a:pt x="651637" y="1969897"/>
                </a:lnTo>
                <a:lnTo>
                  <a:pt x="686354" y="1893697"/>
                </a:lnTo>
                <a:lnTo>
                  <a:pt x="634491" y="1893697"/>
                </a:lnTo>
                <a:lnTo>
                  <a:pt x="634019" y="1884772"/>
                </a:lnTo>
                <a:close/>
              </a:path>
              <a:path w="691514" h="1970404">
                <a:moveTo>
                  <a:pt x="662594" y="1883714"/>
                </a:moveTo>
                <a:lnTo>
                  <a:pt x="634019" y="1884772"/>
                </a:lnTo>
                <a:lnTo>
                  <a:pt x="634491" y="1893697"/>
                </a:lnTo>
                <a:lnTo>
                  <a:pt x="663066" y="1892173"/>
                </a:lnTo>
                <a:lnTo>
                  <a:pt x="662594" y="1883714"/>
                </a:lnTo>
                <a:close/>
              </a:path>
              <a:path w="691514" h="1970404">
                <a:moveTo>
                  <a:pt x="691388" y="1882648"/>
                </a:moveTo>
                <a:lnTo>
                  <a:pt x="662594" y="1883714"/>
                </a:lnTo>
                <a:lnTo>
                  <a:pt x="663066" y="1892173"/>
                </a:lnTo>
                <a:lnTo>
                  <a:pt x="634491" y="1893697"/>
                </a:lnTo>
                <a:lnTo>
                  <a:pt x="686354" y="1893697"/>
                </a:lnTo>
                <a:lnTo>
                  <a:pt x="691388" y="1882648"/>
                </a:lnTo>
                <a:close/>
              </a:path>
              <a:path w="691514" h="1970404">
                <a:moveTo>
                  <a:pt x="661162" y="1863090"/>
                </a:moveTo>
                <a:lnTo>
                  <a:pt x="632713" y="1865757"/>
                </a:lnTo>
                <a:lnTo>
                  <a:pt x="633349" y="1872107"/>
                </a:lnTo>
                <a:lnTo>
                  <a:pt x="634019" y="1884772"/>
                </a:lnTo>
                <a:lnTo>
                  <a:pt x="662594" y="1883714"/>
                </a:lnTo>
                <a:lnTo>
                  <a:pt x="661797" y="1869440"/>
                </a:lnTo>
                <a:lnTo>
                  <a:pt x="661162" y="186309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441185" y="972058"/>
            <a:ext cx="135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b="1" i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Key&gt;3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551932" y="1388363"/>
            <a:ext cx="1447800" cy="1480185"/>
          </a:xfrm>
          <a:custGeom>
            <a:avLst/>
            <a:gdLst/>
            <a:ahLst/>
            <a:cxnLst/>
            <a:rect l="l" t="t" r="r" b="b"/>
            <a:pathLst>
              <a:path w="1447800" h="1480185">
                <a:moveTo>
                  <a:pt x="958595" y="16128"/>
                </a:moveTo>
                <a:lnTo>
                  <a:pt x="958595" y="7238"/>
                </a:lnTo>
                <a:lnTo>
                  <a:pt x="965835" y="0"/>
                </a:lnTo>
                <a:lnTo>
                  <a:pt x="974724" y="0"/>
                </a:lnTo>
                <a:lnTo>
                  <a:pt x="1396618" y="0"/>
                </a:lnTo>
                <a:lnTo>
                  <a:pt x="1405509" y="0"/>
                </a:lnTo>
                <a:lnTo>
                  <a:pt x="1412747" y="7238"/>
                </a:lnTo>
                <a:lnTo>
                  <a:pt x="1412747" y="16128"/>
                </a:lnTo>
                <a:lnTo>
                  <a:pt x="1412747" y="328295"/>
                </a:lnTo>
                <a:lnTo>
                  <a:pt x="1412747" y="337185"/>
                </a:lnTo>
                <a:lnTo>
                  <a:pt x="1405509" y="344424"/>
                </a:lnTo>
                <a:lnTo>
                  <a:pt x="1396618" y="344424"/>
                </a:lnTo>
                <a:lnTo>
                  <a:pt x="974724" y="344424"/>
                </a:lnTo>
                <a:lnTo>
                  <a:pt x="965835" y="344424"/>
                </a:lnTo>
                <a:lnTo>
                  <a:pt x="958595" y="337185"/>
                </a:lnTo>
                <a:lnTo>
                  <a:pt x="958595" y="328295"/>
                </a:lnTo>
                <a:lnTo>
                  <a:pt x="958595" y="16128"/>
                </a:lnTo>
                <a:close/>
              </a:path>
              <a:path w="1447800" h="1480185">
                <a:moveTo>
                  <a:pt x="0" y="1151509"/>
                </a:moveTo>
                <a:lnTo>
                  <a:pt x="0" y="1142619"/>
                </a:lnTo>
                <a:lnTo>
                  <a:pt x="7238" y="1135380"/>
                </a:lnTo>
                <a:lnTo>
                  <a:pt x="16128" y="1135380"/>
                </a:lnTo>
                <a:lnTo>
                  <a:pt x="1431670" y="1135380"/>
                </a:lnTo>
                <a:lnTo>
                  <a:pt x="1440561" y="1135380"/>
                </a:lnTo>
                <a:lnTo>
                  <a:pt x="1447799" y="1142619"/>
                </a:lnTo>
                <a:lnTo>
                  <a:pt x="1447799" y="1151509"/>
                </a:lnTo>
                <a:lnTo>
                  <a:pt x="1447799" y="1463675"/>
                </a:lnTo>
                <a:lnTo>
                  <a:pt x="1447799" y="1472565"/>
                </a:lnTo>
                <a:lnTo>
                  <a:pt x="1440561" y="1479804"/>
                </a:lnTo>
                <a:lnTo>
                  <a:pt x="1431670" y="1479804"/>
                </a:lnTo>
                <a:lnTo>
                  <a:pt x="16128" y="1479804"/>
                </a:lnTo>
                <a:lnTo>
                  <a:pt x="7238" y="1479804"/>
                </a:lnTo>
                <a:lnTo>
                  <a:pt x="0" y="1472565"/>
                </a:lnTo>
                <a:lnTo>
                  <a:pt x="0" y="1463675"/>
                </a:lnTo>
                <a:lnTo>
                  <a:pt x="0" y="1151509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065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POINTER</a:t>
            </a:r>
            <a:r>
              <a:rPr spc="310" dirty="0"/>
              <a:t> </a:t>
            </a:r>
            <a:r>
              <a:rPr spc="95" dirty="0"/>
              <a:t>SWIZZLING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55160" cy="3013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reference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other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must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during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traversal.</a:t>
            </a:r>
            <a:endParaRPr sz="2400">
              <a:latin typeface="Palatino Linotype"/>
              <a:cs typeface="Palatino Linotype"/>
            </a:endParaRPr>
          </a:p>
          <a:p>
            <a:pPr marL="12700" marR="69850">
              <a:lnSpc>
                <a:spcPts val="2590"/>
              </a:lnSpc>
              <a:spcBef>
                <a:spcPts val="2540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pinned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pool,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raw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pointers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instead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ids.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avoids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address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lookups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532" y="1743582"/>
            <a:ext cx="1983739" cy="1368425"/>
          </a:xfrm>
          <a:custGeom>
            <a:avLst/>
            <a:gdLst/>
            <a:ahLst/>
            <a:cxnLst/>
            <a:rect l="l" t="t" r="r" b="b"/>
            <a:pathLst>
              <a:path w="1983740" h="1368425">
                <a:moveTo>
                  <a:pt x="782320" y="1270"/>
                </a:moveTo>
                <a:lnTo>
                  <a:pt x="744220" y="0"/>
                </a:lnTo>
                <a:lnTo>
                  <a:pt x="743585" y="17780"/>
                </a:lnTo>
                <a:lnTo>
                  <a:pt x="742188" y="34671"/>
                </a:lnTo>
                <a:lnTo>
                  <a:pt x="732142" y="84328"/>
                </a:lnTo>
                <a:lnTo>
                  <a:pt x="714375" y="132969"/>
                </a:lnTo>
                <a:lnTo>
                  <a:pt x="689737" y="179451"/>
                </a:lnTo>
                <a:lnTo>
                  <a:pt x="659003" y="222758"/>
                </a:lnTo>
                <a:lnTo>
                  <a:pt x="623062" y="261747"/>
                </a:lnTo>
                <a:lnTo>
                  <a:pt x="582930" y="295783"/>
                </a:lnTo>
                <a:lnTo>
                  <a:pt x="539369" y="323596"/>
                </a:lnTo>
                <a:lnTo>
                  <a:pt x="493649" y="344551"/>
                </a:lnTo>
                <a:lnTo>
                  <a:pt x="446405" y="357632"/>
                </a:lnTo>
                <a:lnTo>
                  <a:pt x="381889" y="362585"/>
                </a:lnTo>
                <a:lnTo>
                  <a:pt x="363728" y="364236"/>
                </a:lnTo>
                <a:lnTo>
                  <a:pt x="309880" y="375920"/>
                </a:lnTo>
                <a:lnTo>
                  <a:pt x="258191" y="396367"/>
                </a:lnTo>
                <a:lnTo>
                  <a:pt x="209042" y="424815"/>
                </a:lnTo>
                <a:lnTo>
                  <a:pt x="163830" y="459867"/>
                </a:lnTo>
                <a:lnTo>
                  <a:pt x="136017" y="486664"/>
                </a:lnTo>
                <a:lnTo>
                  <a:pt x="110490" y="515620"/>
                </a:lnTo>
                <a:lnTo>
                  <a:pt x="87376" y="546608"/>
                </a:lnTo>
                <a:lnTo>
                  <a:pt x="67056" y="579374"/>
                </a:lnTo>
                <a:lnTo>
                  <a:pt x="49911" y="613664"/>
                </a:lnTo>
                <a:lnTo>
                  <a:pt x="38582" y="645960"/>
                </a:lnTo>
                <a:lnTo>
                  <a:pt x="0" y="638937"/>
                </a:lnTo>
                <a:lnTo>
                  <a:pt x="35814" y="761619"/>
                </a:lnTo>
                <a:lnTo>
                  <a:pt x="102704" y="672465"/>
                </a:lnTo>
                <a:lnTo>
                  <a:pt x="112522" y="659384"/>
                </a:lnTo>
                <a:lnTo>
                  <a:pt x="76161" y="652780"/>
                </a:lnTo>
                <a:lnTo>
                  <a:pt x="77800" y="646049"/>
                </a:lnTo>
                <a:lnTo>
                  <a:pt x="78105" y="644817"/>
                </a:lnTo>
                <a:lnTo>
                  <a:pt x="99949" y="598678"/>
                </a:lnTo>
                <a:lnTo>
                  <a:pt x="128651" y="554228"/>
                </a:lnTo>
                <a:lnTo>
                  <a:pt x="163068" y="513461"/>
                </a:lnTo>
                <a:lnTo>
                  <a:pt x="201803" y="477520"/>
                </a:lnTo>
                <a:lnTo>
                  <a:pt x="244094" y="447548"/>
                </a:lnTo>
                <a:lnTo>
                  <a:pt x="289179" y="424053"/>
                </a:lnTo>
                <a:lnTo>
                  <a:pt x="335915" y="408178"/>
                </a:lnTo>
                <a:lnTo>
                  <a:pt x="383159" y="400685"/>
                </a:lnTo>
                <a:lnTo>
                  <a:pt x="418465" y="399415"/>
                </a:lnTo>
                <a:lnTo>
                  <a:pt x="436499" y="397637"/>
                </a:lnTo>
                <a:lnTo>
                  <a:pt x="490220" y="385826"/>
                </a:lnTo>
                <a:lnTo>
                  <a:pt x="541909" y="365252"/>
                </a:lnTo>
                <a:lnTo>
                  <a:pt x="590677" y="336931"/>
                </a:lnTo>
                <a:lnTo>
                  <a:pt x="621411" y="314198"/>
                </a:lnTo>
                <a:lnTo>
                  <a:pt x="649986" y="288671"/>
                </a:lnTo>
                <a:lnTo>
                  <a:pt x="676656" y="260858"/>
                </a:lnTo>
                <a:lnTo>
                  <a:pt x="701040" y="230632"/>
                </a:lnTo>
                <a:lnTo>
                  <a:pt x="722617" y="198628"/>
                </a:lnTo>
                <a:lnTo>
                  <a:pt x="741299" y="165100"/>
                </a:lnTo>
                <a:lnTo>
                  <a:pt x="756920" y="129921"/>
                </a:lnTo>
                <a:lnTo>
                  <a:pt x="768985" y="93738"/>
                </a:lnTo>
                <a:lnTo>
                  <a:pt x="780161" y="37846"/>
                </a:lnTo>
                <a:lnTo>
                  <a:pt x="781685" y="19050"/>
                </a:lnTo>
                <a:lnTo>
                  <a:pt x="782320" y="1270"/>
                </a:lnTo>
                <a:close/>
              </a:path>
              <a:path w="1983740" h="1368425">
                <a:moveTo>
                  <a:pt x="1736852" y="627634"/>
                </a:moveTo>
                <a:lnTo>
                  <a:pt x="1699552" y="642493"/>
                </a:lnTo>
                <a:lnTo>
                  <a:pt x="1692910" y="630174"/>
                </a:lnTo>
                <a:lnTo>
                  <a:pt x="1692021" y="628650"/>
                </a:lnTo>
                <a:lnTo>
                  <a:pt x="1691005" y="627253"/>
                </a:lnTo>
                <a:lnTo>
                  <a:pt x="1689735" y="625983"/>
                </a:lnTo>
                <a:lnTo>
                  <a:pt x="1672209" y="608076"/>
                </a:lnTo>
                <a:lnTo>
                  <a:pt x="1652778" y="591185"/>
                </a:lnTo>
                <a:lnTo>
                  <a:pt x="1631823" y="575945"/>
                </a:lnTo>
                <a:lnTo>
                  <a:pt x="1609344" y="562102"/>
                </a:lnTo>
                <a:lnTo>
                  <a:pt x="1601622" y="558165"/>
                </a:lnTo>
                <a:lnTo>
                  <a:pt x="1585468" y="549910"/>
                </a:lnTo>
                <a:lnTo>
                  <a:pt x="1535049" y="531241"/>
                </a:lnTo>
                <a:lnTo>
                  <a:pt x="1495679" y="522986"/>
                </a:lnTo>
                <a:lnTo>
                  <a:pt x="1455039" y="520192"/>
                </a:lnTo>
                <a:lnTo>
                  <a:pt x="1441323" y="520446"/>
                </a:lnTo>
                <a:lnTo>
                  <a:pt x="1400937" y="525780"/>
                </a:lnTo>
                <a:lnTo>
                  <a:pt x="1348486" y="541401"/>
                </a:lnTo>
                <a:lnTo>
                  <a:pt x="1299972" y="565404"/>
                </a:lnTo>
                <a:lnTo>
                  <a:pt x="1256665" y="596519"/>
                </a:lnTo>
                <a:lnTo>
                  <a:pt x="1219708" y="633730"/>
                </a:lnTo>
                <a:lnTo>
                  <a:pt x="1191260" y="675132"/>
                </a:lnTo>
                <a:lnTo>
                  <a:pt x="1172591" y="720471"/>
                </a:lnTo>
                <a:lnTo>
                  <a:pt x="1165860" y="767080"/>
                </a:lnTo>
                <a:lnTo>
                  <a:pt x="1203960" y="768477"/>
                </a:lnTo>
                <a:lnTo>
                  <a:pt x="1204341" y="757809"/>
                </a:lnTo>
                <a:lnTo>
                  <a:pt x="1205357" y="748411"/>
                </a:lnTo>
                <a:lnTo>
                  <a:pt x="1216025" y="710946"/>
                </a:lnTo>
                <a:lnTo>
                  <a:pt x="1236345" y="674624"/>
                </a:lnTo>
                <a:lnTo>
                  <a:pt x="1265301" y="640207"/>
                </a:lnTo>
                <a:lnTo>
                  <a:pt x="1300988" y="610362"/>
                </a:lnTo>
                <a:lnTo>
                  <a:pt x="1341882" y="585851"/>
                </a:lnTo>
                <a:lnTo>
                  <a:pt x="1386586" y="568579"/>
                </a:lnTo>
                <a:lnTo>
                  <a:pt x="1432560" y="559435"/>
                </a:lnTo>
                <a:lnTo>
                  <a:pt x="1455928" y="558165"/>
                </a:lnTo>
                <a:lnTo>
                  <a:pt x="1467739" y="558546"/>
                </a:lnTo>
                <a:lnTo>
                  <a:pt x="1526286" y="568452"/>
                </a:lnTo>
                <a:lnTo>
                  <a:pt x="1570863" y="585089"/>
                </a:lnTo>
                <a:lnTo>
                  <a:pt x="1611630" y="608330"/>
                </a:lnTo>
                <a:lnTo>
                  <a:pt x="1647190" y="636778"/>
                </a:lnTo>
                <a:lnTo>
                  <a:pt x="1663903" y="656691"/>
                </a:lnTo>
                <a:lnTo>
                  <a:pt x="1630680" y="669925"/>
                </a:lnTo>
                <a:lnTo>
                  <a:pt x="1726057" y="755015"/>
                </a:lnTo>
                <a:lnTo>
                  <a:pt x="1732788" y="675513"/>
                </a:lnTo>
                <a:lnTo>
                  <a:pt x="1736852" y="627634"/>
                </a:lnTo>
                <a:close/>
              </a:path>
              <a:path w="1983740" h="1368425">
                <a:moveTo>
                  <a:pt x="1745107" y="1121410"/>
                </a:moveTo>
                <a:lnTo>
                  <a:pt x="1707007" y="1120140"/>
                </a:lnTo>
                <a:lnTo>
                  <a:pt x="1706626" y="1130808"/>
                </a:lnTo>
                <a:lnTo>
                  <a:pt x="1705610" y="1140206"/>
                </a:lnTo>
                <a:lnTo>
                  <a:pt x="1694815" y="1177544"/>
                </a:lnTo>
                <a:lnTo>
                  <a:pt x="1674622" y="1213866"/>
                </a:lnTo>
                <a:lnTo>
                  <a:pt x="1645666" y="1248410"/>
                </a:lnTo>
                <a:lnTo>
                  <a:pt x="1609979" y="1278255"/>
                </a:lnTo>
                <a:lnTo>
                  <a:pt x="1569085" y="1302639"/>
                </a:lnTo>
                <a:lnTo>
                  <a:pt x="1524508" y="1320038"/>
                </a:lnTo>
                <a:lnTo>
                  <a:pt x="1478407" y="1329182"/>
                </a:lnTo>
                <a:lnTo>
                  <a:pt x="1455039" y="1330325"/>
                </a:lnTo>
                <a:lnTo>
                  <a:pt x="1443228" y="1330071"/>
                </a:lnTo>
                <a:lnTo>
                  <a:pt x="1384681" y="1320165"/>
                </a:lnTo>
                <a:lnTo>
                  <a:pt x="1340104" y="1303528"/>
                </a:lnTo>
                <a:lnTo>
                  <a:pt x="1299337" y="1280287"/>
                </a:lnTo>
                <a:lnTo>
                  <a:pt x="1263777" y="1251712"/>
                </a:lnTo>
                <a:lnTo>
                  <a:pt x="1252613" y="1240282"/>
                </a:lnTo>
                <a:lnTo>
                  <a:pt x="1250289" y="1237907"/>
                </a:lnTo>
                <a:lnTo>
                  <a:pt x="1249248" y="1235964"/>
                </a:lnTo>
                <a:lnTo>
                  <a:pt x="1247013" y="1231823"/>
                </a:lnTo>
                <a:lnTo>
                  <a:pt x="1280287" y="1218565"/>
                </a:lnTo>
                <a:lnTo>
                  <a:pt x="1274013" y="1212977"/>
                </a:lnTo>
                <a:lnTo>
                  <a:pt x="1184910" y="1133475"/>
                </a:lnTo>
                <a:lnTo>
                  <a:pt x="1174115" y="1260856"/>
                </a:lnTo>
                <a:lnTo>
                  <a:pt x="1211376" y="1246022"/>
                </a:lnTo>
                <a:lnTo>
                  <a:pt x="1218057" y="1258316"/>
                </a:lnTo>
                <a:lnTo>
                  <a:pt x="1218946" y="1259840"/>
                </a:lnTo>
                <a:lnTo>
                  <a:pt x="1219962" y="1261364"/>
                </a:lnTo>
                <a:lnTo>
                  <a:pt x="1221232" y="1262634"/>
                </a:lnTo>
                <a:lnTo>
                  <a:pt x="1238758" y="1280541"/>
                </a:lnTo>
                <a:lnTo>
                  <a:pt x="1279271" y="1312545"/>
                </a:lnTo>
                <a:lnTo>
                  <a:pt x="1325499" y="1338707"/>
                </a:lnTo>
                <a:lnTo>
                  <a:pt x="1376045" y="1357249"/>
                </a:lnTo>
                <a:lnTo>
                  <a:pt x="1415288" y="1365504"/>
                </a:lnTo>
                <a:lnTo>
                  <a:pt x="1455928" y="1368425"/>
                </a:lnTo>
                <a:lnTo>
                  <a:pt x="1469771" y="1368044"/>
                </a:lnTo>
                <a:lnTo>
                  <a:pt x="1510157" y="1362837"/>
                </a:lnTo>
                <a:lnTo>
                  <a:pt x="1562608" y="1347216"/>
                </a:lnTo>
                <a:lnTo>
                  <a:pt x="1597787" y="1330325"/>
                </a:lnTo>
                <a:lnTo>
                  <a:pt x="1610995" y="1323086"/>
                </a:lnTo>
                <a:lnTo>
                  <a:pt x="1654302" y="1291971"/>
                </a:lnTo>
                <a:lnTo>
                  <a:pt x="1691259" y="1254887"/>
                </a:lnTo>
                <a:lnTo>
                  <a:pt x="1719707" y="1213485"/>
                </a:lnTo>
                <a:lnTo>
                  <a:pt x="1738376" y="1168146"/>
                </a:lnTo>
                <a:lnTo>
                  <a:pt x="1744726" y="1132078"/>
                </a:lnTo>
                <a:lnTo>
                  <a:pt x="1745107" y="1121410"/>
                </a:lnTo>
                <a:close/>
              </a:path>
              <a:path w="1983740" h="1368425">
                <a:moveTo>
                  <a:pt x="1983232" y="638937"/>
                </a:moveTo>
                <a:lnTo>
                  <a:pt x="1944585" y="645960"/>
                </a:lnTo>
                <a:lnTo>
                  <a:pt x="1943925" y="643255"/>
                </a:lnTo>
                <a:lnTo>
                  <a:pt x="1941703" y="634111"/>
                </a:lnTo>
                <a:lnTo>
                  <a:pt x="1941195" y="632333"/>
                </a:lnTo>
                <a:lnTo>
                  <a:pt x="1925066" y="596392"/>
                </a:lnTo>
                <a:lnTo>
                  <a:pt x="1906270" y="562737"/>
                </a:lnTo>
                <a:lnTo>
                  <a:pt x="1884680" y="530733"/>
                </a:lnTo>
                <a:lnTo>
                  <a:pt x="1860296" y="500888"/>
                </a:lnTo>
                <a:lnTo>
                  <a:pt x="1833626" y="472821"/>
                </a:lnTo>
                <a:lnTo>
                  <a:pt x="1804797" y="447421"/>
                </a:lnTo>
                <a:lnTo>
                  <a:pt x="1758188" y="414528"/>
                </a:lnTo>
                <a:lnTo>
                  <a:pt x="1708277" y="388747"/>
                </a:lnTo>
                <a:lnTo>
                  <a:pt x="1655699" y="371094"/>
                </a:lnTo>
                <a:lnTo>
                  <a:pt x="1601470" y="362585"/>
                </a:lnTo>
                <a:lnTo>
                  <a:pt x="1568450" y="361569"/>
                </a:lnTo>
                <a:lnTo>
                  <a:pt x="1552575" y="360045"/>
                </a:lnTo>
                <a:lnTo>
                  <a:pt x="1505204" y="349758"/>
                </a:lnTo>
                <a:lnTo>
                  <a:pt x="1458976" y="331470"/>
                </a:lnTo>
                <a:lnTo>
                  <a:pt x="1414526" y="305816"/>
                </a:lnTo>
                <a:lnTo>
                  <a:pt x="1373124" y="273685"/>
                </a:lnTo>
                <a:lnTo>
                  <a:pt x="1335659" y="236347"/>
                </a:lnTo>
                <a:lnTo>
                  <a:pt x="1303020" y="194183"/>
                </a:lnTo>
                <a:lnTo>
                  <a:pt x="1276350" y="148717"/>
                </a:lnTo>
                <a:lnTo>
                  <a:pt x="1256157" y="100723"/>
                </a:lnTo>
                <a:lnTo>
                  <a:pt x="1243457" y="51181"/>
                </a:lnTo>
                <a:lnTo>
                  <a:pt x="1239012" y="0"/>
                </a:lnTo>
                <a:lnTo>
                  <a:pt x="1200912" y="1270"/>
                </a:lnTo>
                <a:lnTo>
                  <a:pt x="1205738" y="56769"/>
                </a:lnTo>
                <a:lnTo>
                  <a:pt x="1219708" y="112014"/>
                </a:lnTo>
                <a:lnTo>
                  <a:pt x="1233678" y="147713"/>
                </a:lnTo>
                <a:lnTo>
                  <a:pt x="1250823" y="181991"/>
                </a:lnTo>
                <a:lnTo>
                  <a:pt x="1271143" y="215011"/>
                </a:lnTo>
                <a:lnTo>
                  <a:pt x="1294130" y="245999"/>
                </a:lnTo>
                <a:lnTo>
                  <a:pt x="1319657" y="275082"/>
                </a:lnTo>
                <a:lnTo>
                  <a:pt x="1347343" y="301752"/>
                </a:lnTo>
                <a:lnTo>
                  <a:pt x="1377061" y="325882"/>
                </a:lnTo>
                <a:lnTo>
                  <a:pt x="1424813" y="356616"/>
                </a:lnTo>
                <a:lnTo>
                  <a:pt x="1475486" y="379857"/>
                </a:lnTo>
                <a:lnTo>
                  <a:pt x="1528572" y="394843"/>
                </a:lnTo>
                <a:lnTo>
                  <a:pt x="1600073" y="400685"/>
                </a:lnTo>
                <a:lnTo>
                  <a:pt x="1615948" y="402209"/>
                </a:lnTo>
                <a:lnTo>
                  <a:pt x="1663192" y="412623"/>
                </a:lnTo>
                <a:lnTo>
                  <a:pt x="1709420" y="431038"/>
                </a:lnTo>
                <a:lnTo>
                  <a:pt x="1753489" y="456819"/>
                </a:lnTo>
                <a:lnTo>
                  <a:pt x="1794891" y="488950"/>
                </a:lnTo>
                <a:lnTo>
                  <a:pt x="1832102" y="526415"/>
                </a:lnTo>
                <a:lnTo>
                  <a:pt x="1864614" y="568579"/>
                </a:lnTo>
                <a:lnTo>
                  <a:pt x="1891411" y="614172"/>
                </a:lnTo>
                <a:lnTo>
                  <a:pt x="1907057" y="652780"/>
                </a:lnTo>
                <a:lnTo>
                  <a:pt x="1870710" y="659384"/>
                </a:lnTo>
                <a:lnTo>
                  <a:pt x="1947418" y="761619"/>
                </a:lnTo>
                <a:lnTo>
                  <a:pt x="1973440" y="672465"/>
                </a:lnTo>
                <a:lnTo>
                  <a:pt x="1983232" y="63893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1378458"/>
            <a:ext cx="365125" cy="365760"/>
          </a:xfrm>
          <a:prstGeom prst="rect">
            <a:avLst/>
          </a:prstGeom>
          <a:solidFill>
            <a:srgbClr val="D9D9D9"/>
          </a:solidFill>
          <a:ln w="20574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9572" y="1368933"/>
            <a:ext cx="566420" cy="384810"/>
            <a:chOff x="6489572" y="1368933"/>
            <a:chExt cx="566420" cy="384810"/>
          </a:xfrm>
        </p:grpSpPr>
        <p:sp>
          <p:nvSpPr>
            <p:cNvPr id="8" name="object 8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6214" y="137845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448" y="1368933"/>
            <a:ext cx="567690" cy="1511300"/>
            <a:chOff x="7402448" y="1368933"/>
            <a:chExt cx="567690" cy="1511300"/>
          </a:xfrm>
        </p:grpSpPr>
        <p:sp>
          <p:nvSpPr>
            <p:cNvPr id="14" name="object 14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6085" y="1378458"/>
              <a:ext cx="414655" cy="1492250"/>
            </a:xfrm>
            <a:custGeom>
              <a:avLst/>
              <a:gdLst/>
              <a:ahLst/>
              <a:cxnLst/>
              <a:rect l="l" t="t" r="r" b="b"/>
              <a:pathLst>
                <a:path w="414654" h="1492250">
                  <a:moveTo>
                    <a:pt x="323088" y="365760"/>
                  </a:moveTo>
                  <a:lnTo>
                    <a:pt x="414528" y="365760"/>
                  </a:lnTo>
                  <a:lnTo>
                    <a:pt x="414528" y="0"/>
                  </a:lnTo>
                  <a:lnTo>
                    <a:pt x="323088" y="0"/>
                  </a:lnTo>
                  <a:lnTo>
                    <a:pt x="323088" y="365760"/>
                  </a:lnTo>
                  <a:close/>
                </a:path>
                <a:path w="414654" h="1492250">
                  <a:moveTo>
                    <a:pt x="0" y="1491996"/>
                  </a:moveTo>
                  <a:lnTo>
                    <a:pt x="365759" y="1491996"/>
                  </a:lnTo>
                  <a:lnTo>
                    <a:pt x="365759" y="1126236"/>
                  </a:lnTo>
                  <a:lnTo>
                    <a:pt x="0" y="1126236"/>
                  </a:lnTo>
                  <a:lnTo>
                    <a:pt x="0" y="1491996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55610" y="2552319"/>
            <a:ext cx="346710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5120" y="2495169"/>
            <a:ext cx="932180" cy="384810"/>
            <a:chOff x="7445120" y="2495169"/>
            <a:chExt cx="932180" cy="384810"/>
          </a:xfrm>
        </p:grpSpPr>
        <p:sp>
          <p:nvSpPr>
            <p:cNvPr id="22" name="object 22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1845" y="2504694"/>
              <a:ext cx="455930" cy="365760"/>
            </a:xfrm>
            <a:custGeom>
              <a:avLst/>
              <a:gdLst/>
              <a:ahLst/>
              <a:cxnLst/>
              <a:rect l="l" t="t" r="r" b="b"/>
              <a:pathLst>
                <a:path w="45592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5929" h="365760">
                  <a:moveTo>
                    <a:pt x="89915" y="365760"/>
                  </a:moveTo>
                  <a:lnTo>
                    <a:pt x="455675" y="365760"/>
                  </a:lnTo>
                  <a:lnTo>
                    <a:pt x="455675" y="0"/>
                  </a:lnTo>
                  <a:lnTo>
                    <a:pt x="89915" y="0"/>
                  </a:lnTo>
                  <a:lnTo>
                    <a:pt x="89915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12048" y="2552319"/>
            <a:ext cx="346075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23940" y="2495169"/>
            <a:ext cx="3302000" cy="384810"/>
            <a:chOff x="5623940" y="2495169"/>
            <a:chExt cx="3302000" cy="384810"/>
          </a:xfrm>
        </p:grpSpPr>
        <p:sp>
          <p:nvSpPr>
            <p:cNvPr id="28" name="object 28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3465" y="2504694"/>
              <a:ext cx="3282950" cy="365760"/>
            </a:xfrm>
            <a:custGeom>
              <a:avLst/>
              <a:gdLst/>
              <a:ahLst/>
              <a:cxnLst/>
              <a:rect l="l" t="t" r="r" b="b"/>
              <a:pathLst>
                <a:path w="3282950" h="365760">
                  <a:moveTo>
                    <a:pt x="3191256" y="365760"/>
                  </a:moveTo>
                  <a:lnTo>
                    <a:pt x="3282696" y="365760"/>
                  </a:lnTo>
                  <a:lnTo>
                    <a:pt x="3282696" y="0"/>
                  </a:lnTo>
                  <a:lnTo>
                    <a:pt x="3191256" y="0"/>
                  </a:lnTo>
                  <a:lnTo>
                    <a:pt x="3191256" y="365760"/>
                  </a:lnTo>
                  <a:close/>
                </a:path>
                <a:path w="328295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43753" y="2552319"/>
            <a:ext cx="346075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34025" y="2495169"/>
            <a:ext cx="932180" cy="384810"/>
            <a:chOff x="5534025" y="2495169"/>
            <a:chExt cx="932180" cy="384810"/>
          </a:xfrm>
        </p:grpSpPr>
        <p:sp>
          <p:nvSpPr>
            <p:cNvPr id="36" name="object 36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90666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90666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08751" y="2529077"/>
            <a:ext cx="43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80532" y="1743582"/>
            <a:ext cx="1737360" cy="1136650"/>
            <a:chOff x="5780532" y="1743582"/>
            <a:chExt cx="1737360" cy="1136650"/>
          </a:xfrm>
        </p:grpSpPr>
        <p:sp>
          <p:nvSpPr>
            <p:cNvPr id="44" name="object 44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0532" y="1743582"/>
              <a:ext cx="1737360" cy="773430"/>
            </a:xfrm>
            <a:custGeom>
              <a:avLst/>
              <a:gdLst/>
              <a:ahLst/>
              <a:cxnLst/>
              <a:rect l="l" t="t" r="r" b="b"/>
              <a:pathLst>
                <a:path w="1737359" h="773430">
                  <a:moveTo>
                    <a:pt x="782320" y="1270"/>
                  </a:moveTo>
                  <a:lnTo>
                    <a:pt x="744220" y="0"/>
                  </a:lnTo>
                  <a:lnTo>
                    <a:pt x="743585" y="17780"/>
                  </a:lnTo>
                  <a:lnTo>
                    <a:pt x="742188" y="34671"/>
                  </a:lnTo>
                  <a:lnTo>
                    <a:pt x="732142" y="84328"/>
                  </a:lnTo>
                  <a:lnTo>
                    <a:pt x="714375" y="132969"/>
                  </a:lnTo>
                  <a:lnTo>
                    <a:pt x="689737" y="179451"/>
                  </a:lnTo>
                  <a:lnTo>
                    <a:pt x="659003" y="222758"/>
                  </a:lnTo>
                  <a:lnTo>
                    <a:pt x="623062" y="261747"/>
                  </a:lnTo>
                  <a:lnTo>
                    <a:pt x="582930" y="295783"/>
                  </a:lnTo>
                  <a:lnTo>
                    <a:pt x="539369" y="323596"/>
                  </a:lnTo>
                  <a:lnTo>
                    <a:pt x="493649" y="344551"/>
                  </a:lnTo>
                  <a:lnTo>
                    <a:pt x="446405" y="357632"/>
                  </a:lnTo>
                  <a:lnTo>
                    <a:pt x="381889" y="362585"/>
                  </a:lnTo>
                  <a:lnTo>
                    <a:pt x="363728" y="364236"/>
                  </a:lnTo>
                  <a:lnTo>
                    <a:pt x="309880" y="375920"/>
                  </a:lnTo>
                  <a:lnTo>
                    <a:pt x="258191" y="396367"/>
                  </a:lnTo>
                  <a:lnTo>
                    <a:pt x="209042" y="424815"/>
                  </a:lnTo>
                  <a:lnTo>
                    <a:pt x="163830" y="459867"/>
                  </a:lnTo>
                  <a:lnTo>
                    <a:pt x="136017" y="486664"/>
                  </a:lnTo>
                  <a:lnTo>
                    <a:pt x="110490" y="515620"/>
                  </a:lnTo>
                  <a:lnTo>
                    <a:pt x="87376" y="546608"/>
                  </a:lnTo>
                  <a:lnTo>
                    <a:pt x="67056" y="579374"/>
                  </a:lnTo>
                  <a:lnTo>
                    <a:pt x="49911" y="613664"/>
                  </a:lnTo>
                  <a:lnTo>
                    <a:pt x="38582" y="645960"/>
                  </a:lnTo>
                  <a:lnTo>
                    <a:pt x="0" y="638937"/>
                  </a:lnTo>
                  <a:lnTo>
                    <a:pt x="35814" y="761619"/>
                  </a:lnTo>
                  <a:lnTo>
                    <a:pt x="102704" y="672465"/>
                  </a:lnTo>
                  <a:lnTo>
                    <a:pt x="112522" y="659384"/>
                  </a:lnTo>
                  <a:lnTo>
                    <a:pt x="76161" y="652780"/>
                  </a:lnTo>
                  <a:lnTo>
                    <a:pt x="77800" y="646049"/>
                  </a:lnTo>
                  <a:lnTo>
                    <a:pt x="78105" y="644817"/>
                  </a:lnTo>
                  <a:lnTo>
                    <a:pt x="99949" y="598678"/>
                  </a:lnTo>
                  <a:lnTo>
                    <a:pt x="128651" y="554228"/>
                  </a:lnTo>
                  <a:lnTo>
                    <a:pt x="163068" y="513461"/>
                  </a:lnTo>
                  <a:lnTo>
                    <a:pt x="201803" y="477520"/>
                  </a:lnTo>
                  <a:lnTo>
                    <a:pt x="244094" y="447548"/>
                  </a:lnTo>
                  <a:lnTo>
                    <a:pt x="289179" y="424053"/>
                  </a:lnTo>
                  <a:lnTo>
                    <a:pt x="335915" y="408178"/>
                  </a:lnTo>
                  <a:lnTo>
                    <a:pt x="383159" y="400685"/>
                  </a:lnTo>
                  <a:lnTo>
                    <a:pt x="418465" y="399415"/>
                  </a:lnTo>
                  <a:lnTo>
                    <a:pt x="436499" y="397637"/>
                  </a:lnTo>
                  <a:lnTo>
                    <a:pt x="490220" y="385826"/>
                  </a:lnTo>
                  <a:lnTo>
                    <a:pt x="541909" y="365252"/>
                  </a:lnTo>
                  <a:lnTo>
                    <a:pt x="590677" y="336931"/>
                  </a:lnTo>
                  <a:lnTo>
                    <a:pt x="621411" y="314198"/>
                  </a:lnTo>
                  <a:lnTo>
                    <a:pt x="649986" y="288671"/>
                  </a:lnTo>
                  <a:lnTo>
                    <a:pt x="676656" y="260858"/>
                  </a:lnTo>
                  <a:lnTo>
                    <a:pt x="701040" y="230632"/>
                  </a:lnTo>
                  <a:lnTo>
                    <a:pt x="722617" y="198628"/>
                  </a:lnTo>
                  <a:lnTo>
                    <a:pt x="741299" y="165100"/>
                  </a:lnTo>
                  <a:lnTo>
                    <a:pt x="756920" y="129921"/>
                  </a:lnTo>
                  <a:lnTo>
                    <a:pt x="768985" y="93738"/>
                  </a:lnTo>
                  <a:lnTo>
                    <a:pt x="780161" y="37846"/>
                  </a:lnTo>
                  <a:lnTo>
                    <a:pt x="781685" y="19050"/>
                  </a:lnTo>
                  <a:lnTo>
                    <a:pt x="782320" y="1270"/>
                  </a:lnTo>
                  <a:close/>
                </a:path>
                <a:path w="1737359" h="773430">
                  <a:moveTo>
                    <a:pt x="1736852" y="632206"/>
                  </a:moveTo>
                  <a:lnTo>
                    <a:pt x="1699552" y="647065"/>
                  </a:lnTo>
                  <a:lnTo>
                    <a:pt x="1692910" y="634746"/>
                  </a:lnTo>
                  <a:lnTo>
                    <a:pt x="1692021" y="633222"/>
                  </a:lnTo>
                  <a:lnTo>
                    <a:pt x="1691005" y="631825"/>
                  </a:lnTo>
                  <a:lnTo>
                    <a:pt x="1689735" y="630555"/>
                  </a:lnTo>
                  <a:lnTo>
                    <a:pt x="1672209" y="612648"/>
                  </a:lnTo>
                  <a:lnTo>
                    <a:pt x="1652778" y="595757"/>
                  </a:lnTo>
                  <a:lnTo>
                    <a:pt x="1631823" y="580517"/>
                  </a:lnTo>
                  <a:lnTo>
                    <a:pt x="1609344" y="566674"/>
                  </a:lnTo>
                  <a:lnTo>
                    <a:pt x="1601622" y="562737"/>
                  </a:lnTo>
                  <a:lnTo>
                    <a:pt x="1585468" y="554482"/>
                  </a:lnTo>
                  <a:lnTo>
                    <a:pt x="1535049" y="535813"/>
                  </a:lnTo>
                  <a:lnTo>
                    <a:pt x="1495679" y="527558"/>
                  </a:lnTo>
                  <a:lnTo>
                    <a:pt x="1455039" y="524764"/>
                  </a:lnTo>
                  <a:lnTo>
                    <a:pt x="1441323" y="525018"/>
                  </a:lnTo>
                  <a:lnTo>
                    <a:pt x="1400937" y="530352"/>
                  </a:lnTo>
                  <a:lnTo>
                    <a:pt x="1348486" y="545973"/>
                  </a:lnTo>
                  <a:lnTo>
                    <a:pt x="1299972" y="569976"/>
                  </a:lnTo>
                  <a:lnTo>
                    <a:pt x="1256665" y="601091"/>
                  </a:lnTo>
                  <a:lnTo>
                    <a:pt x="1219708" y="638302"/>
                  </a:lnTo>
                  <a:lnTo>
                    <a:pt x="1191260" y="679704"/>
                  </a:lnTo>
                  <a:lnTo>
                    <a:pt x="1172591" y="725043"/>
                  </a:lnTo>
                  <a:lnTo>
                    <a:pt x="1165860" y="771652"/>
                  </a:lnTo>
                  <a:lnTo>
                    <a:pt x="1203960" y="773049"/>
                  </a:lnTo>
                  <a:lnTo>
                    <a:pt x="1204341" y="762381"/>
                  </a:lnTo>
                  <a:lnTo>
                    <a:pt x="1205357" y="752983"/>
                  </a:lnTo>
                  <a:lnTo>
                    <a:pt x="1216025" y="715518"/>
                  </a:lnTo>
                  <a:lnTo>
                    <a:pt x="1236345" y="679196"/>
                  </a:lnTo>
                  <a:lnTo>
                    <a:pt x="1265301" y="644779"/>
                  </a:lnTo>
                  <a:lnTo>
                    <a:pt x="1300988" y="614934"/>
                  </a:lnTo>
                  <a:lnTo>
                    <a:pt x="1341882" y="590423"/>
                  </a:lnTo>
                  <a:lnTo>
                    <a:pt x="1386586" y="573151"/>
                  </a:lnTo>
                  <a:lnTo>
                    <a:pt x="1432560" y="564007"/>
                  </a:lnTo>
                  <a:lnTo>
                    <a:pt x="1455928" y="562737"/>
                  </a:lnTo>
                  <a:lnTo>
                    <a:pt x="1467739" y="563118"/>
                  </a:lnTo>
                  <a:lnTo>
                    <a:pt x="1526286" y="573024"/>
                  </a:lnTo>
                  <a:lnTo>
                    <a:pt x="1570863" y="589661"/>
                  </a:lnTo>
                  <a:lnTo>
                    <a:pt x="1611630" y="612902"/>
                  </a:lnTo>
                  <a:lnTo>
                    <a:pt x="1647190" y="641350"/>
                  </a:lnTo>
                  <a:lnTo>
                    <a:pt x="1663903" y="661263"/>
                  </a:lnTo>
                  <a:lnTo>
                    <a:pt x="1630680" y="674497"/>
                  </a:lnTo>
                  <a:lnTo>
                    <a:pt x="1726057" y="759587"/>
                  </a:lnTo>
                  <a:lnTo>
                    <a:pt x="1732788" y="680085"/>
                  </a:lnTo>
                  <a:lnTo>
                    <a:pt x="1736852" y="63220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47690" y="1644776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Page</a:t>
            </a:r>
            <a:r>
              <a:rPr sz="1600" b="1" spc="20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0" dirty="0">
                <a:solidFill>
                  <a:srgbClr val="EE3D42"/>
                </a:solidFill>
                <a:latin typeface="Kozuka Gothic Pr6N B"/>
                <a:cs typeface="Kozuka Gothic Pr6N B"/>
              </a:rPr>
              <a:t>#2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23457" y="2081275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Page</a:t>
            </a:r>
            <a:r>
              <a:rPr sz="1600" b="1" spc="20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0" dirty="0">
                <a:solidFill>
                  <a:srgbClr val="EE3D42"/>
                </a:solidFill>
                <a:latin typeface="Kozuka Gothic Pr6N B"/>
                <a:cs typeface="Kozuka Gothic Pr6N B"/>
              </a:rPr>
              <a:t>#3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24017" y="3751351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207505" y="3627373"/>
            <a:ext cx="2585720" cy="1397000"/>
            <a:chOff x="6207505" y="3627373"/>
            <a:chExt cx="2585720" cy="1397000"/>
          </a:xfrm>
        </p:grpSpPr>
        <p:sp>
          <p:nvSpPr>
            <p:cNvPr id="55" name="object 55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3565" y="4051553"/>
            <a:ext cx="640080" cy="731520"/>
          </a:xfrm>
          <a:prstGeom prst="rect">
            <a:avLst/>
          </a:prstGeom>
          <a:solidFill>
            <a:srgbClr val="A6A6A6"/>
          </a:solidFill>
          <a:ln w="25400">
            <a:solidFill>
              <a:srgbClr val="63636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1</a:t>
            </a:r>
            <a:endParaRPr sz="2800">
              <a:latin typeface="Kozuka Gothic Pr6N B"/>
              <a:cs typeface="Kozuka Gothic Pr6N B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33565" y="3868673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7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167626" y="3855973"/>
            <a:ext cx="665480" cy="939800"/>
            <a:chOff x="7167626" y="3855973"/>
            <a:chExt cx="665480" cy="939800"/>
          </a:xfrm>
        </p:grpSpPr>
        <p:sp>
          <p:nvSpPr>
            <p:cNvPr id="62" name="object 62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180326" y="4051553"/>
            <a:ext cx="640080" cy="731520"/>
          </a:xfrm>
          <a:prstGeom prst="rect">
            <a:avLst/>
          </a:prstGeom>
          <a:solidFill>
            <a:srgbClr val="A6A6A6"/>
          </a:solidFill>
          <a:ln w="25400">
            <a:solidFill>
              <a:srgbClr val="63636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2</a:t>
            </a:r>
            <a:endParaRPr sz="2800">
              <a:latin typeface="Kozuka Gothic Pr6N B"/>
              <a:cs typeface="Kozuka Gothic Pr6N B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80326" y="3868673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7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915909" y="3855973"/>
            <a:ext cx="665480" cy="939800"/>
            <a:chOff x="7915909" y="3855973"/>
            <a:chExt cx="665480" cy="939800"/>
          </a:xfrm>
        </p:grpSpPr>
        <p:sp>
          <p:nvSpPr>
            <p:cNvPr id="67" name="object 67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928609" y="4051553"/>
            <a:ext cx="640080" cy="731520"/>
          </a:xfrm>
          <a:prstGeom prst="rect">
            <a:avLst/>
          </a:prstGeom>
          <a:solidFill>
            <a:srgbClr val="A6A6A6"/>
          </a:solidFill>
          <a:ln w="25400">
            <a:solidFill>
              <a:srgbClr val="63636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3</a:t>
            </a:r>
            <a:endParaRPr sz="2800">
              <a:latin typeface="Kozuka Gothic Pr6N B"/>
              <a:cs typeface="Kozuka Gothic Pr6N B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28609" y="3868673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7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41389" y="3149345"/>
            <a:ext cx="175323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970" marR="5080" indent="-1905">
              <a:lnSpc>
                <a:spcPts val="1800"/>
              </a:lnSpc>
              <a:spcBef>
                <a:spcPts val="254"/>
              </a:spcBef>
            </a:pP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Page</a:t>
            </a:r>
            <a:r>
              <a:rPr sz="1600" b="1" spc="17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#2</a:t>
            </a:r>
            <a:r>
              <a:rPr sz="1600" b="1" spc="25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19" dirty="0">
                <a:solidFill>
                  <a:srgbClr val="EE3D42"/>
                </a:solidFill>
                <a:latin typeface="Kozuka Gothic Pr6N B"/>
                <a:cs typeface="Kozuka Gothic Pr6N B"/>
              </a:rPr>
              <a:t>→</a:t>
            </a:r>
            <a:r>
              <a:rPr sz="1600" b="1" spc="45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15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&lt;Page*&gt;</a:t>
            </a:r>
            <a:r>
              <a:rPr sz="1600" b="1" spc="-70" dirty="0">
                <a:solidFill>
                  <a:srgbClr val="EE3D42"/>
                </a:solidFill>
                <a:latin typeface="Kozuka Gothic Pr6N B"/>
                <a:cs typeface="Kozuka Gothic Pr6N B"/>
              </a:rPr>
              <a:t> Page</a:t>
            </a:r>
            <a:r>
              <a:rPr sz="1600" b="1" spc="17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#3</a:t>
            </a:r>
            <a:r>
              <a:rPr sz="1600" b="1" spc="25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819" dirty="0">
                <a:solidFill>
                  <a:srgbClr val="EE3D42"/>
                </a:solidFill>
                <a:latin typeface="Kozuka Gothic Pr6N B"/>
                <a:cs typeface="Kozuka Gothic Pr6N B"/>
              </a:rPr>
              <a:t>→</a:t>
            </a:r>
            <a:r>
              <a:rPr sz="1600" b="1" spc="45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1600" b="1" spc="-15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&lt;Page*&gt;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41185" y="972058"/>
            <a:ext cx="135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b="1" i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Key&gt;3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467600" y="2523744"/>
            <a:ext cx="1447800" cy="344805"/>
          </a:xfrm>
          <a:custGeom>
            <a:avLst/>
            <a:gdLst/>
            <a:ahLst/>
            <a:cxnLst/>
            <a:rect l="l" t="t" r="r" b="b"/>
            <a:pathLst>
              <a:path w="1447800" h="344805">
                <a:moveTo>
                  <a:pt x="0" y="16129"/>
                </a:moveTo>
                <a:lnTo>
                  <a:pt x="0" y="7238"/>
                </a:lnTo>
                <a:lnTo>
                  <a:pt x="7239" y="0"/>
                </a:lnTo>
                <a:lnTo>
                  <a:pt x="16128" y="0"/>
                </a:lnTo>
                <a:lnTo>
                  <a:pt x="1431671" y="0"/>
                </a:lnTo>
                <a:lnTo>
                  <a:pt x="1440560" y="0"/>
                </a:lnTo>
                <a:lnTo>
                  <a:pt x="1447800" y="7238"/>
                </a:lnTo>
                <a:lnTo>
                  <a:pt x="1447800" y="16129"/>
                </a:lnTo>
                <a:lnTo>
                  <a:pt x="1447800" y="328294"/>
                </a:lnTo>
                <a:lnTo>
                  <a:pt x="1447800" y="337185"/>
                </a:lnTo>
                <a:lnTo>
                  <a:pt x="1440560" y="344424"/>
                </a:lnTo>
                <a:lnTo>
                  <a:pt x="1431671" y="344424"/>
                </a:lnTo>
                <a:lnTo>
                  <a:pt x="16128" y="344424"/>
                </a:lnTo>
                <a:lnTo>
                  <a:pt x="7239" y="344424"/>
                </a:lnTo>
                <a:lnTo>
                  <a:pt x="0" y="337185"/>
                </a:lnTo>
                <a:lnTo>
                  <a:pt x="0" y="328294"/>
                </a:lnTo>
                <a:lnTo>
                  <a:pt x="0" y="16129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5523357" y="2223770"/>
            <a:ext cx="1504950" cy="1533525"/>
            <a:chOff x="5523357" y="2223770"/>
            <a:chExt cx="1504950" cy="1533525"/>
          </a:xfrm>
        </p:grpSpPr>
        <p:sp>
          <p:nvSpPr>
            <p:cNvPr id="75" name="object 75"/>
            <p:cNvSpPr/>
            <p:nvPr/>
          </p:nvSpPr>
          <p:spPr>
            <a:xfrm>
              <a:off x="5551932" y="2523744"/>
              <a:ext cx="1447800" cy="344805"/>
            </a:xfrm>
            <a:custGeom>
              <a:avLst/>
              <a:gdLst/>
              <a:ahLst/>
              <a:cxnLst/>
              <a:rect l="l" t="t" r="r" b="b"/>
              <a:pathLst>
                <a:path w="1447800" h="344805">
                  <a:moveTo>
                    <a:pt x="0" y="16129"/>
                  </a:moveTo>
                  <a:lnTo>
                    <a:pt x="0" y="7238"/>
                  </a:lnTo>
                  <a:lnTo>
                    <a:pt x="7238" y="0"/>
                  </a:lnTo>
                  <a:lnTo>
                    <a:pt x="16128" y="0"/>
                  </a:lnTo>
                  <a:lnTo>
                    <a:pt x="1431670" y="0"/>
                  </a:lnTo>
                  <a:lnTo>
                    <a:pt x="1440561" y="0"/>
                  </a:lnTo>
                  <a:lnTo>
                    <a:pt x="1447799" y="7238"/>
                  </a:lnTo>
                  <a:lnTo>
                    <a:pt x="1447799" y="16129"/>
                  </a:lnTo>
                  <a:lnTo>
                    <a:pt x="1447799" y="328294"/>
                  </a:lnTo>
                  <a:lnTo>
                    <a:pt x="1447799" y="337185"/>
                  </a:lnTo>
                  <a:lnTo>
                    <a:pt x="1440561" y="344424"/>
                  </a:lnTo>
                  <a:lnTo>
                    <a:pt x="1431670" y="344424"/>
                  </a:lnTo>
                  <a:lnTo>
                    <a:pt x="16128" y="344424"/>
                  </a:lnTo>
                  <a:lnTo>
                    <a:pt x="7238" y="344424"/>
                  </a:lnTo>
                  <a:lnTo>
                    <a:pt x="0" y="337185"/>
                  </a:lnTo>
                  <a:lnTo>
                    <a:pt x="0" y="328294"/>
                  </a:lnTo>
                  <a:lnTo>
                    <a:pt x="0" y="16129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27039" y="2223770"/>
              <a:ext cx="310515" cy="1533525"/>
            </a:xfrm>
            <a:custGeom>
              <a:avLst/>
              <a:gdLst/>
              <a:ahLst/>
              <a:cxnLst/>
              <a:rect l="l" t="t" r="r" b="b"/>
              <a:pathLst>
                <a:path w="310514" h="1533525">
                  <a:moveTo>
                    <a:pt x="307975" y="0"/>
                  </a:moveTo>
                  <a:lnTo>
                    <a:pt x="301751" y="507"/>
                  </a:lnTo>
                  <a:lnTo>
                    <a:pt x="300100" y="762"/>
                  </a:lnTo>
                  <a:lnTo>
                    <a:pt x="299338" y="1016"/>
                  </a:lnTo>
                  <a:lnTo>
                    <a:pt x="293243" y="2540"/>
                  </a:lnTo>
                  <a:lnTo>
                    <a:pt x="274320" y="12700"/>
                  </a:lnTo>
                  <a:lnTo>
                    <a:pt x="291591" y="35432"/>
                  </a:lnTo>
                  <a:lnTo>
                    <a:pt x="291846" y="35179"/>
                  </a:lnTo>
                  <a:lnTo>
                    <a:pt x="296290" y="32257"/>
                  </a:lnTo>
                  <a:lnTo>
                    <a:pt x="300816" y="30225"/>
                  </a:lnTo>
                  <a:lnTo>
                    <a:pt x="300355" y="30225"/>
                  </a:lnTo>
                  <a:lnTo>
                    <a:pt x="302513" y="29463"/>
                  </a:lnTo>
                  <a:lnTo>
                    <a:pt x="303227" y="29463"/>
                  </a:lnTo>
                  <a:lnTo>
                    <a:pt x="304663" y="29082"/>
                  </a:lnTo>
                  <a:lnTo>
                    <a:pt x="304291" y="29082"/>
                  </a:lnTo>
                  <a:lnTo>
                    <a:pt x="306577" y="28575"/>
                  </a:lnTo>
                  <a:lnTo>
                    <a:pt x="309270" y="28575"/>
                  </a:lnTo>
                  <a:lnTo>
                    <a:pt x="310514" y="28448"/>
                  </a:lnTo>
                  <a:lnTo>
                    <a:pt x="307975" y="0"/>
                  </a:lnTo>
                  <a:close/>
                </a:path>
                <a:path w="310514" h="1533525">
                  <a:moveTo>
                    <a:pt x="302513" y="29463"/>
                  </a:moveTo>
                  <a:lnTo>
                    <a:pt x="300355" y="30225"/>
                  </a:lnTo>
                  <a:lnTo>
                    <a:pt x="301483" y="29926"/>
                  </a:lnTo>
                  <a:lnTo>
                    <a:pt x="302513" y="29463"/>
                  </a:lnTo>
                  <a:close/>
                </a:path>
                <a:path w="310514" h="1533525">
                  <a:moveTo>
                    <a:pt x="301483" y="29926"/>
                  </a:moveTo>
                  <a:lnTo>
                    <a:pt x="300355" y="30225"/>
                  </a:lnTo>
                  <a:lnTo>
                    <a:pt x="300816" y="30225"/>
                  </a:lnTo>
                  <a:lnTo>
                    <a:pt x="301483" y="29926"/>
                  </a:lnTo>
                  <a:close/>
                </a:path>
                <a:path w="310514" h="1533525">
                  <a:moveTo>
                    <a:pt x="303227" y="29463"/>
                  </a:moveTo>
                  <a:lnTo>
                    <a:pt x="302513" y="29463"/>
                  </a:lnTo>
                  <a:lnTo>
                    <a:pt x="301483" y="29926"/>
                  </a:lnTo>
                  <a:lnTo>
                    <a:pt x="303227" y="29463"/>
                  </a:lnTo>
                  <a:close/>
                </a:path>
                <a:path w="310514" h="1533525">
                  <a:moveTo>
                    <a:pt x="306577" y="28575"/>
                  </a:moveTo>
                  <a:lnTo>
                    <a:pt x="304291" y="29082"/>
                  </a:lnTo>
                  <a:lnTo>
                    <a:pt x="304895" y="29021"/>
                  </a:lnTo>
                  <a:lnTo>
                    <a:pt x="306577" y="28575"/>
                  </a:lnTo>
                  <a:close/>
                </a:path>
                <a:path w="310514" h="1533525">
                  <a:moveTo>
                    <a:pt x="304895" y="29021"/>
                  </a:moveTo>
                  <a:lnTo>
                    <a:pt x="304291" y="29082"/>
                  </a:lnTo>
                  <a:lnTo>
                    <a:pt x="304663" y="29082"/>
                  </a:lnTo>
                  <a:lnTo>
                    <a:pt x="304895" y="29021"/>
                  </a:lnTo>
                  <a:close/>
                </a:path>
                <a:path w="310514" h="1533525">
                  <a:moveTo>
                    <a:pt x="309270" y="28575"/>
                  </a:moveTo>
                  <a:lnTo>
                    <a:pt x="306577" y="28575"/>
                  </a:lnTo>
                  <a:lnTo>
                    <a:pt x="304895" y="29021"/>
                  </a:lnTo>
                  <a:lnTo>
                    <a:pt x="309270" y="28575"/>
                  </a:lnTo>
                  <a:close/>
                </a:path>
                <a:path w="310514" h="1533525">
                  <a:moveTo>
                    <a:pt x="251587" y="35306"/>
                  </a:moveTo>
                  <a:lnTo>
                    <a:pt x="248285" y="39497"/>
                  </a:lnTo>
                  <a:lnTo>
                    <a:pt x="241553" y="49022"/>
                  </a:lnTo>
                  <a:lnTo>
                    <a:pt x="235076" y="59436"/>
                  </a:lnTo>
                  <a:lnTo>
                    <a:pt x="234441" y="60706"/>
                  </a:lnTo>
                  <a:lnTo>
                    <a:pt x="259207" y="74930"/>
                  </a:lnTo>
                  <a:lnTo>
                    <a:pt x="259461" y="74549"/>
                  </a:lnTo>
                  <a:lnTo>
                    <a:pt x="265175" y="65278"/>
                  </a:lnTo>
                  <a:lnTo>
                    <a:pt x="270637" y="57150"/>
                  </a:lnTo>
                  <a:lnTo>
                    <a:pt x="273938" y="52959"/>
                  </a:lnTo>
                  <a:lnTo>
                    <a:pt x="251587" y="35306"/>
                  </a:lnTo>
                  <a:close/>
                </a:path>
                <a:path w="310514" h="1533525">
                  <a:moveTo>
                    <a:pt x="220472" y="86741"/>
                  </a:moveTo>
                  <a:lnTo>
                    <a:pt x="216153" y="95631"/>
                  </a:lnTo>
                  <a:lnTo>
                    <a:pt x="208280" y="113537"/>
                  </a:lnTo>
                  <a:lnTo>
                    <a:pt x="234823" y="124460"/>
                  </a:lnTo>
                  <a:lnTo>
                    <a:pt x="236093" y="121157"/>
                  </a:lnTo>
                  <a:lnTo>
                    <a:pt x="241935" y="108077"/>
                  </a:lnTo>
                  <a:lnTo>
                    <a:pt x="246252" y="99187"/>
                  </a:lnTo>
                  <a:lnTo>
                    <a:pt x="220472" y="86741"/>
                  </a:lnTo>
                  <a:close/>
                </a:path>
                <a:path w="310514" h="1533525">
                  <a:moveTo>
                    <a:pt x="197612" y="140716"/>
                  </a:moveTo>
                  <a:lnTo>
                    <a:pt x="192024" y="155956"/>
                  </a:lnTo>
                  <a:lnTo>
                    <a:pt x="187960" y="167767"/>
                  </a:lnTo>
                  <a:lnTo>
                    <a:pt x="214884" y="177165"/>
                  </a:lnTo>
                  <a:lnTo>
                    <a:pt x="218948" y="165735"/>
                  </a:lnTo>
                  <a:lnTo>
                    <a:pt x="224409" y="150494"/>
                  </a:lnTo>
                  <a:lnTo>
                    <a:pt x="197612" y="140716"/>
                  </a:lnTo>
                  <a:close/>
                </a:path>
                <a:path w="310514" h="1533525">
                  <a:moveTo>
                    <a:pt x="178943" y="195453"/>
                  </a:moveTo>
                  <a:lnTo>
                    <a:pt x="174625" y="209296"/>
                  </a:lnTo>
                  <a:lnTo>
                    <a:pt x="170561" y="223012"/>
                  </a:lnTo>
                  <a:lnTo>
                    <a:pt x="197993" y="231012"/>
                  </a:lnTo>
                  <a:lnTo>
                    <a:pt x="201802" y="217805"/>
                  </a:lnTo>
                  <a:lnTo>
                    <a:pt x="206248" y="203835"/>
                  </a:lnTo>
                  <a:lnTo>
                    <a:pt x="178943" y="195453"/>
                  </a:lnTo>
                  <a:close/>
                </a:path>
                <a:path w="310514" h="1533525">
                  <a:moveTo>
                    <a:pt x="162813" y="250825"/>
                  </a:moveTo>
                  <a:lnTo>
                    <a:pt x="157734" y="269621"/>
                  </a:lnTo>
                  <a:lnTo>
                    <a:pt x="155448" y="278638"/>
                  </a:lnTo>
                  <a:lnTo>
                    <a:pt x="183134" y="285623"/>
                  </a:lnTo>
                  <a:lnTo>
                    <a:pt x="185293" y="276987"/>
                  </a:lnTo>
                  <a:lnTo>
                    <a:pt x="190373" y="258191"/>
                  </a:lnTo>
                  <a:lnTo>
                    <a:pt x="162813" y="250825"/>
                  </a:lnTo>
                  <a:close/>
                </a:path>
                <a:path w="310514" h="1533525">
                  <a:moveTo>
                    <a:pt x="148589" y="306578"/>
                  </a:moveTo>
                  <a:lnTo>
                    <a:pt x="146938" y="313436"/>
                  </a:lnTo>
                  <a:lnTo>
                    <a:pt x="141986" y="334518"/>
                  </a:lnTo>
                  <a:lnTo>
                    <a:pt x="169799" y="340868"/>
                  </a:lnTo>
                  <a:lnTo>
                    <a:pt x="174625" y="320040"/>
                  </a:lnTo>
                  <a:lnTo>
                    <a:pt x="176275" y="313181"/>
                  </a:lnTo>
                  <a:lnTo>
                    <a:pt x="148589" y="306578"/>
                  </a:lnTo>
                  <a:close/>
                </a:path>
                <a:path w="310514" h="1533525">
                  <a:moveTo>
                    <a:pt x="135889" y="362585"/>
                  </a:moveTo>
                  <a:lnTo>
                    <a:pt x="131318" y="383794"/>
                  </a:lnTo>
                  <a:lnTo>
                    <a:pt x="129921" y="390652"/>
                  </a:lnTo>
                  <a:lnTo>
                    <a:pt x="157861" y="396494"/>
                  </a:lnTo>
                  <a:lnTo>
                    <a:pt x="159258" y="389890"/>
                  </a:lnTo>
                  <a:lnTo>
                    <a:pt x="163830" y="368554"/>
                  </a:lnTo>
                  <a:lnTo>
                    <a:pt x="135889" y="362585"/>
                  </a:lnTo>
                  <a:close/>
                </a:path>
                <a:path w="310514" h="1533525">
                  <a:moveTo>
                    <a:pt x="124206" y="418846"/>
                  </a:moveTo>
                  <a:lnTo>
                    <a:pt x="121285" y="434086"/>
                  </a:lnTo>
                  <a:lnTo>
                    <a:pt x="118872" y="447040"/>
                  </a:lnTo>
                  <a:lnTo>
                    <a:pt x="146938" y="452247"/>
                  </a:lnTo>
                  <a:lnTo>
                    <a:pt x="149351" y="439419"/>
                  </a:lnTo>
                  <a:lnTo>
                    <a:pt x="152273" y="424306"/>
                  </a:lnTo>
                  <a:lnTo>
                    <a:pt x="124206" y="418846"/>
                  </a:lnTo>
                  <a:close/>
                </a:path>
                <a:path w="310514" h="1533525">
                  <a:moveTo>
                    <a:pt x="113664" y="475234"/>
                  </a:moveTo>
                  <a:lnTo>
                    <a:pt x="111633" y="486537"/>
                  </a:lnTo>
                  <a:lnTo>
                    <a:pt x="108838" y="503555"/>
                  </a:lnTo>
                  <a:lnTo>
                    <a:pt x="137033" y="508254"/>
                  </a:lnTo>
                  <a:lnTo>
                    <a:pt x="139826" y="491617"/>
                  </a:lnTo>
                  <a:lnTo>
                    <a:pt x="141859" y="480313"/>
                  </a:lnTo>
                  <a:lnTo>
                    <a:pt x="113664" y="475234"/>
                  </a:lnTo>
                  <a:close/>
                </a:path>
                <a:path w="310514" h="1533525">
                  <a:moveTo>
                    <a:pt x="104139" y="531749"/>
                  </a:moveTo>
                  <a:lnTo>
                    <a:pt x="102488" y="541147"/>
                  </a:lnTo>
                  <a:lnTo>
                    <a:pt x="99568" y="560197"/>
                  </a:lnTo>
                  <a:lnTo>
                    <a:pt x="127762" y="564515"/>
                  </a:lnTo>
                  <a:lnTo>
                    <a:pt x="130683" y="545846"/>
                  </a:lnTo>
                  <a:lnTo>
                    <a:pt x="132207" y="536448"/>
                  </a:lnTo>
                  <a:lnTo>
                    <a:pt x="104139" y="531749"/>
                  </a:lnTo>
                  <a:close/>
                </a:path>
                <a:path w="310514" h="1533525">
                  <a:moveTo>
                    <a:pt x="95123" y="588391"/>
                  </a:moveTo>
                  <a:lnTo>
                    <a:pt x="93725" y="597916"/>
                  </a:lnTo>
                  <a:lnTo>
                    <a:pt x="91059" y="616838"/>
                  </a:lnTo>
                  <a:lnTo>
                    <a:pt x="119252" y="620903"/>
                  </a:lnTo>
                  <a:lnTo>
                    <a:pt x="121920" y="602234"/>
                  </a:lnTo>
                  <a:lnTo>
                    <a:pt x="123444" y="592709"/>
                  </a:lnTo>
                  <a:lnTo>
                    <a:pt x="95123" y="588391"/>
                  </a:lnTo>
                  <a:close/>
                </a:path>
                <a:path w="310514" h="1533525">
                  <a:moveTo>
                    <a:pt x="86995" y="645032"/>
                  </a:moveTo>
                  <a:lnTo>
                    <a:pt x="85344" y="656590"/>
                  </a:lnTo>
                  <a:lnTo>
                    <a:pt x="83058" y="673607"/>
                  </a:lnTo>
                  <a:lnTo>
                    <a:pt x="111378" y="677291"/>
                  </a:lnTo>
                  <a:lnTo>
                    <a:pt x="113537" y="660654"/>
                  </a:lnTo>
                  <a:lnTo>
                    <a:pt x="115188" y="649097"/>
                  </a:lnTo>
                  <a:lnTo>
                    <a:pt x="86995" y="645032"/>
                  </a:lnTo>
                  <a:close/>
                </a:path>
                <a:path w="310514" h="1533525">
                  <a:moveTo>
                    <a:pt x="79375" y="701929"/>
                  </a:moveTo>
                  <a:lnTo>
                    <a:pt x="77343" y="717169"/>
                  </a:lnTo>
                  <a:lnTo>
                    <a:pt x="75819" y="730377"/>
                  </a:lnTo>
                  <a:lnTo>
                    <a:pt x="104139" y="733806"/>
                  </a:lnTo>
                  <a:lnTo>
                    <a:pt x="105663" y="720852"/>
                  </a:lnTo>
                  <a:lnTo>
                    <a:pt x="107696" y="705612"/>
                  </a:lnTo>
                  <a:lnTo>
                    <a:pt x="79375" y="701929"/>
                  </a:lnTo>
                  <a:close/>
                </a:path>
                <a:path w="310514" h="1533525">
                  <a:moveTo>
                    <a:pt x="72389" y="758825"/>
                  </a:moveTo>
                  <a:lnTo>
                    <a:pt x="69976" y="779272"/>
                  </a:lnTo>
                  <a:lnTo>
                    <a:pt x="69087" y="787400"/>
                  </a:lnTo>
                  <a:lnTo>
                    <a:pt x="97536" y="790448"/>
                  </a:lnTo>
                  <a:lnTo>
                    <a:pt x="98425" y="782701"/>
                  </a:lnTo>
                  <a:lnTo>
                    <a:pt x="100837" y="762127"/>
                  </a:lnTo>
                  <a:lnTo>
                    <a:pt x="72389" y="758825"/>
                  </a:lnTo>
                  <a:close/>
                </a:path>
                <a:path w="310514" h="1533525">
                  <a:moveTo>
                    <a:pt x="66039" y="815721"/>
                  </a:moveTo>
                  <a:lnTo>
                    <a:pt x="62991" y="844296"/>
                  </a:lnTo>
                  <a:lnTo>
                    <a:pt x="91439" y="847090"/>
                  </a:lnTo>
                  <a:lnTo>
                    <a:pt x="91566" y="846074"/>
                  </a:lnTo>
                  <a:lnTo>
                    <a:pt x="94487" y="818769"/>
                  </a:lnTo>
                  <a:lnTo>
                    <a:pt x="66039" y="815721"/>
                  </a:lnTo>
                  <a:close/>
                </a:path>
                <a:path w="310514" h="1533525">
                  <a:moveTo>
                    <a:pt x="60198" y="872744"/>
                  </a:moveTo>
                  <a:lnTo>
                    <a:pt x="57403" y="901192"/>
                  </a:lnTo>
                  <a:lnTo>
                    <a:pt x="85851" y="903986"/>
                  </a:lnTo>
                  <a:lnTo>
                    <a:pt x="88646" y="875538"/>
                  </a:lnTo>
                  <a:lnTo>
                    <a:pt x="60198" y="872744"/>
                  </a:lnTo>
                  <a:close/>
                </a:path>
                <a:path w="310514" h="1533525">
                  <a:moveTo>
                    <a:pt x="54863" y="929767"/>
                  </a:moveTo>
                  <a:lnTo>
                    <a:pt x="52450" y="958342"/>
                  </a:lnTo>
                  <a:lnTo>
                    <a:pt x="80899" y="960755"/>
                  </a:lnTo>
                  <a:lnTo>
                    <a:pt x="83312" y="932307"/>
                  </a:lnTo>
                  <a:lnTo>
                    <a:pt x="54863" y="929767"/>
                  </a:lnTo>
                  <a:close/>
                </a:path>
                <a:path w="310514" h="1533525">
                  <a:moveTo>
                    <a:pt x="50037" y="986917"/>
                  </a:moveTo>
                  <a:lnTo>
                    <a:pt x="47878" y="1015365"/>
                  </a:lnTo>
                  <a:lnTo>
                    <a:pt x="76326" y="1017524"/>
                  </a:lnTo>
                  <a:lnTo>
                    <a:pt x="78486" y="989076"/>
                  </a:lnTo>
                  <a:lnTo>
                    <a:pt x="50037" y="986917"/>
                  </a:lnTo>
                  <a:close/>
                </a:path>
                <a:path w="310514" h="1533525">
                  <a:moveTo>
                    <a:pt x="45593" y="1044067"/>
                  </a:moveTo>
                  <a:lnTo>
                    <a:pt x="43687" y="1072515"/>
                  </a:lnTo>
                  <a:lnTo>
                    <a:pt x="72262" y="1074420"/>
                  </a:lnTo>
                  <a:lnTo>
                    <a:pt x="74168" y="1045972"/>
                  </a:lnTo>
                  <a:lnTo>
                    <a:pt x="45593" y="1044067"/>
                  </a:lnTo>
                  <a:close/>
                </a:path>
                <a:path w="310514" h="1533525">
                  <a:moveTo>
                    <a:pt x="41783" y="1101090"/>
                  </a:moveTo>
                  <a:lnTo>
                    <a:pt x="41148" y="1110234"/>
                  </a:lnTo>
                  <a:lnTo>
                    <a:pt x="40132" y="1129665"/>
                  </a:lnTo>
                  <a:lnTo>
                    <a:pt x="68580" y="1131316"/>
                  </a:lnTo>
                  <a:lnTo>
                    <a:pt x="69723" y="1112139"/>
                  </a:lnTo>
                  <a:lnTo>
                    <a:pt x="70358" y="1102995"/>
                  </a:lnTo>
                  <a:lnTo>
                    <a:pt x="41783" y="1101090"/>
                  </a:lnTo>
                  <a:close/>
                </a:path>
                <a:path w="310514" h="1533525">
                  <a:moveTo>
                    <a:pt x="38481" y="1158240"/>
                  </a:moveTo>
                  <a:lnTo>
                    <a:pt x="37211" y="1179449"/>
                  </a:lnTo>
                  <a:lnTo>
                    <a:pt x="36957" y="1186942"/>
                  </a:lnTo>
                  <a:lnTo>
                    <a:pt x="65405" y="1188212"/>
                  </a:lnTo>
                  <a:lnTo>
                    <a:pt x="65884" y="1179449"/>
                  </a:lnTo>
                  <a:lnTo>
                    <a:pt x="67056" y="1159891"/>
                  </a:lnTo>
                  <a:lnTo>
                    <a:pt x="38481" y="1158240"/>
                  </a:lnTo>
                  <a:close/>
                </a:path>
                <a:path w="310514" h="1533525">
                  <a:moveTo>
                    <a:pt x="35560" y="1215517"/>
                  </a:moveTo>
                  <a:lnTo>
                    <a:pt x="34289" y="1243965"/>
                  </a:lnTo>
                  <a:lnTo>
                    <a:pt x="62864" y="1245362"/>
                  </a:lnTo>
                  <a:lnTo>
                    <a:pt x="64135" y="1216787"/>
                  </a:lnTo>
                  <a:lnTo>
                    <a:pt x="35560" y="1215517"/>
                  </a:lnTo>
                  <a:close/>
                </a:path>
                <a:path w="310514" h="1533525">
                  <a:moveTo>
                    <a:pt x="33147" y="1272667"/>
                  </a:moveTo>
                  <a:lnTo>
                    <a:pt x="32131" y="1301242"/>
                  </a:lnTo>
                  <a:lnTo>
                    <a:pt x="60706" y="1302258"/>
                  </a:lnTo>
                  <a:lnTo>
                    <a:pt x="61722" y="1273683"/>
                  </a:lnTo>
                  <a:lnTo>
                    <a:pt x="33147" y="1272667"/>
                  </a:lnTo>
                  <a:close/>
                </a:path>
                <a:path w="310514" h="1533525">
                  <a:moveTo>
                    <a:pt x="31114" y="1329944"/>
                  </a:moveTo>
                  <a:lnTo>
                    <a:pt x="30352" y="1358519"/>
                  </a:lnTo>
                  <a:lnTo>
                    <a:pt x="58927" y="1359281"/>
                  </a:lnTo>
                  <a:lnTo>
                    <a:pt x="59689" y="1330706"/>
                  </a:lnTo>
                  <a:lnTo>
                    <a:pt x="31114" y="1329944"/>
                  </a:lnTo>
                  <a:close/>
                </a:path>
                <a:path w="310514" h="1533525">
                  <a:moveTo>
                    <a:pt x="29590" y="1387094"/>
                  </a:moveTo>
                  <a:lnTo>
                    <a:pt x="29579" y="1391539"/>
                  </a:lnTo>
                  <a:lnTo>
                    <a:pt x="29210" y="1415796"/>
                  </a:lnTo>
                  <a:lnTo>
                    <a:pt x="57785" y="1416177"/>
                  </a:lnTo>
                  <a:lnTo>
                    <a:pt x="58038" y="1391539"/>
                  </a:lnTo>
                  <a:lnTo>
                    <a:pt x="58165" y="1387856"/>
                  </a:lnTo>
                  <a:lnTo>
                    <a:pt x="29590" y="1387094"/>
                  </a:lnTo>
                  <a:close/>
                </a:path>
                <a:path w="310514" h="1533525">
                  <a:moveTo>
                    <a:pt x="0" y="1447292"/>
                  </a:moveTo>
                  <a:lnTo>
                    <a:pt x="42290" y="1533398"/>
                  </a:lnTo>
                  <a:lnTo>
                    <a:pt x="78496" y="1462151"/>
                  </a:lnTo>
                  <a:lnTo>
                    <a:pt x="57150" y="1462151"/>
                  </a:lnTo>
                  <a:lnTo>
                    <a:pt x="28575" y="1461770"/>
                  </a:lnTo>
                  <a:lnTo>
                    <a:pt x="28783" y="1447505"/>
                  </a:lnTo>
                  <a:lnTo>
                    <a:pt x="0" y="1447292"/>
                  </a:lnTo>
                  <a:close/>
                </a:path>
                <a:path w="310514" h="1533525">
                  <a:moveTo>
                    <a:pt x="28783" y="1447505"/>
                  </a:moveTo>
                  <a:lnTo>
                    <a:pt x="28575" y="1461770"/>
                  </a:lnTo>
                  <a:lnTo>
                    <a:pt x="57150" y="1462151"/>
                  </a:lnTo>
                  <a:lnTo>
                    <a:pt x="57255" y="1447716"/>
                  </a:lnTo>
                  <a:lnTo>
                    <a:pt x="28783" y="1447505"/>
                  </a:lnTo>
                  <a:close/>
                </a:path>
                <a:path w="310514" h="1533525">
                  <a:moveTo>
                    <a:pt x="57255" y="1447716"/>
                  </a:moveTo>
                  <a:lnTo>
                    <a:pt x="57150" y="1462151"/>
                  </a:lnTo>
                  <a:lnTo>
                    <a:pt x="78496" y="1462151"/>
                  </a:lnTo>
                  <a:lnTo>
                    <a:pt x="85725" y="1447927"/>
                  </a:lnTo>
                  <a:lnTo>
                    <a:pt x="57255" y="1447716"/>
                  </a:lnTo>
                  <a:close/>
                </a:path>
                <a:path w="310514" h="1533525">
                  <a:moveTo>
                    <a:pt x="28828" y="1444371"/>
                  </a:moveTo>
                  <a:lnTo>
                    <a:pt x="28783" y="1447505"/>
                  </a:lnTo>
                  <a:lnTo>
                    <a:pt x="57255" y="1447716"/>
                  </a:lnTo>
                  <a:lnTo>
                    <a:pt x="57276" y="1444752"/>
                  </a:lnTo>
                  <a:lnTo>
                    <a:pt x="28828" y="1444371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065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POINTER</a:t>
            </a:r>
            <a:r>
              <a:rPr spc="310" dirty="0"/>
              <a:t> </a:t>
            </a:r>
            <a:r>
              <a:rPr spc="95" dirty="0"/>
              <a:t>SWIZZLING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55160" cy="3013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reference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other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nodes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index.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must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during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traversal.</a:t>
            </a:r>
            <a:endParaRPr sz="2400">
              <a:latin typeface="Palatino Linotype"/>
              <a:cs typeface="Palatino Linotype"/>
            </a:endParaRPr>
          </a:p>
          <a:p>
            <a:pPr marL="12700" marR="69850">
              <a:lnSpc>
                <a:spcPts val="2590"/>
              </a:lnSpc>
              <a:spcBef>
                <a:spcPts val="2540"/>
              </a:spcBef>
            </a:pP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pinned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buffer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pool,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raw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pointers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instead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ids.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avoids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address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lookups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0532" y="1743582"/>
            <a:ext cx="1983739" cy="1368425"/>
          </a:xfrm>
          <a:custGeom>
            <a:avLst/>
            <a:gdLst/>
            <a:ahLst/>
            <a:cxnLst/>
            <a:rect l="l" t="t" r="r" b="b"/>
            <a:pathLst>
              <a:path w="1983740" h="1368425">
                <a:moveTo>
                  <a:pt x="782320" y="1270"/>
                </a:moveTo>
                <a:lnTo>
                  <a:pt x="744220" y="0"/>
                </a:lnTo>
                <a:lnTo>
                  <a:pt x="743585" y="17780"/>
                </a:lnTo>
                <a:lnTo>
                  <a:pt x="742188" y="34671"/>
                </a:lnTo>
                <a:lnTo>
                  <a:pt x="732142" y="84328"/>
                </a:lnTo>
                <a:lnTo>
                  <a:pt x="714375" y="132969"/>
                </a:lnTo>
                <a:lnTo>
                  <a:pt x="689737" y="179451"/>
                </a:lnTo>
                <a:lnTo>
                  <a:pt x="659003" y="222758"/>
                </a:lnTo>
                <a:lnTo>
                  <a:pt x="623062" y="261747"/>
                </a:lnTo>
                <a:lnTo>
                  <a:pt x="582930" y="295783"/>
                </a:lnTo>
                <a:lnTo>
                  <a:pt x="539369" y="323596"/>
                </a:lnTo>
                <a:lnTo>
                  <a:pt x="493649" y="344551"/>
                </a:lnTo>
                <a:lnTo>
                  <a:pt x="446405" y="357632"/>
                </a:lnTo>
                <a:lnTo>
                  <a:pt x="381889" y="362585"/>
                </a:lnTo>
                <a:lnTo>
                  <a:pt x="363728" y="364236"/>
                </a:lnTo>
                <a:lnTo>
                  <a:pt x="309880" y="375920"/>
                </a:lnTo>
                <a:lnTo>
                  <a:pt x="258191" y="396367"/>
                </a:lnTo>
                <a:lnTo>
                  <a:pt x="209042" y="424815"/>
                </a:lnTo>
                <a:lnTo>
                  <a:pt x="163830" y="459867"/>
                </a:lnTo>
                <a:lnTo>
                  <a:pt x="136017" y="486664"/>
                </a:lnTo>
                <a:lnTo>
                  <a:pt x="110490" y="515620"/>
                </a:lnTo>
                <a:lnTo>
                  <a:pt x="87376" y="546608"/>
                </a:lnTo>
                <a:lnTo>
                  <a:pt x="67056" y="579374"/>
                </a:lnTo>
                <a:lnTo>
                  <a:pt x="49911" y="613664"/>
                </a:lnTo>
                <a:lnTo>
                  <a:pt x="38582" y="645960"/>
                </a:lnTo>
                <a:lnTo>
                  <a:pt x="0" y="638937"/>
                </a:lnTo>
                <a:lnTo>
                  <a:pt x="35814" y="761619"/>
                </a:lnTo>
                <a:lnTo>
                  <a:pt x="102704" y="672465"/>
                </a:lnTo>
                <a:lnTo>
                  <a:pt x="112522" y="659384"/>
                </a:lnTo>
                <a:lnTo>
                  <a:pt x="76161" y="652780"/>
                </a:lnTo>
                <a:lnTo>
                  <a:pt x="77800" y="646049"/>
                </a:lnTo>
                <a:lnTo>
                  <a:pt x="78105" y="644817"/>
                </a:lnTo>
                <a:lnTo>
                  <a:pt x="99949" y="598678"/>
                </a:lnTo>
                <a:lnTo>
                  <a:pt x="128651" y="554228"/>
                </a:lnTo>
                <a:lnTo>
                  <a:pt x="163068" y="513461"/>
                </a:lnTo>
                <a:lnTo>
                  <a:pt x="201803" y="477520"/>
                </a:lnTo>
                <a:lnTo>
                  <a:pt x="244094" y="447548"/>
                </a:lnTo>
                <a:lnTo>
                  <a:pt x="289179" y="424053"/>
                </a:lnTo>
                <a:lnTo>
                  <a:pt x="335915" y="408178"/>
                </a:lnTo>
                <a:lnTo>
                  <a:pt x="383159" y="400685"/>
                </a:lnTo>
                <a:lnTo>
                  <a:pt x="418465" y="399415"/>
                </a:lnTo>
                <a:lnTo>
                  <a:pt x="436499" y="397637"/>
                </a:lnTo>
                <a:lnTo>
                  <a:pt x="490220" y="385826"/>
                </a:lnTo>
                <a:lnTo>
                  <a:pt x="541909" y="365252"/>
                </a:lnTo>
                <a:lnTo>
                  <a:pt x="590677" y="336931"/>
                </a:lnTo>
                <a:lnTo>
                  <a:pt x="621411" y="314198"/>
                </a:lnTo>
                <a:lnTo>
                  <a:pt x="649986" y="288671"/>
                </a:lnTo>
                <a:lnTo>
                  <a:pt x="676656" y="260858"/>
                </a:lnTo>
                <a:lnTo>
                  <a:pt x="701040" y="230632"/>
                </a:lnTo>
                <a:lnTo>
                  <a:pt x="722617" y="198628"/>
                </a:lnTo>
                <a:lnTo>
                  <a:pt x="741299" y="165100"/>
                </a:lnTo>
                <a:lnTo>
                  <a:pt x="756920" y="129921"/>
                </a:lnTo>
                <a:lnTo>
                  <a:pt x="768985" y="93738"/>
                </a:lnTo>
                <a:lnTo>
                  <a:pt x="780161" y="37846"/>
                </a:lnTo>
                <a:lnTo>
                  <a:pt x="781685" y="19050"/>
                </a:lnTo>
                <a:lnTo>
                  <a:pt x="782320" y="1270"/>
                </a:lnTo>
                <a:close/>
              </a:path>
              <a:path w="1983740" h="1368425">
                <a:moveTo>
                  <a:pt x="1736852" y="627634"/>
                </a:moveTo>
                <a:lnTo>
                  <a:pt x="1699552" y="642493"/>
                </a:lnTo>
                <a:lnTo>
                  <a:pt x="1692910" y="630174"/>
                </a:lnTo>
                <a:lnTo>
                  <a:pt x="1692021" y="628650"/>
                </a:lnTo>
                <a:lnTo>
                  <a:pt x="1691005" y="627253"/>
                </a:lnTo>
                <a:lnTo>
                  <a:pt x="1689735" y="625983"/>
                </a:lnTo>
                <a:lnTo>
                  <a:pt x="1672209" y="608076"/>
                </a:lnTo>
                <a:lnTo>
                  <a:pt x="1652778" y="591185"/>
                </a:lnTo>
                <a:lnTo>
                  <a:pt x="1631823" y="575945"/>
                </a:lnTo>
                <a:lnTo>
                  <a:pt x="1609344" y="562102"/>
                </a:lnTo>
                <a:lnTo>
                  <a:pt x="1601622" y="558165"/>
                </a:lnTo>
                <a:lnTo>
                  <a:pt x="1585468" y="549910"/>
                </a:lnTo>
                <a:lnTo>
                  <a:pt x="1535049" y="531241"/>
                </a:lnTo>
                <a:lnTo>
                  <a:pt x="1495679" y="522986"/>
                </a:lnTo>
                <a:lnTo>
                  <a:pt x="1455039" y="520192"/>
                </a:lnTo>
                <a:lnTo>
                  <a:pt x="1441323" y="520446"/>
                </a:lnTo>
                <a:lnTo>
                  <a:pt x="1400937" y="525780"/>
                </a:lnTo>
                <a:lnTo>
                  <a:pt x="1348486" y="541401"/>
                </a:lnTo>
                <a:lnTo>
                  <a:pt x="1299972" y="565404"/>
                </a:lnTo>
                <a:lnTo>
                  <a:pt x="1256665" y="596519"/>
                </a:lnTo>
                <a:lnTo>
                  <a:pt x="1219708" y="633730"/>
                </a:lnTo>
                <a:lnTo>
                  <a:pt x="1191260" y="675132"/>
                </a:lnTo>
                <a:lnTo>
                  <a:pt x="1172591" y="720471"/>
                </a:lnTo>
                <a:lnTo>
                  <a:pt x="1165860" y="767080"/>
                </a:lnTo>
                <a:lnTo>
                  <a:pt x="1203960" y="768477"/>
                </a:lnTo>
                <a:lnTo>
                  <a:pt x="1204341" y="757809"/>
                </a:lnTo>
                <a:lnTo>
                  <a:pt x="1205357" y="748411"/>
                </a:lnTo>
                <a:lnTo>
                  <a:pt x="1216025" y="710946"/>
                </a:lnTo>
                <a:lnTo>
                  <a:pt x="1236345" y="674624"/>
                </a:lnTo>
                <a:lnTo>
                  <a:pt x="1265301" y="640207"/>
                </a:lnTo>
                <a:lnTo>
                  <a:pt x="1300988" y="610362"/>
                </a:lnTo>
                <a:lnTo>
                  <a:pt x="1341882" y="585851"/>
                </a:lnTo>
                <a:lnTo>
                  <a:pt x="1386586" y="568579"/>
                </a:lnTo>
                <a:lnTo>
                  <a:pt x="1432560" y="559435"/>
                </a:lnTo>
                <a:lnTo>
                  <a:pt x="1455928" y="558165"/>
                </a:lnTo>
                <a:lnTo>
                  <a:pt x="1467739" y="558546"/>
                </a:lnTo>
                <a:lnTo>
                  <a:pt x="1526286" y="568452"/>
                </a:lnTo>
                <a:lnTo>
                  <a:pt x="1570863" y="585089"/>
                </a:lnTo>
                <a:lnTo>
                  <a:pt x="1611630" y="608330"/>
                </a:lnTo>
                <a:lnTo>
                  <a:pt x="1647190" y="636778"/>
                </a:lnTo>
                <a:lnTo>
                  <a:pt x="1663903" y="656691"/>
                </a:lnTo>
                <a:lnTo>
                  <a:pt x="1630680" y="669925"/>
                </a:lnTo>
                <a:lnTo>
                  <a:pt x="1726057" y="755015"/>
                </a:lnTo>
                <a:lnTo>
                  <a:pt x="1732788" y="675513"/>
                </a:lnTo>
                <a:lnTo>
                  <a:pt x="1736852" y="627634"/>
                </a:lnTo>
                <a:close/>
              </a:path>
              <a:path w="1983740" h="1368425">
                <a:moveTo>
                  <a:pt x="1745107" y="1121410"/>
                </a:moveTo>
                <a:lnTo>
                  <a:pt x="1707007" y="1120140"/>
                </a:lnTo>
                <a:lnTo>
                  <a:pt x="1706626" y="1130808"/>
                </a:lnTo>
                <a:lnTo>
                  <a:pt x="1705610" y="1140206"/>
                </a:lnTo>
                <a:lnTo>
                  <a:pt x="1694815" y="1177544"/>
                </a:lnTo>
                <a:lnTo>
                  <a:pt x="1674622" y="1213866"/>
                </a:lnTo>
                <a:lnTo>
                  <a:pt x="1645666" y="1248410"/>
                </a:lnTo>
                <a:lnTo>
                  <a:pt x="1609979" y="1278255"/>
                </a:lnTo>
                <a:lnTo>
                  <a:pt x="1569085" y="1302639"/>
                </a:lnTo>
                <a:lnTo>
                  <a:pt x="1524508" y="1320038"/>
                </a:lnTo>
                <a:lnTo>
                  <a:pt x="1478407" y="1329182"/>
                </a:lnTo>
                <a:lnTo>
                  <a:pt x="1455039" y="1330325"/>
                </a:lnTo>
                <a:lnTo>
                  <a:pt x="1443228" y="1330071"/>
                </a:lnTo>
                <a:lnTo>
                  <a:pt x="1384681" y="1320165"/>
                </a:lnTo>
                <a:lnTo>
                  <a:pt x="1340104" y="1303528"/>
                </a:lnTo>
                <a:lnTo>
                  <a:pt x="1299337" y="1280287"/>
                </a:lnTo>
                <a:lnTo>
                  <a:pt x="1263777" y="1251712"/>
                </a:lnTo>
                <a:lnTo>
                  <a:pt x="1252613" y="1240282"/>
                </a:lnTo>
                <a:lnTo>
                  <a:pt x="1250289" y="1237907"/>
                </a:lnTo>
                <a:lnTo>
                  <a:pt x="1249248" y="1235964"/>
                </a:lnTo>
                <a:lnTo>
                  <a:pt x="1247013" y="1231823"/>
                </a:lnTo>
                <a:lnTo>
                  <a:pt x="1280287" y="1218565"/>
                </a:lnTo>
                <a:lnTo>
                  <a:pt x="1274013" y="1212977"/>
                </a:lnTo>
                <a:lnTo>
                  <a:pt x="1184910" y="1133475"/>
                </a:lnTo>
                <a:lnTo>
                  <a:pt x="1174115" y="1260856"/>
                </a:lnTo>
                <a:lnTo>
                  <a:pt x="1211376" y="1246022"/>
                </a:lnTo>
                <a:lnTo>
                  <a:pt x="1218057" y="1258316"/>
                </a:lnTo>
                <a:lnTo>
                  <a:pt x="1218946" y="1259840"/>
                </a:lnTo>
                <a:lnTo>
                  <a:pt x="1219962" y="1261364"/>
                </a:lnTo>
                <a:lnTo>
                  <a:pt x="1221232" y="1262634"/>
                </a:lnTo>
                <a:lnTo>
                  <a:pt x="1238758" y="1280541"/>
                </a:lnTo>
                <a:lnTo>
                  <a:pt x="1279271" y="1312545"/>
                </a:lnTo>
                <a:lnTo>
                  <a:pt x="1325499" y="1338707"/>
                </a:lnTo>
                <a:lnTo>
                  <a:pt x="1376045" y="1357249"/>
                </a:lnTo>
                <a:lnTo>
                  <a:pt x="1415288" y="1365504"/>
                </a:lnTo>
                <a:lnTo>
                  <a:pt x="1455928" y="1368425"/>
                </a:lnTo>
                <a:lnTo>
                  <a:pt x="1469771" y="1368044"/>
                </a:lnTo>
                <a:lnTo>
                  <a:pt x="1510157" y="1362837"/>
                </a:lnTo>
                <a:lnTo>
                  <a:pt x="1562608" y="1347216"/>
                </a:lnTo>
                <a:lnTo>
                  <a:pt x="1597787" y="1330325"/>
                </a:lnTo>
                <a:lnTo>
                  <a:pt x="1610995" y="1323086"/>
                </a:lnTo>
                <a:lnTo>
                  <a:pt x="1654302" y="1291971"/>
                </a:lnTo>
                <a:lnTo>
                  <a:pt x="1691259" y="1254887"/>
                </a:lnTo>
                <a:lnTo>
                  <a:pt x="1719707" y="1213485"/>
                </a:lnTo>
                <a:lnTo>
                  <a:pt x="1738376" y="1168146"/>
                </a:lnTo>
                <a:lnTo>
                  <a:pt x="1744726" y="1132078"/>
                </a:lnTo>
                <a:lnTo>
                  <a:pt x="1745107" y="1121410"/>
                </a:lnTo>
                <a:close/>
              </a:path>
              <a:path w="1983740" h="1368425">
                <a:moveTo>
                  <a:pt x="1983232" y="638937"/>
                </a:moveTo>
                <a:lnTo>
                  <a:pt x="1944585" y="645960"/>
                </a:lnTo>
                <a:lnTo>
                  <a:pt x="1943925" y="643255"/>
                </a:lnTo>
                <a:lnTo>
                  <a:pt x="1941703" y="634111"/>
                </a:lnTo>
                <a:lnTo>
                  <a:pt x="1941195" y="632333"/>
                </a:lnTo>
                <a:lnTo>
                  <a:pt x="1925066" y="596392"/>
                </a:lnTo>
                <a:lnTo>
                  <a:pt x="1906270" y="562737"/>
                </a:lnTo>
                <a:lnTo>
                  <a:pt x="1884680" y="530733"/>
                </a:lnTo>
                <a:lnTo>
                  <a:pt x="1860296" y="500888"/>
                </a:lnTo>
                <a:lnTo>
                  <a:pt x="1833626" y="472821"/>
                </a:lnTo>
                <a:lnTo>
                  <a:pt x="1804797" y="447421"/>
                </a:lnTo>
                <a:lnTo>
                  <a:pt x="1758188" y="414528"/>
                </a:lnTo>
                <a:lnTo>
                  <a:pt x="1708277" y="388747"/>
                </a:lnTo>
                <a:lnTo>
                  <a:pt x="1655699" y="371094"/>
                </a:lnTo>
                <a:lnTo>
                  <a:pt x="1601470" y="362585"/>
                </a:lnTo>
                <a:lnTo>
                  <a:pt x="1568450" y="361569"/>
                </a:lnTo>
                <a:lnTo>
                  <a:pt x="1552575" y="360045"/>
                </a:lnTo>
                <a:lnTo>
                  <a:pt x="1505204" y="349758"/>
                </a:lnTo>
                <a:lnTo>
                  <a:pt x="1458976" y="331470"/>
                </a:lnTo>
                <a:lnTo>
                  <a:pt x="1414526" y="305816"/>
                </a:lnTo>
                <a:lnTo>
                  <a:pt x="1373124" y="273685"/>
                </a:lnTo>
                <a:lnTo>
                  <a:pt x="1335659" y="236347"/>
                </a:lnTo>
                <a:lnTo>
                  <a:pt x="1303020" y="194183"/>
                </a:lnTo>
                <a:lnTo>
                  <a:pt x="1276350" y="148717"/>
                </a:lnTo>
                <a:lnTo>
                  <a:pt x="1256157" y="100723"/>
                </a:lnTo>
                <a:lnTo>
                  <a:pt x="1243457" y="51181"/>
                </a:lnTo>
                <a:lnTo>
                  <a:pt x="1239012" y="0"/>
                </a:lnTo>
                <a:lnTo>
                  <a:pt x="1200912" y="1270"/>
                </a:lnTo>
                <a:lnTo>
                  <a:pt x="1205738" y="56769"/>
                </a:lnTo>
                <a:lnTo>
                  <a:pt x="1219708" y="112014"/>
                </a:lnTo>
                <a:lnTo>
                  <a:pt x="1233678" y="147713"/>
                </a:lnTo>
                <a:lnTo>
                  <a:pt x="1250823" y="181991"/>
                </a:lnTo>
                <a:lnTo>
                  <a:pt x="1271143" y="215011"/>
                </a:lnTo>
                <a:lnTo>
                  <a:pt x="1294130" y="245999"/>
                </a:lnTo>
                <a:lnTo>
                  <a:pt x="1319657" y="275082"/>
                </a:lnTo>
                <a:lnTo>
                  <a:pt x="1347343" y="301752"/>
                </a:lnTo>
                <a:lnTo>
                  <a:pt x="1377061" y="325882"/>
                </a:lnTo>
                <a:lnTo>
                  <a:pt x="1424813" y="356616"/>
                </a:lnTo>
                <a:lnTo>
                  <a:pt x="1475486" y="379857"/>
                </a:lnTo>
                <a:lnTo>
                  <a:pt x="1528572" y="394843"/>
                </a:lnTo>
                <a:lnTo>
                  <a:pt x="1600073" y="400685"/>
                </a:lnTo>
                <a:lnTo>
                  <a:pt x="1615948" y="402209"/>
                </a:lnTo>
                <a:lnTo>
                  <a:pt x="1663192" y="412623"/>
                </a:lnTo>
                <a:lnTo>
                  <a:pt x="1709420" y="431038"/>
                </a:lnTo>
                <a:lnTo>
                  <a:pt x="1753489" y="456819"/>
                </a:lnTo>
                <a:lnTo>
                  <a:pt x="1794891" y="488950"/>
                </a:lnTo>
                <a:lnTo>
                  <a:pt x="1832102" y="526415"/>
                </a:lnTo>
                <a:lnTo>
                  <a:pt x="1864614" y="568579"/>
                </a:lnTo>
                <a:lnTo>
                  <a:pt x="1891411" y="614172"/>
                </a:lnTo>
                <a:lnTo>
                  <a:pt x="1907057" y="652780"/>
                </a:lnTo>
                <a:lnTo>
                  <a:pt x="1870710" y="659384"/>
                </a:lnTo>
                <a:lnTo>
                  <a:pt x="1947418" y="761619"/>
                </a:lnTo>
                <a:lnTo>
                  <a:pt x="1973440" y="672465"/>
                </a:lnTo>
                <a:lnTo>
                  <a:pt x="1983232" y="63893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1378458"/>
            <a:ext cx="365125" cy="365760"/>
          </a:xfrm>
          <a:prstGeom prst="rect">
            <a:avLst/>
          </a:prstGeom>
          <a:solidFill>
            <a:srgbClr val="D9D9D9"/>
          </a:solidFill>
          <a:ln w="20574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9572" y="1368933"/>
            <a:ext cx="566420" cy="384810"/>
            <a:chOff x="6489572" y="1368933"/>
            <a:chExt cx="566420" cy="384810"/>
          </a:xfrm>
        </p:grpSpPr>
        <p:sp>
          <p:nvSpPr>
            <p:cNvPr id="8" name="object 8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097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47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6214" y="1378458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448" y="1368933"/>
            <a:ext cx="567690" cy="1511300"/>
            <a:chOff x="7402448" y="1368933"/>
            <a:chExt cx="567690" cy="1511300"/>
          </a:xfrm>
        </p:grpSpPr>
        <p:sp>
          <p:nvSpPr>
            <p:cNvPr id="14" name="object 14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19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3413" y="1378458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173" y="1378458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6085" y="1378458"/>
              <a:ext cx="414655" cy="1492250"/>
            </a:xfrm>
            <a:custGeom>
              <a:avLst/>
              <a:gdLst/>
              <a:ahLst/>
              <a:cxnLst/>
              <a:rect l="l" t="t" r="r" b="b"/>
              <a:pathLst>
                <a:path w="414654" h="1492250">
                  <a:moveTo>
                    <a:pt x="323088" y="365760"/>
                  </a:moveTo>
                  <a:lnTo>
                    <a:pt x="414528" y="365760"/>
                  </a:lnTo>
                  <a:lnTo>
                    <a:pt x="414528" y="0"/>
                  </a:lnTo>
                  <a:lnTo>
                    <a:pt x="323088" y="0"/>
                  </a:lnTo>
                  <a:lnTo>
                    <a:pt x="323088" y="365760"/>
                  </a:lnTo>
                  <a:close/>
                </a:path>
                <a:path w="414654" h="1492250">
                  <a:moveTo>
                    <a:pt x="0" y="1491996"/>
                  </a:moveTo>
                  <a:lnTo>
                    <a:pt x="365759" y="1491996"/>
                  </a:lnTo>
                  <a:lnTo>
                    <a:pt x="365759" y="1126236"/>
                  </a:lnTo>
                  <a:lnTo>
                    <a:pt x="0" y="1126236"/>
                  </a:lnTo>
                  <a:lnTo>
                    <a:pt x="0" y="1491996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55610" y="2552319"/>
            <a:ext cx="346710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5120" y="2495169"/>
            <a:ext cx="932180" cy="384810"/>
            <a:chOff x="7445120" y="2495169"/>
            <a:chExt cx="932180" cy="384810"/>
          </a:xfrm>
        </p:grpSpPr>
        <p:sp>
          <p:nvSpPr>
            <p:cNvPr id="22" name="object 22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6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1845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1845" y="2504694"/>
              <a:ext cx="455930" cy="365760"/>
            </a:xfrm>
            <a:custGeom>
              <a:avLst/>
              <a:gdLst/>
              <a:ahLst/>
              <a:cxnLst/>
              <a:rect l="l" t="t" r="r" b="b"/>
              <a:pathLst>
                <a:path w="455929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5929" h="365760">
                  <a:moveTo>
                    <a:pt x="89915" y="365760"/>
                  </a:moveTo>
                  <a:lnTo>
                    <a:pt x="455675" y="365760"/>
                  </a:lnTo>
                  <a:lnTo>
                    <a:pt x="455675" y="0"/>
                  </a:lnTo>
                  <a:lnTo>
                    <a:pt x="89915" y="0"/>
                  </a:lnTo>
                  <a:lnTo>
                    <a:pt x="89915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12048" y="2552319"/>
            <a:ext cx="346075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23940" y="2495169"/>
            <a:ext cx="3302000" cy="384810"/>
            <a:chOff x="5623940" y="2495169"/>
            <a:chExt cx="3302000" cy="384810"/>
          </a:xfrm>
        </p:grpSpPr>
        <p:sp>
          <p:nvSpPr>
            <p:cNvPr id="28" name="object 28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75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961" y="25046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4721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3465" y="2504694"/>
              <a:ext cx="3282950" cy="365760"/>
            </a:xfrm>
            <a:custGeom>
              <a:avLst/>
              <a:gdLst/>
              <a:ahLst/>
              <a:cxnLst/>
              <a:rect l="l" t="t" r="r" b="b"/>
              <a:pathLst>
                <a:path w="3282950" h="365760">
                  <a:moveTo>
                    <a:pt x="3191256" y="365760"/>
                  </a:moveTo>
                  <a:lnTo>
                    <a:pt x="3282696" y="365760"/>
                  </a:lnTo>
                  <a:lnTo>
                    <a:pt x="3282696" y="0"/>
                  </a:lnTo>
                  <a:lnTo>
                    <a:pt x="3191256" y="0"/>
                  </a:lnTo>
                  <a:lnTo>
                    <a:pt x="3191256" y="365760"/>
                  </a:lnTo>
                  <a:close/>
                </a:path>
                <a:path w="328295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43753" y="2552319"/>
            <a:ext cx="346075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34025" y="2495169"/>
            <a:ext cx="932180" cy="384810"/>
            <a:chOff x="5534025" y="2495169"/>
            <a:chExt cx="932180" cy="384810"/>
          </a:xfrm>
        </p:grpSpPr>
        <p:sp>
          <p:nvSpPr>
            <p:cNvPr id="36" name="object 36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3550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9226" y="2504694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9226" y="2504694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457200" h="365760">
                  <a:moveTo>
                    <a:pt x="91439" y="365760"/>
                  </a:moveTo>
                  <a:lnTo>
                    <a:pt x="457200" y="365760"/>
                  </a:lnTo>
                  <a:lnTo>
                    <a:pt x="457200" y="0"/>
                  </a:lnTo>
                  <a:lnTo>
                    <a:pt x="91439" y="0"/>
                  </a:lnTo>
                  <a:lnTo>
                    <a:pt x="9143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100190" y="2552319"/>
            <a:ext cx="346710" cy="287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23357" y="1743582"/>
            <a:ext cx="3420745" cy="1153160"/>
            <a:chOff x="5523357" y="1743582"/>
            <a:chExt cx="3420745" cy="1153160"/>
          </a:xfrm>
        </p:grpSpPr>
        <p:sp>
          <p:nvSpPr>
            <p:cNvPr id="42" name="object 42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564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7866" y="250469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3626" y="250469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0532" y="1743582"/>
              <a:ext cx="1737360" cy="773430"/>
            </a:xfrm>
            <a:custGeom>
              <a:avLst/>
              <a:gdLst/>
              <a:ahLst/>
              <a:cxnLst/>
              <a:rect l="l" t="t" r="r" b="b"/>
              <a:pathLst>
                <a:path w="1737359" h="773430">
                  <a:moveTo>
                    <a:pt x="782320" y="1270"/>
                  </a:moveTo>
                  <a:lnTo>
                    <a:pt x="744220" y="0"/>
                  </a:lnTo>
                  <a:lnTo>
                    <a:pt x="743585" y="17780"/>
                  </a:lnTo>
                  <a:lnTo>
                    <a:pt x="742188" y="34671"/>
                  </a:lnTo>
                  <a:lnTo>
                    <a:pt x="732142" y="84328"/>
                  </a:lnTo>
                  <a:lnTo>
                    <a:pt x="714375" y="132969"/>
                  </a:lnTo>
                  <a:lnTo>
                    <a:pt x="689737" y="179451"/>
                  </a:lnTo>
                  <a:lnTo>
                    <a:pt x="659003" y="222758"/>
                  </a:lnTo>
                  <a:lnTo>
                    <a:pt x="623062" y="261747"/>
                  </a:lnTo>
                  <a:lnTo>
                    <a:pt x="582930" y="295783"/>
                  </a:lnTo>
                  <a:lnTo>
                    <a:pt x="539369" y="323596"/>
                  </a:lnTo>
                  <a:lnTo>
                    <a:pt x="493649" y="344551"/>
                  </a:lnTo>
                  <a:lnTo>
                    <a:pt x="446405" y="357632"/>
                  </a:lnTo>
                  <a:lnTo>
                    <a:pt x="381889" y="362585"/>
                  </a:lnTo>
                  <a:lnTo>
                    <a:pt x="363728" y="364236"/>
                  </a:lnTo>
                  <a:lnTo>
                    <a:pt x="309880" y="375920"/>
                  </a:lnTo>
                  <a:lnTo>
                    <a:pt x="258191" y="396367"/>
                  </a:lnTo>
                  <a:lnTo>
                    <a:pt x="209042" y="424815"/>
                  </a:lnTo>
                  <a:lnTo>
                    <a:pt x="163830" y="459867"/>
                  </a:lnTo>
                  <a:lnTo>
                    <a:pt x="136017" y="486664"/>
                  </a:lnTo>
                  <a:lnTo>
                    <a:pt x="110490" y="515620"/>
                  </a:lnTo>
                  <a:lnTo>
                    <a:pt x="87376" y="546608"/>
                  </a:lnTo>
                  <a:lnTo>
                    <a:pt x="67056" y="579374"/>
                  </a:lnTo>
                  <a:lnTo>
                    <a:pt x="49911" y="613664"/>
                  </a:lnTo>
                  <a:lnTo>
                    <a:pt x="38582" y="645960"/>
                  </a:lnTo>
                  <a:lnTo>
                    <a:pt x="0" y="638937"/>
                  </a:lnTo>
                  <a:lnTo>
                    <a:pt x="35814" y="761619"/>
                  </a:lnTo>
                  <a:lnTo>
                    <a:pt x="102704" y="672465"/>
                  </a:lnTo>
                  <a:lnTo>
                    <a:pt x="112522" y="659384"/>
                  </a:lnTo>
                  <a:lnTo>
                    <a:pt x="76161" y="652780"/>
                  </a:lnTo>
                  <a:lnTo>
                    <a:pt x="77800" y="646049"/>
                  </a:lnTo>
                  <a:lnTo>
                    <a:pt x="78105" y="644817"/>
                  </a:lnTo>
                  <a:lnTo>
                    <a:pt x="99949" y="598678"/>
                  </a:lnTo>
                  <a:lnTo>
                    <a:pt x="128651" y="554228"/>
                  </a:lnTo>
                  <a:lnTo>
                    <a:pt x="163068" y="513461"/>
                  </a:lnTo>
                  <a:lnTo>
                    <a:pt x="201803" y="477520"/>
                  </a:lnTo>
                  <a:lnTo>
                    <a:pt x="244094" y="447548"/>
                  </a:lnTo>
                  <a:lnTo>
                    <a:pt x="289179" y="424053"/>
                  </a:lnTo>
                  <a:lnTo>
                    <a:pt x="335915" y="408178"/>
                  </a:lnTo>
                  <a:lnTo>
                    <a:pt x="383159" y="400685"/>
                  </a:lnTo>
                  <a:lnTo>
                    <a:pt x="418465" y="399415"/>
                  </a:lnTo>
                  <a:lnTo>
                    <a:pt x="436499" y="397637"/>
                  </a:lnTo>
                  <a:lnTo>
                    <a:pt x="490220" y="385826"/>
                  </a:lnTo>
                  <a:lnTo>
                    <a:pt x="541909" y="365252"/>
                  </a:lnTo>
                  <a:lnTo>
                    <a:pt x="590677" y="336931"/>
                  </a:lnTo>
                  <a:lnTo>
                    <a:pt x="621411" y="314198"/>
                  </a:lnTo>
                  <a:lnTo>
                    <a:pt x="649986" y="288671"/>
                  </a:lnTo>
                  <a:lnTo>
                    <a:pt x="676656" y="260858"/>
                  </a:lnTo>
                  <a:lnTo>
                    <a:pt x="701040" y="230632"/>
                  </a:lnTo>
                  <a:lnTo>
                    <a:pt x="722617" y="198628"/>
                  </a:lnTo>
                  <a:lnTo>
                    <a:pt x="741299" y="165100"/>
                  </a:lnTo>
                  <a:lnTo>
                    <a:pt x="756920" y="129921"/>
                  </a:lnTo>
                  <a:lnTo>
                    <a:pt x="768985" y="93738"/>
                  </a:lnTo>
                  <a:lnTo>
                    <a:pt x="780161" y="37846"/>
                  </a:lnTo>
                  <a:lnTo>
                    <a:pt x="781685" y="19050"/>
                  </a:lnTo>
                  <a:lnTo>
                    <a:pt x="782320" y="1270"/>
                  </a:lnTo>
                  <a:close/>
                </a:path>
                <a:path w="1737359" h="773430">
                  <a:moveTo>
                    <a:pt x="1736852" y="632206"/>
                  </a:moveTo>
                  <a:lnTo>
                    <a:pt x="1699552" y="647065"/>
                  </a:lnTo>
                  <a:lnTo>
                    <a:pt x="1692910" y="634746"/>
                  </a:lnTo>
                  <a:lnTo>
                    <a:pt x="1692021" y="633222"/>
                  </a:lnTo>
                  <a:lnTo>
                    <a:pt x="1691005" y="631825"/>
                  </a:lnTo>
                  <a:lnTo>
                    <a:pt x="1689735" y="630555"/>
                  </a:lnTo>
                  <a:lnTo>
                    <a:pt x="1672209" y="612648"/>
                  </a:lnTo>
                  <a:lnTo>
                    <a:pt x="1652778" y="595757"/>
                  </a:lnTo>
                  <a:lnTo>
                    <a:pt x="1631823" y="580517"/>
                  </a:lnTo>
                  <a:lnTo>
                    <a:pt x="1609344" y="566674"/>
                  </a:lnTo>
                  <a:lnTo>
                    <a:pt x="1601622" y="562737"/>
                  </a:lnTo>
                  <a:lnTo>
                    <a:pt x="1585468" y="554482"/>
                  </a:lnTo>
                  <a:lnTo>
                    <a:pt x="1535049" y="535813"/>
                  </a:lnTo>
                  <a:lnTo>
                    <a:pt x="1495679" y="527558"/>
                  </a:lnTo>
                  <a:lnTo>
                    <a:pt x="1455039" y="524764"/>
                  </a:lnTo>
                  <a:lnTo>
                    <a:pt x="1441323" y="525018"/>
                  </a:lnTo>
                  <a:lnTo>
                    <a:pt x="1400937" y="530352"/>
                  </a:lnTo>
                  <a:lnTo>
                    <a:pt x="1348486" y="545973"/>
                  </a:lnTo>
                  <a:lnTo>
                    <a:pt x="1299972" y="569976"/>
                  </a:lnTo>
                  <a:lnTo>
                    <a:pt x="1256665" y="601091"/>
                  </a:lnTo>
                  <a:lnTo>
                    <a:pt x="1219708" y="638302"/>
                  </a:lnTo>
                  <a:lnTo>
                    <a:pt x="1191260" y="679704"/>
                  </a:lnTo>
                  <a:lnTo>
                    <a:pt x="1172591" y="725043"/>
                  </a:lnTo>
                  <a:lnTo>
                    <a:pt x="1165860" y="771652"/>
                  </a:lnTo>
                  <a:lnTo>
                    <a:pt x="1203960" y="773049"/>
                  </a:lnTo>
                  <a:lnTo>
                    <a:pt x="1204341" y="762381"/>
                  </a:lnTo>
                  <a:lnTo>
                    <a:pt x="1205357" y="752983"/>
                  </a:lnTo>
                  <a:lnTo>
                    <a:pt x="1216025" y="715518"/>
                  </a:lnTo>
                  <a:lnTo>
                    <a:pt x="1236345" y="679196"/>
                  </a:lnTo>
                  <a:lnTo>
                    <a:pt x="1265301" y="644779"/>
                  </a:lnTo>
                  <a:lnTo>
                    <a:pt x="1300988" y="614934"/>
                  </a:lnTo>
                  <a:lnTo>
                    <a:pt x="1341882" y="590423"/>
                  </a:lnTo>
                  <a:lnTo>
                    <a:pt x="1386586" y="573151"/>
                  </a:lnTo>
                  <a:lnTo>
                    <a:pt x="1432560" y="564007"/>
                  </a:lnTo>
                  <a:lnTo>
                    <a:pt x="1455928" y="562737"/>
                  </a:lnTo>
                  <a:lnTo>
                    <a:pt x="1467739" y="563118"/>
                  </a:lnTo>
                  <a:lnTo>
                    <a:pt x="1526286" y="573024"/>
                  </a:lnTo>
                  <a:lnTo>
                    <a:pt x="1570863" y="589661"/>
                  </a:lnTo>
                  <a:lnTo>
                    <a:pt x="1611630" y="612902"/>
                  </a:lnTo>
                  <a:lnTo>
                    <a:pt x="1647190" y="641350"/>
                  </a:lnTo>
                  <a:lnTo>
                    <a:pt x="1663903" y="661263"/>
                  </a:lnTo>
                  <a:lnTo>
                    <a:pt x="1630680" y="674497"/>
                  </a:lnTo>
                  <a:lnTo>
                    <a:pt x="1726057" y="759587"/>
                  </a:lnTo>
                  <a:lnTo>
                    <a:pt x="1732788" y="680085"/>
                  </a:lnTo>
                  <a:lnTo>
                    <a:pt x="1736852" y="632206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1932" y="2523743"/>
              <a:ext cx="3363595" cy="344805"/>
            </a:xfrm>
            <a:custGeom>
              <a:avLst/>
              <a:gdLst/>
              <a:ahLst/>
              <a:cxnLst/>
              <a:rect l="l" t="t" r="r" b="b"/>
              <a:pathLst>
                <a:path w="3363595" h="344805">
                  <a:moveTo>
                    <a:pt x="0" y="16129"/>
                  </a:moveTo>
                  <a:lnTo>
                    <a:pt x="0" y="7238"/>
                  </a:lnTo>
                  <a:lnTo>
                    <a:pt x="7238" y="0"/>
                  </a:lnTo>
                  <a:lnTo>
                    <a:pt x="16128" y="0"/>
                  </a:lnTo>
                  <a:lnTo>
                    <a:pt x="1431670" y="0"/>
                  </a:lnTo>
                  <a:lnTo>
                    <a:pt x="1440561" y="0"/>
                  </a:lnTo>
                  <a:lnTo>
                    <a:pt x="1447799" y="7238"/>
                  </a:lnTo>
                  <a:lnTo>
                    <a:pt x="1447799" y="16129"/>
                  </a:lnTo>
                  <a:lnTo>
                    <a:pt x="1447799" y="328294"/>
                  </a:lnTo>
                  <a:lnTo>
                    <a:pt x="1447799" y="337185"/>
                  </a:lnTo>
                  <a:lnTo>
                    <a:pt x="1440561" y="344424"/>
                  </a:lnTo>
                  <a:lnTo>
                    <a:pt x="1431670" y="344424"/>
                  </a:lnTo>
                  <a:lnTo>
                    <a:pt x="16128" y="344424"/>
                  </a:lnTo>
                  <a:lnTo>
                    <a:pt x="7238" y="344424"/>
                  </a:lnTo>
                  <a:lnTo>
                    <a:pt x="0" y="337185"/>
                  </a:lnTo>
                  <a:lnTo>
                    <a:pt x="0" y="328294"/>
                  </a:lnTo>
                  <a:lnTo>
                    <a:pt x="0" y="16129"/>
                  </a:lnTo>
                  <a:close/>
                </a:path>
                <a:path w="3363595" h="344805">
                  <a:moveTo>
                    <a:pt x="1915667" y="16129"/>
                  </a:moveTo>
                  <a:lnTo>
                    <a:pt x="1915667" y="7238"/>
                  </a:lnTo>
                  <a:lnTo>
                    <a:pt x="1922907" y="0"/>
                  </a:lnTo>
                  <a:lnTo>
                    <a:pt x="1931796" y="0"/>
                  </a:lnTo>
                  <a:lnTo>
                    <a:pt x="3347339" y="0"/>
                  </a:lnTo>
                  <a:lnTo>
                    <a:pt x="3356228" y="0"/>
                  </a:lnTo>
                  <a:lnTo>
                    <a:pt x="3363467" y="7238"/>
                  </a:lnTo>
                  <a:lnTo>
                    <a:pt x="3363467" y="16129"/>
                  </a:lnTo>
                  <a:lnTo>
                    <a:pt x="3363467" y="328294"/>
                  </a:lnTo>
                  <a:lnTo>
                    <a:pt x="3363467" y="337185"/>
                  </a:lnTo>
                  <a:lnTo>
                    <a:pt x="3356228" y="344424"/>
                  </a:lnTo>
                  <a:lnTo>
                    <a:pt x="3347339" y="344424"/>
                  </a:lnTo>
                  <a:lnTo>
                    <a:pt x="1931796" y="344424"/>
                  </a:lnTo>
                  <a:lnTo>
                    <a:pt x="1922907" y="344424"/>
                  </a:lnTo>
                  <a:lnTo>
                    <a:pt x="1915667" y="337185"/>
                  </a:lnTo>
                  <a:lnTo>
                    <a:pt x="1915667" y="328294"/>
                  </a:lnTo>
                  <a:lnTo>
                    <a:pt x="1915667" y="16129"/>
                  </a:lnTo>
                  <a:close/>
                </a:path>
              </a:pathLst>
            </a:custGeom>
            <a:ln w="5715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24017" y="3751351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07505" y="3627373"/>
            <a:ext cx="2585720" cy="1397000"/>
            <a:chOff x="6207505" y="3627373"/>
            <a:chExt cx="2585720" cy="1397000"/>
          </a:xfrm>
        </p:grpSpPr>
        <p:sp>
          <p:nvSpPr>
            <p:cNvPr id="52" name="object 52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0205" y="3640073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33565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6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60" y="18287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33565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60" y="18287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64808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167626" y="3855973"/>
            <a:ext cx="665480" cy="939800"/>
            <a:chOff x="7167626" y="3855973"/>
            <a:chExt cx="665480" cy="939800"/>
          </a:xfrm>
        </p:grpSpPr>
        <p:sp>
          <p:nvSpPr>
            <p:cNvPr id="60" name="object 60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80326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80326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212203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915909" y="3855973"/>
            <a:ext cx="665480" cy="939800"/>
            <a:chOff x="7915909" y="3855973"/>
            <a:chExt cx="665480" cy="939800"/>
          </a:xfrm>
        </p:grpSpPr>
        <p:sp>
          <p:nvSpPr>
            <p:cNvPr id="66" name="object 66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28609" y="386867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4452" y="4070705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1494155" algn="l"/>
              </a:tabLst>
            </a:pP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1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50" dirty="0">
                <a:solidFill>
                  <a:srgbClr val="FFFFFF"/>
                </a:solidFill>
                <a:latin typeface="Kozuka Gothic Pr6N B"/>
                <a:cs typeface="Kozuka Gothic Pr6N B"/>
              </a:rPr>
              <a:t>2</a:t>
            </a:r>
            <a:r>
              <a:rPr sz="2800" b="1" dirty="0">
                <a:solidFill>
                  <a:srgbClr val="FFFFFF"/>
                </a:solidFill>
                <a:latin typeface="Kozuka Gothic Pr6N B"/>
                <a:cs typeface="Kozuka Gothic Pr6N B"/>
              </a:rPr>
              <a:t>	</a:t>
            </a:r>
            <a:r>
              <a:rPr sz="2800" b="1" spc="-155" dirty="0">
                <a:solidFill>
                  <a:srgbClr val="FFFFFF"/>
                </a:solidFill>
                <a:latin typeface="Kozuka Gothic Pr6N B"/>
                <a:cs typeface="Kozuka Gothic Pr6N B"/>
              </a:rPr>
              <a:t>3</a:t>
            </a:r>
            <a:endParaRPr sz="2800">
              <a:latin typeface="Kozuka Gothic Pr6N B"/>
              <a:cs typeface="Kozuka Gothic Pr6N B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915909" y="3855973"/>
            <a:ext cx="391160" cy="208279"/>
            <a:chOff x="7915909" y="3855973"/>
            <a:chExt cx="391160" cy="208279"/>
          </a:xfrm>
        </p:grpSpPr>
        <p:sp>
          <p:nvSpPr>
            <p:cNvPr id="70" name="object 70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365759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65759" y="1828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8609" y="3868673"/>
              <a:ext cx="365760" cy="182880"/>
            </a:xfrm>
            <a:custGeom>
              <a:avLst/>
              <a:gdLst/>
              <a:ahLst/>
              <a:cxnLst/>
              <a:rect l="l" t="t" r="r" b="b"/>
              <a:pathLst>
                <a:path w="365759" h="182879">
                  <a:moveTo>
                    <a:pt x="0" y="182879"/>
                  </a:moveTo>
                  <a:lnTo>
                    <a:pt x="365759" y="18287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959217" y="3878950"/>
            <a:ext cx="31813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41185" y="972058"/>
            <a:ext cx="135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585858"/>
                </a:solidFill>
                <a:latin typeface="Times New Roman"/>
                <a:cs typeface="Times New Roman"/>
              </a:rPr>
              <a:t>Find</a:t>
            </a:r>
            <a:r>
              <a:rPr sz="2400" b="1" i="1" spc="-1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585858"/>
                </a:solidFill>
                <a:latin typeface="Times New Roman"/>
                <a:cs typeface="Times New Roman"/>
              </a:rPr>
              <a:t>Key&gt;3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673090" y="1644776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&lt;Page*&gt;</a:t>
            </a:r>
            <a:endParaRPr sz="1600">
              <a:latin typeface="Kozuka Gothic Pr6N B"/>
              <a:cs typeface="Kozuka Gothic Pr6N B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45682" y="2081275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&lt;Page*&gt;</a:t>
            </a:r>
            <a:endParaRPr sz="1600">
              <a:latin typeface="Kozuka Gothic Pr6N B"/>
              <a:cs typeface="Kozuka Gothic Pr6N B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93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BULK</a:t>
            </a:r>
            <a:r>
              <a:rPr spc="310" dirty="0"/>
              <a:t> </a:t>
            </a:r>
            <a:r>
              <a:rPr spc="45" dirty="0"/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48246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fastest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way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build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new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B+Tree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existing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table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first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sort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then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build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index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bottom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up.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8801" y="3319398"/>
            <a:ext cx="1720850" cy="1368425"/>
          </a:xfrm>
          <a:custGeom>
            <a:avLst/>
            <a:gdLst/>
            <a:ahLst/>
            <a:cxnLst/>
            <a:rect l="l" t="t" r="r" b="b"/>
            <a:pathLst>
              <a:path w="1720850" h="1368425">
                <a:moveTo>
                  <a:pt x="1712087" y="627684"/>
                </a:moveTo>
                <a:lnTo>
                  <a:pt x="1674787" y="642518"/>
                </a:lnTo>
                <a:lnTo>
                  <a:pt x="1668145" y="630224"/>
                </a:lnTo>
                <a:lnTo>
                  <a:pt x="1667256" y="628688"/>
                </a:lnTo>
                <a:lnTo>
                  <a:pt x="1666240" y="627265"/>
                </a:lnTo>
                <a:lnTo>
                  <a:pt x="1664970" y="626008"/>
                </a:lnTo>
                <a:lnTo>
                  <a:pt x="1647444" y="608050"/>
                </a:lnTo>
                <a:lnTo>
                  <a:pt x="1628013" y="591235"/>
                </a:lnTo>
                <a:lnTo>
                  <a:pt x="1607058" y="575957"/>
                </a:lnTo>
                <a:lnTo>
                  <a:pt x="1584579" y="562051"/>
                </a:lnTo>
                <a:lnTo>
                  <a:pt x="1577060" y="558228"/>
                </a:lnTo>
                <a:lnTo>
                  <a:pt x="1560703" y="549910"/>
                </a:lnTo>
                <a:lnTo>
                  <a:pt x="1510284" y="531241"/>
                </a:lnTo>
                <a:lnTo>
                  <a:pt x="1470914" y="522986"/>
                </a:lnTo>
                <a:lnTo>
                  <a:pt x="1430274" y="520192"/>
                </a:lnTo>
                <a:lnTo>
                  <a:pt x="1416558" y="520446"/>
                </a:lnTo>
                <a:lnTo>
                  <a:pt x="1376172" y="525780"/>
                </a:lnTo>
                <a:lnTo>
                  <a:pt x="1323721" y="541401"/>
                </a:lnTo>
                <a:lnTo>
                  <a:pt x="1275207" y="565454"/>
                </a:lnTo>
                <a:lnTo>
                  <a:pt x="1231900" y="596569"/>
                </a:lnTo>
                <a:lnTo>
                  <a:pt x="1194943" y="633679"/>
                </a:lnTo>
                <a:lnTo>
                  <a:pt x="1166495" y="675093"/>
                </a:lnTo>
                <a:lnTo>
                  <a:pt x="1147826" y="720445"/>
                </a:lnTo>
                <a:lnTo>
                  <a:pt x="1141095" y="767092"/>
                </a:lnTo>
                <a:lnTo>
                  <a:pt x="1179195" y="768464"/>
                </a:lnTo>
                <a:lnTo>
                  <a:pt x="1179576" y="757796"/>
                </a:lnTo>
                <a:lnTo>
                  <a:pt x="1180592" y="748360"/>
                </a:lnTo>
                <a:lnTo>
                  <a:pt x="1191260" y="710958"/>
                </a:lnTo>
                <a:lnTo>
                  <a:pt x="1211580" y="674611"/>
                </a:lnTo>
                <a:lnTo>
                  <a:pt x="1240536" y="640181"/>
                </a:lnTo>
                <a:lnTo>
                  <a:pt x="1276223" y="610349"/>
                </a:lnTo>
                <a:lnTo>
                  <a:pt x="1317117" y="585914"/>
                </a:lnTo>
                <a:lnTo>
                  <a:pt x="1361821" y="568540"/>
                </a:lnTo>
                <a:lnTo>
                  <a:pt x="1407795" y="559409"/>
                </a:lnTo>
                <a:lnTo>
                  <a:pt x="1431163" y="558228"/>
                </a:lnTo>
                <a:lnTo>
                  <a:pt x="1442974" y="558507"/>
                </a:lnTo>
                <a:lnTo>
                  <a:pt x="1501521" y="568388"/>
                </a:lnTo>
                <a:lnTo>
                  <a:pt x="1546098" y="585050"/>
                </a:lnTo>
                <a:lnTo>
                  <a:pt x="1586865" y="608317"/>
                </a:lnTo>
                <a:lnTo>
                  <a:pt x="1622425" y="636803"/>
                </a:lnTo>
                <a:lnTo>
                  <a:pt x="1639125" y="656704"/>
                </a:lnTo>
                <a:lnTo>
                  <a:pt x="1605915" y="669912"/>
                </a:lnTo>
                <a:lnTo>
                  <a:pt x="1701292" y="755015"/>
                </a:lnTo>
                <a:lnTo>
                  <a:pt x="1708023" y="675563"/>
                </a:lnTo>
                <a:lnTo>
                  <a:pt x="1712087" y="627684"/>
                </a:lnTo>
                <a:close/>
              </a:path>
              <a:path w="1720850" h="1368425">
                <a:moveTo>
                  <a:pt x="1713230" y="1270"/>
                </a:moveTo>
                <a:lnTo>
                  <a:pt x="1675130" y="0"/>
                </a:lnTo>
                <a:lnTo>
                  <a:pt x="1674876" y="9017"/>
                </a:lnTo>
                <a:lnTo>
                  <a:pt x="1673987" y="16383"/>
                </a:lnTo>
                <a:lnTo>
                  <a:pt x="1657985" y="63627"/>
                </a:lnTo>
                <a:lnTo>
                  <a:pt x="1623568" y="111252"/>
                </a:lnTo>
                <a:lnTo>
                  <a:pt x="1590929" y="142875"/>
                </a:lnTo>
                <a:lnTo>
                  <a:pt x="1550797" y="173863"/>
                </a:lnTo>
                <a:lnTo>
                  <a:pt x="1504188" y="203454"/>
                </a:lnTo>
                <a:lnTo>
                  <a:pt x="1451483" y="231648"/>
                </a:lnTo>
                <a:lnTo>
                  <a:pt x="1393317" y="257810"/>
                </a:lnTo>
                <a:lnTo>
                  <a:pt x="1330579" y="281813"/>
                </a:lnTo>
                <a:lnTo>
                  <a:pt x="1263777" y="303276"/>
                </a:lnTo>
                <a:lnTo>
                  <a:pt x="1193546" y="321691"/>
                </a:lnTo>
                <a:lnTo>
                  <a:pt x="1120521" y="337185"/>
                </a:lnTo>
                <a:lnTo>
                  <a:pt x="1045337" y="349123"/>
                </a:lnTo>
                <a:lnTo>
                  <a:pt x="1007237" y="353695"/>
                </a:lnTo>
                <a:lnTo>
                  <a:pt x="968629" y="357251"/>
                </a:lnTo>
                <a:lnTo>
                  <a:pt x="930021" y="359918"/>
                </a:lnTo>
                <a:lnTo>
                  <a:pt x="891032" y="361442"/>
                </a:lnTo>
                <a:lnTo>
                  <a:pt x="812927" y="362712"/>
                </a:lnTo>
                <a:lnTo>
                  <a:pt x="773176" y="364363"/>
                </a:lnTo>
                <a:lnTo>
                  <a:pt x="733425" y="367030"/>
                </a:lnTo>
                <a:lnTo>
                  <a:pt x="693915" y="370713"/>
                </a:lnTo>
                <a:lnTo>
                  <a:pt x="654812" y="375539"/>
                </a:lnTo>
                <a:lnTo>
                  <a:pt x="616077" y="381127"/>
                </a:lnTo>
                <a:lnTo>
                  <a:pt x="577723" y="387731"/>
                </a:lnTo>
                <a:lnTo>
                  <a:pt x="540004" y="395097"/>
                </a:lnTo>
                <a:lnTo>
                  <a:pt x="466344" y="412623"/>
                </a:lnTo>
                <a:lnTo>
                  <a:pt x="395859" y="433197"/>
                </a:lnTo>
                <a:lnTo>
                  <a:pt x="329057" y="456565"/>
                </a:lnTo>
                <a:lnTo>
                  <a:pt x="266446" y="482600"/>
                </a:lnTo>
                <a:lnTo>
                  <a:pt x="208788" y="510921"/>
                </a:lnTo>
                <a:lnTo>
                  <a:pt x="156464" y="541401"/>
                </a:lnTo>
                <a:lnTo>
                  <a:pt x="110236" y="573747"/>
                </a:lnTo>
                <a:lnTo>
                  <a:pt x="70485" y="607771"/>
                </a:lnTo>
                <a:lnTo>
                  <a:pt x="53340" y="625475"/>
                </a:lnTo>
                <a:lnTo>
                  <a:pt x="52324" y="626478"/>
                </a:lnTo>
                <a:lnTo>
                  <a:pt x="51562" y="627595"/>
                </a:lnTo>
                <a:lnTo>
                  <a:pt x="50800" y="628789"/>
                </a:lnTo>
                <a:lnTo>
                  <a:pt x="38201" y="649401"/>
                </a:lnTo>
                <a:lnTo>
                  <a:pt x="0" y="634276"/>
                </a:lnTo>
                <a:lnTo>
                  <a:pt x="11049" y="761580"/>
                </a:lnTo>
                <a:lnTo>
                  <a:pt x="98907" y="682955"/>
                </a:lnTo>
                <a:lnTo>
                  <a:pt x="106299" y="676351"/>
                </a:lnTo>
                <a:lnTo>
                  <a:pt x="74155" y="663638"/>
                </a:lnTo>
                <a:lnTo>
                  <a:pt x="81280" y="651954"/>
                </a:lnTo>
                <a:lnTo>
                  <a:pt x="82181" y="650481"/>
                </a:lnTo>
                <a:lnTo>
                  <a:pt x="113538" y="620090"/>
                </a:lnTo>
                <a:lnTo>
                  <a:pt x="153797" y="589026"/>
                </a:lnTo>
                <a:lnTo>
                  <a:pt x="200406" y="559142"/>
                </a:lnTo>
                <a:lnTo>
                  <a:pt x="253238" y="530860"/>
                </a:lnTo>
                <a:lnTo>
                  <a:pt x="311277" y="504698"/>
                </a:lnTo>
                <a:lnTo>
                  <a:pt x="374142" y="480695"/>
                </a:lnTo>
                <a:lnTo>
                  <a:pt x="440817" y="459232"/>
                </a:lnTo>
                <a:lnTo>
                  <a:pt x="511175" y="440563"/>
                </a:lnTo>
                <a:lnTo>
                  <a:pt x="584200" y="425323"/>
                </a:lnTo>
                <a:lnTo>
                  <a:pt x="659257" y="413258"/>
                </a:lnTo>
                <a:lnTo>
                  <a:pt x="697484" y="408686"/>
                </a:lnTo>
                <a:lnTo>
                  <a:pt x="735965" y="405003"/>
                </a:lnTo>
                <a:lnTo>
                  <a:pt x="774700" y="402336"/>
                </a:lnTo>
                <a:lnTo>
                  <a:pt x="813562" y="400812"/>
                </a:lnTo>
                <a:lnTo>
                  <a:pt x="892556" y="399542"/>
                </a:lnTo>
                <a:lnTo>
                  <a:pt x="932561" y="397891"/>
                </a:lnTo>
                <a:lnTo>
                  <a:pt x="972185" y="395224"/>
                </a:lnTo>
                <a:lnTo>
                  <a:pt x="1011682" y="391541"/>
                </a:lnTo>
                <a:lnTo>
                  <a:pt x="1050925" y="386715"/>
                </a:lnTo>
                <a:lnTo>
                  <a:pt x="1089660" y="381127"/>
                </a:lnTo>
                <a:lnTo>
                  <a:pt x="1128014" y="374523"/>
                </a:lnTo>
                <a:lnTo>
                  <a:pt x="1165733" y="367030"/>
                </a:lnTo>
                <a:lnTo>
                  <a:pt x="1202944" y="358648"/>
                </a:lnTo>
                <a:lnTo>
                  <a:pt x="1274953" y="339598"/>
                </a:lnTo>
                <a:lnTo>
                  <a:pt x="1343787" y="317627"/>
                </a:lnTo>
                <a:lnTo>
                  <a:pt x="1408557" y="292862"/>
                </a:lnTo>
                <a:lnTo>
                  <a:pt x="1468882" y="265557"/>
                </a:lnTo>
                <a:lnTo>
                  <a:pt x="1524000" y="235966"/>
                </a:lnTo>
                <a:lnTo>
                  <a:pt x="1573403" y="204470"/>
                </a:lnTo>
                <a:lnTo>
                  <a:pt x="1616583" y="171069"/>
                </a:lnTo>
                <a:lnTo>
                  <a:pt x="1652778" y="135763"/>
                </a:lnTo>
                <a:lnTo>
                  <a:pt x="1681353" y="98806"/>
                </a:lnTo>
                <a:lnTo>
                  <a:pt x="1701292" y="60579"/>
                </a:lnTo>
                <a:lnTo>
                  <a:pt x="1711960" y="20447"/>
                </a:lnTo>
                <a:lnTo>
                  <a:pt x="1712976" y="10160"/>
                </a:lnTo>
                <a:lnTo>
                  <a:pt x="1713230" y="1270"/>
                </a:lnTo>
                <a:close/>
              </a:path>
              <a:path w="1720850" h="1368425">
                <a:moveTo>
                  <a:pt x="1720342" y="1121460"/>
                </a:moveTo>
                <a:lnTo>
                  <a:pt x="1682242" y="1120089"/>
                </a:lnTo>
                <a:lnTo>
                  <a:pt x="1681861" y="1130757"/>
                </a:lnTo>
                <a:lnTo>
                  <a:pt x="1680845" y="1140193"/>
                </a:lnTo>
                <a:lnTo>
                  <a:pt x="1670050" y="1177594"/>
                </a:lnTo>
                <a:lnTo>
                  <a:pt x="1649857" y="1213840"/>
                </a:lnTo>
                <a:lnTo>
                  <a:pt x="1620901" y="1248410"/>
                </a:lnTo>
                <a:lnTo>
                  <a:pt x="1585214" y="1278229"/>
                </a:lnTo>
                <a:lnTo>
                  <a:pt x="1544320" y="1302639"/>
                </a:lnTo>
                <a:lnTo>
                  <a:pt x="1499743" y="1320012"/>
                </a:lnTo>
                <a:lnTo>
                  <a:pt x="1453642" y="1329143"/>
                </a:lnTo>
                <a:lnTo>
                  <a:pt x="1430274" y="1330325"/>
                </a:lnTo>
                <a:lnTo>
                  <a:pt x="1418463" y="1330045"/>
                </a:lnTo>
                <a:lnTo>
                  <a:pt x="1359916" y="1320165"/>
                </a:lnTo>
                <a:lnTo>
                  <a:pt x="1315339" y="1303502"/>
                </a:lnTo>
                <a:lnTo>
                  <a:pt x="1274572" y="1280236"/>
                </a:lnTo>
                <a:lnTo>
                  <a:pt x="1239012" y="1251750"/>
                </a:lnTo>
                <a:lnTo>
                  <a:pt x="1227785" y="1240218"/>
                </a:lnTo>
                <a:lnTo>
                  <a:pt x="1225588" y="1237970"/>
                </a:lnTo>
                <a:lnTo>
                  <a:pt x="1224508" y="1235951"/>
                </a:lnTo>
                <a:lnTo>
                  <a:pt x="1222286" y="1231849"/>
                </a:lnTo>
                <a:lnTo>
                  <a:pt x="1255522" y="1218615"/>
                </a:lnTo>
                <a:lnTo>
                  <a:pt x="1249210" y="1212989"/>
                </a:lnTo>
                <a:lnTo>
                  <a:pt x="1160145" y="1133538"/>
                </a:lnTo>
                <a:lnTo>
                  <a:pt x="1149350" y="1260868"/>
                </a:lnTo>
                <a:lnTo>
                  <a:pt x="1186637" y="1246035"/>
                </a:lnTo>
                <a:lnTo>
                  <a:pt x="1193292" y="1258316"/>
                </a:lnTo>
                <a:lnTo>
                  <a:pt x="1194181" y="1259878"/>
                </a:lnTo>
                <a:lnTo>
                  <a:pt x="1195197" y="1261313"/>
                </a:lnTo>
                <a:lnTo>
                  <a:pt x="1196467" y="1262583"/>
                </a:lnTo>
                <a:lnTo>
                  <a:pt x="1213993" y="1280502"/>
                </a:lnTo>
                <a:lnTo>
                  <a:pt x="1254506" y="1312595"/>
                </a:lnTo>
                <a:lnTo>
                  <a:pt x="1300734" y="1338668"/>
                </a:lnTo>
                <a:lnTo>
                  <a:pt x="1351280" y="1357249"/>
                </a:lnTo>
                <a:lnTo>
                  <a:pt x="1390523" y="1365529"/>
                </a:lnTo>
                <a:lnTo>
                  <a:pt x="1431163" y="1368425"/>
                </a:lnTo>
                <a:lnTo>
                  <a:pt x="1445006" y="1368069"/>
                </a:lnTo>
                <a:lnTo>
                  <a:pt x="1485392" y="1362824"/>
                </a:lnTo>
                <a:lnTo>
                  <a:pt x="1537843" y="1347152"/>
                </a:lnTo>
                <a:lnTo>
                  <a:pt x="1573098" y="1330325"/>
                </a:lnTo>
                <a:lnTo>
                  <a:pt x="1586230" y="1323098"/>
                </a:lnTo>
                <a:lnTo>
                  <a:pt x="1629537" y="1292021"/>
                </a:lnTo>
                <a:lnTo>
                  <a:pt x="1666494" y="1254874"/>
                </a:lnTo>
                <a:lnTo>
                  <a:pt x="1694942" y="1213459"/>
                </a:lnTo>
                <a:lnTo>
                  <a:pt x="1713611" y="1168107"/>
                </a:lnTo>
                <a:lnTo>
                  <a:pt x="1719961" y="1132128"/>
                </a:lnTo>
                <a:lnTo>
                  <a:pt x="1720342" y="112146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527" y="3319653"/>
            <a:ext cx="297815" cy="761365"/>
          </a:xfrm>
          <a:custGeom>
            <a:avLst/>
            <a:gdLst/>
            <a:ahLst/>
            <a:cxnLst/>
            <a:rect l="l" t="t" r="r" b="b"/>
            <a:pathLst>
              <a:path w="297814" h="761364">
                <a:moveTo>
                  <a:pt x="0" y="643902"/>
                </a:moveTo>
                <a:lnTo>
                  <a:pt x="50419" y="761326"/>
                </a:lnTo>
                <a:lnTo>
                  <a:pt x="104100" y="668058"/>
                </a:lnTo>
                <a:lnTo>
                  <a:pt x="74930" y="668058"/>
                </a:lnTo>
                <a:lnTo>
                  <a:pt x="36957" y="664425"/>
                </a:lnTo>
                <a:lnTo>
                  <a:pt x="38730" y="646160"/>
                </a:lnTo>
                <a:lnTo>
                  <a:pt x="0" y="643902"/>
                </a:lnTo>
                <a:close/>
              </a:path>
              <a:path w="297814" h="761364">
                <a:moveTo>
                  <a:pt x="38730" y="646160"/>
                </a:moveTo>
                <a:lnTo>
                  <a:pt x="36957" y="664425"/>
                </a:lnTo>
                <a:lnTo>
                  <a:pt x="74930" y="668058"/>
                </a:lnTo>
                <a:lnTo>
                  <a:pt x="76768" y="648377"/>
                </a:lnTo>
                <a:lnTo>
                  <a:pt x="38730" y="646160"/>
                </a:lnTo>
                <a:close/>
              </a:path>
              <a:path w="297814" h="761364">
                <a:moveTo>
                  <a:pt x="76768" y="648377"/>
                </a:moveTo>
                <a:lnTo>
                  <a:pt x="74930" y="668058"/>
                </a:lnTo>
                <a:lnTo>
                  <a:pt x="104100" y="668058"/>
                </a:lnTo>
                <a:lnTo>
                  <a:pt x="114173" y="650557"/>
                </a:lnTo>
                <a:lnTo>
                  <a:pt x="76768" y="648377"/>
                </a:lnTo>
                <a:close/>
              </a:path>
              <a:path w="297814" h="761364">
                <a:moveTo>
                  <a:pt x="166084" y="361487"/>
                </a:moveTo>
                <a:lnTo>
                  <a:pt x="140081" y="368681"/>
                </a:lnTo>
                <a:lnTo>
                  <a:pt x="139192" y="369062"/>
                </a:lnTo>
                <a:lnTo>
                  <a:pt x="138430" y="369570"/>
                </a:lnTo>
                <a:lnTo>
                  <a:pt x="137540" y="370078"/>
                </a:lnTo>
                <a:lnTo>
                  <a:pt x="132334" y="373888"/>
                </a:lnTo>
                <a:lnTo>
                  <a:pt x="107061" y="402717"/>
                </a:lnTo>
                <a:lnTo>
                  <a:pt x="85978" y="443230"/>
                </a:lnTo>
                <a:lnTo>
                  <a:pt x="72183" y="480695"/>
                </a:lnTo>
                <a:lnTo>
                  <a:pt x="60071" y="522478"/>
                </a:lnTo>
                <a:lnTo>
                  <a:pt x="46736" y="585114"/>
                </a:lnTo>
                <a:lnTo>
                  <a:pt x="38730" y="646160"/>
                </a:lnTo>
                <a:lnTo>
                  <a:pt x="76768" y="648377"/>
                </a:lnTo>
                <a:lnTo>
                  <a:pt x="78994" y="624547"/>
                </a:lnTo>
                <a:lnTo>
                  <a:pt x="84074" y="592366"/>
                </a:lnTo>
                <a:lnTo>
                  <a:pt x="96774" y="532638"/>
                </a:lnTo>
                <a:lnTo>
                  <a:pt x="108203" y="492760"/>
                </a:lnTo>
                <a:lnTo>
                  <a:pt x="125222" y="448818"/>
                </a:lnTo>
                <a:lnTo>
                  <a:pt x="146938" y="412496"/>
                </a:lnTo>
                <a:lnTo>
                  <a:pt x="157484" y="402717"/>
                </a:lnTo>
                <a:lnTo>
                  <a:pt x="157099" y="402717"/>
                </a:lnTo>
                <a:lnTo>
                  <a:pt x="159638" y="401193"/>
                </a:lnTo>
                <a:lnTo>
                  <a:pt x="161783" y="400304"/>
                </a:lnTo>
                <a:lnTo>
                  <a:pt x="161289" y="400304"/>
                </a:lnTo>
                <a:lnTo>
                  <a:pt x="162198" y="400141"/>
                </a:lnTo>
                <a:lnTo>
                  <a:pt x="162433" y="400050"/>
                </a:lnTo>
                <a:lnTo>
                  <a:pt x="162712" y="400050"/>
                </a:lnTo>
                <a:lnTo>
                  <a:pt x="164846" y="399669"/>
                </a:lnTo>
                <a:lnTo>
                  <a:pt x="167690" y="399669"/>
                </a:lnTo>
                <a:lnTo>
                  <a:pt x="171958" y="399161"/>
                </a:lnTo>
                <a:lnTo>
                  <a:pt x="173227" y="399034"/>
                </a:lnTo>
                <a:lnTo>
                  <a:pt x="175513" y="398526"/>
                </a:lnTo>
                <a:lnTo>
                  <a:pt x="180848" y="396875"/>
                </a:lnTo>
                <a:lnTo>
                  <a:pt x="182880" y="396113"/>
                </a:lnTo>
                <a:lnTo>
                  <a:pt x="183769" y="395605"/>
                </a:lnTo>
                <a:lnTo>
                  <a:pt x="189102" y="392938"/>
                </a:lnTo>
                <a:lnTo>
                  <a:pt x="217170" y="366268"/>
                </a:lnTo>
                <a:lnTo>
                  <a:pt x="220138" y="361950"/>
                </a:lnTo>
                <a:lnTo>
                  <a:pt x="164464" y="361950"/>
                </a:lnTo>
                <a:lnTo>
                  <a:pt x="166084" y="361487"/>
                </a:lnTo>
                <a:close/>
              </a:path>
              <a:path w="297814" h="761364">
                <a:moveTo>
                  <a:pt x="159638" y="401193"/>
                </a:moveTo>
                <a:lnTo>
                  <a:pt x="157099" y="402717"/>
                </a:lnTo>
                <a:lnTo>
                  <a:pt x="158413" y="402059"/>
                </a:lnTo>
                <a:lnTo>
                  <a:pt x="159638" y="401193"/>
                </a:lnTo>
                <a:close/>
              </a:path>
              <a:path w="297814" h="761364">
                <a:moveTo>
                  <a:pt x="158413" y="402059"/>
                </a:moveTo>
                <a:lnTo>
                  <a:pt x="157099" y="402717"/>
                </a:lnTo>
                <a:lnTo>
                  <a:pt x="157484" y="402717"/>
                </a:lnTo>
                <a:lnTo>
                  <a:pt x="158413" y="402059"/>
                </a:lnTo>
                <a:close/>
              </a:path>
              <a:path w="297814" h="761364">
                <a:moveTo>
                  <a:pt x="160993" y="400769"/>
                </a:moveTo>
                <a:lnTo>
                  <a:pt x="159512" y="401193"/>
                </a:lnTo>
                <a:lnTo>
                  <a:pt x="158413" y="402059"/>
                </a:lnTo>
                <a:lnTo>
                  <a:pt x="160993" y="400769"/>
                </a:lnTo>
                <a:close/>
              </a:path>
              <a:path w="297814" h="761364">
                <a:moveTo>
                  <a:pt x="162074" y="400229"/>
                </a:moveTo>
                <a:lnTo>
                  <a:pt x="161942" y="400241"/>
                </a:lnTo>
                <a:lnTo>
                  <a:pt x="159512" y="401193"/>
                </a:lnTo>
                <a:lnTo>
                  <a:pt x="160993" y="400769"/>
                </a:lnTo>
                <a:lnTo>
                  <a:pt x="162074" y="400229"/>
                </a:lnTo>
                <a:close/>
              </a:path>
              <a:path w="297814" h="761364">
                <a:moveTo>
                  <a:pt x="163290" y="400113"/>
                </a:moveTo>
                <a:lnTo>
                  <a:pt x="162049" y="400241"/>
                </a:lnTo>
                <a:lnTo>
                  <a:pt x="160993" y="400769"/>
                </a:lnTo>
                <a:lnTo>
                  <a:pt x="163290" y="400113"/>
                </a:lnTo>
                <a:close/>
              </a:path>
              <a:path w="297814" h="761364">
                <a:moveTo>
                  <a:pt x="162198" y="400141"/>
                </a:moveTo>
                <a:lnTo>
                  <a:pt x="161289" y="400304"/>
                </a:lnTo>
                <a:lnTo>
                  <a:pt x="161974" y="400229"/>
                </a:lnTo>
                <a:lnTo>
                  <a:pt x="162198" y="400141"/>
                </a:lnTo>
                <a:close/>
              </a:path>
              <a:path w="297814" h="761364">
                <a:moveTo>
                  <a:pt x="161942" y="400241"/>
                </a:moveTo>
                <a:lnTo>
                  <a:pt x="161289" y="400304"/>
                </a:lnTo>
                <a:lnTo>
                  <a:pt x="161783" y="400304"/>
                </a:lnTo>
                <a:lnTo>
                  <a:pt x="161942" y="400241"/>
                </a:lnTo>
                <a:close/>
              </a:path>
              <a:path w="297814" h="761364">
                <a:moveTo>
                  <a:pt x="162277" y="400127"/>
                </a:moveTo>
                <a:lnTo>
                  <a:pt x="161942" y="400241"/>
                </a:lnTo>
                <a:lnTo>
                  <a:pt x="162074" y="400229"/>
                </a:lnTo>
                <a:lnTo>
                  <a:pt x="162277" y="400127"/>
                </a:lnTo>
                <a:close/>
              </a:path>
              <a:path w="297814" h="761364">
                <a:moveTo>
                  <a:pt x="164846" y="399669"/>
                </a:moveTo>
                <a:lnTo>
                  <a:pt x="162249" y="400141"/>
                </a:lnTo>
                <a:lnTo>
                  <a:pt x="162074" y="400229"/>
                </a:lnTo>
                <a:lnTo>
                  <a:pt x="163290" y="400113"/>
                </a:lnTo>
                <a:lnTo>
                  <a:pt x="164846" y="399669"/>
                </a:lnTo>
                <a:close/>
              </a:path>
              <a:path w="297814" h="761364">
                <a:moveTo>
                  <a:pt x="162433" y="400050"/>
                </a:moveTo>
                <a:lnTo>
                  <a:pt x="162198" y="400141"/>
                </a:lnTo>
                <a:lnTo>
                  <a:pt x="162433" y="400050"/>
                </a:lnTo>
                <a:close/>
              </a:path>
              <a:path w="297814" h="761364">
                <a:moveTo>
                  <a:pt x="162712" y="400050"/>
                </a:moveTo>
                <a:lnTo>
                  <a:pt x="162433" y="400050"/>
                </a:lnTo>
                <a:lnTo>
                  <a:pt x="162277" y="400127"/>
                </a:lnTo>
                <a:lnTo>
                  <a:pt x="162712" y="400050"/>
                </a:lnTo>
                <a:close/>
              </a:path>
              <a:path w="297814" h="761364">
                <a:moveTo>
                  <a:pt x="167690" y="399669"/>
                </a:moveTo>
                <a:lnTo>
                  <a:pt x="164846" y="399669"/>
                </a:lnTo>
                <a:lnTo>
                  <a:pt x="163290" y="400113"/>
                </a:lnTo>
                <a:lnTo>
                  <a:pt x="166624" y="399796"/>
                </a:lnTo>
                <a:lnTo>
                  <a:pt x="167690" y="399669"/>
                </a:lnTo>
                <a:close/>
              </a:path>
              <a:path w="297814" h="761364">
                <a:moveTo>
                  <a:pt x="167109" y="361389"/>
                </a:moveTo>
                <a:lnTo>
                  <a:pt x="166033" y="361501"/>
                </a:lnTo>
                <a:lnTo>
                  <a:pt x="164464" y="361950"/>
                </a:lnTo>
                <a:lnTo>
                  <a:pt x="166918" y="361485"/>
                </a:lnTo>
                <a:lnTo>
                  <a:pt x="167109" y="361389"/>
                </a:lnTo>
                <a:close/>
              </a:path>
              <a:path w="297814" h="761364">
                <a:moveTo>
                  <a:pt x="166885" y="361501"/>
                </a:moveTo>
                <a:lnTo>
                  <a:pt x="164464" y="361950"/>
                </a:lnTo>
                <a:lnTo>
                  <a:pt x="220138" y="361950"/>
                </a:lnTo>
                <a:lnTo>
                  <a:pt x="220400" y="361569"/>
                </a:lnTo>
                <a:lnTo>
                  <a:pt x="166750" y="361569"/>
                </a:lnTo>
                <a:lnTo>
                  <a:pt x="166885" y="361501"/>
                </a:lnTo>
                <a:close/>
              </a:path>
              <a:path w="297814" h="761364">
                <a:moveTo>
                  <a:pt x="166974" y="361485"/>
                </a:moveTo>
                <a:lnTo>
                  <a:pt x="166750" y="361569"/>
                </a:lnTo>
                <a:lnTo>
                  <a:pt x="166974" y="361485"/>
                </a:lnTo>
                <a:close/>
              </a:path>
              <a:path w="297814" h="761364">
                <a:moveTo>
                  <a:pt x="220575" y="361315"/>
                </a:moveTo>
                <a:lnTo>
                  <a:pt x="167894" y="361315"/>
                </a:lnTo>
                <a:lnTo>
                  <a:pt x="166930" y="361501"/>
                </a:lnTo>
                <a:lnTo>
                  <a:pt x="166750" y="361569"/>
                </a:lnTo>
                <a:lnTo>
                  <a:pt x="220400" y="361569"/>
                </a:lnTo>
                <a:lnTo>
                  <a:pt x="220575" y="361315"/>
                </a:lnTo>
                <a:close/>
              </a:path>
              <a:path w="297814" h="761364">
                <a:moveTo>
                  <a:pt x="167269" y="361374"/>
                </a:moveTo>
                <a:lnTo>
                  <a:pt x="167109" y="361389"/>
                </a:lnTo>
                <a:lnTo>
                  <a:pt x="166885" y="361501"/>
                </a:lnTo>
                <a:lnTo>
                  <a:pt x="167269" y="361374"/>
                </a:lnTo>
                <a:close/>
              </a:path>
              <a:path w="297814" h="761364">
                <a:moveTo>
                  <a:pt x="168021" y="360934"/>
                </a:moveTo>
                <a:lnTo>
                  <a:pt x="166084" y="361487"/>
                </a:lnTo>
                <a:lnTo>
                  <a:pt x="167140" y="361374"/>
                </a:lnTo>
                <a:lnTo>
                  <a:pt x="168021" y="360934"/>
                </a:lnTo>
                <a:close/>
              </a:path>
              <a:path w="297814" h="761364">
                <a:moveTo>
                  <a:pt x="167894" y="361315"/>
                </a:moveTo>
                <a:lnTo>
                  <a:pt x="167229" y="361389"/>
                </a:lnTo>
                <a:lnTo>
                  <a:pt x="166974" y="361485"/>
                </a:lnTo>
                <a:lnTo>
                  <a:pt x="167894" y="361315"/>
                </a:lnTo>
                <a:close/>
              </a:path>
              <a:path w="297814" h="761364">
                <a:moveTo>
                  <a:pt x="169799" y="360426"/>
                </a:moveTo>
                <a:lnTo>
                  <a:pt x="168021" y="360934"/>
                </a:lnTo>
                <a:lnTo>
                  <a:pt x="167109" y="361389"/>
                </a:lnTo>
                <a:lnTo>
                  <a:pt x="167269" y="361374"/>
                </a:lnTo>
                <a:lnTo>
                  <a:pt x="169799" y="360426"/>
                </a:lnTo>
                <a:close/>
              </a:path>
              <a:path w="297814" h="761364">
                <a:moveTo>
                  <a:pt x="221186" y="360426"/>
                </a:moveTo>
                <a:lnTo>
                  <a:pt x="169799" y="360426"/>
                </a:lnTo>
                <a:lnTo>
                  <a:pt x="167269" y="361374"/>
                </a:lnTo>
                <a:lnTo>
                  <a:pt x="167894" y="361315"/>
                </a:lnTo>
                <a:lnTo>
                  <a:pt x="220575" y="361315"/>
                </a:lnTo>
                <a:lnTo>
                  <a:pt x="221186" y="360426"/>
                </a:lnTo>
                <a:close/>
              </a:path>
              <a:path w="297814" h="761364">
                <a:moveTo>
                  <a:pt x="171322" y="359283"/>
                </a:moveTo>
                <a:lnTo>
                  <a:pt x="168021" y="360934"/>
                </a:lnTo>
                <a:lnTo>
                  <a:pt x="169799" y="360426"/>
                </a:lnTo>
                <a:lnTo>
                  <a:pt x="221186" y="360426"/>
                </a:lnTo>
                <a:lnTo>
                  <a:pt x="169799" y="360299"/>
                </a:lnTo>
                <a:lnTo>
                  <a:pt x="171322" y="359283"/>
                </a:lnTo>
                <a:close/>
              </a:path>
              <a:path w="297814" h="761364">
                <a:moveTo>
                  <a:pt x="172085" y="358902"/>
                </a:moveTo>
                <a:lnTo>
                  <a:pt x="171322" y="359283"/>
                </a:lnTo>
                <a:lnTo>
                  <a:pt x="169799" y="360299"/>
                </a:lnTo>
                <a:lnTo>
                  <a:pt x="172085" y="358902"/>
                </a:lnTo>
                <a:close/>
              </a:path>
              <a:path w="297814" h="761364">
                <a:moveTo>
                  <a:pt x="222234" y="358902"/>
                </a:moveTo>
                <a:lnTo>
                  <a:pt x="172085" y="358902"/>
                </a:lnTo>
                <a:lnTo>
                  <a:pt x="169799" y="360299"/>
                </a:lnTo>
                <a:lnTo>
                  <a:pt x="221273" y="360299"/>
                </a:lnTo>
                <a:lnTo>
                  <a:pt x="222234" y="358902"/>
                </a:lnTo>
                <a:close/>
              </a:path>
              <a:path w="297814" h="761364">
                <a:moveTo>
                  <a:pt x="259842" y="0"/>
                </a:moveTo>
                <a:lnTo>
                  <a:pt x="257175" y="70358"/>
                </a:lnTo>
                <a:lnTo>
                  <a:pt x="250062" y="137795"/>
                </a:lnTo>
                <a:lnTo>
                  <a:pt x="239013" y="200660"/>
                </a:lnTo>
                <a:lnTo>
                  <a:pt x="224789" y="256794"/>
                </a:lnTo>
                <a:lnTo>
                  <a:pt x="208280" y="303403"/>
                </a:lnTo>
                <a:lnTo>
                  <a:pt x="190373" y="338201"/>
                </a:lnTo>
                <a:lnTo>
                  <a:pt x="171322" y="359283"/>
                </a:lnTo>
                <a:lnTo>
                  <a:pt x="172085" y="358902"/>
                </a:lnTo>
                <a:lnTo>
                  <a:pt x="222234" y="358902"/>
                </a:lnTo>
                <a:lnTo>
                  <a:pt x="222835" y="358013"/>
                </a:lnTo>
                <a:lnTo>
                  <a:pt x="243459" y="317754"/>
                </a:lnTo>
                <a:lnTo>
                  <a:pt x="257175" y="280670"/>
                </a:lnTo>
                <a:lnTo>
                  <a:pt x="269367" y="238506"/>
                </a:lnTo>
                <a:lnTo>
                  <a:pt x="282701" y="175895"/>
                </a:lnTo>
                <a:lnTo>
                  <a:pt x="292226" y="107823"/>
                </a:lnTo>
                <a:lnTo>
                  <a:pt x="297180" y="36322"/>
                </a:lnTo>
                <a:lnTo>
                  <a:pt x="297814" y="762"/>
                </a:lnTo>
                <a:lnTo>
                  <a:pt x="259842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7696" y="3319145"/>
            <a:ext cx="1268095" cy="1369060"/>
          </a:xfrm>
          <a:custGeom>
            <a:avLst/>
            <a:gdLst/>
            <a:ahLst/>
            <a:cxnLst/>
            <a:rect l="l" t="t" r="r" b="b"/>
            <a:pathLst>
              <a:path w="1268095" h="1369060">
                <a:moveTo>
                  <a:pt x="1034288" y="627938"/>
                </a:moveTo>
                <a:lnTo>
                  <a:pt x="996988" y="642772"/>
                </a:lnTo>
                <a:lnTo>
                  <a:pt x="990346" y="630478"/>
                </a:lnTo>
                <a:lnTo>
                  <a:pt x="989457" y="628942"/>
                </a:lnTo>
                <a:lnTo>
                  <a:pt x="988441" y="627519"/>
                </a:lnTo>
                <a:lnTo>
                  <a:pt x="987171" y="626262"/>
                </a:lnTo>
                <a:lnTo>
                  <a:pt x="969645" y="608304"/>
                </a:lnTo>
                <a:lnTo>
                  <a:pt x="950214" y="591489"/>
                </a:lnTo>
                <a:lnTo>
                  <a:pt x="929259" y="576211"/>
                </a:lnTo>
                <a:lnTo>
                  <a:pt x="906780" y="562305"/>
                </a:lnTo>
                <a:lnTo>
                  <a:pt x="899261" y="558482"/>
                </a:lnTo>
                <a:lnTo>
                  <a:pt x="882904" y="550164"/>
                </a:lnTo>
                <a:lnTo>
                  <a:pt x="832485" y="531495"/>
                </a:lnTo>
                <a:lnTo>
                  <a:pt x="793115" y="523240"/>
                </a:lnTo>
                <a:lnTo>
                  <a:pt x="752475" y="520446"/>
                </a:lnTo>
                <a:lnTo>
                  <a:pt x="738759" y="520700"/>
                </a:lnTo>
                <a:lnTo>
                  <a:pt x="698373" y="526034"/>
                </a:lnTo>
                <a:lnTo>
                  <a:pt x="645922" y="541655"/>
                </a:lnTo>
                <a:lnTo>
                  <a:pt x="597408" y="565708"/>
                </a:lnTo>
                <a:lnTo>
                  <a:pt x="554101" y="596823"/>
                </a:lnTo>
                <a:lnTo>
                  <a:pt x="517144" y="633933"/>
                </a:lnTo>
                <a:lnTo>
                  <a:pt x="488696" y="675347"/>
                </a:lnTo>
                <a:lnTo>
                  <a:pt x="470027" y="720699"/>
                </a:lnTo>
                <a:lnTo>
                  <a:pt x="463296" y="767346"/>
                </a:lnTo>
                <a:lnTo>
                  <a:pt x="501396" y="768718"/>
                </a:lnTo>
                <a:lnTo>
                  <a:pt x="501777" y="758050"/>
                </a:lnTo>
                <a:lnTo>
                  <a:pt x="502793" y="748614"/>
                </a:lnTo>
                <a:lnTo>
                  <a:pt x="513461" y="711212"/>
                </a:lnTo>
                <a:lnTo>
                  <a:pt x="533781" y="674865"/>
                </a:lnTo>
                <a:lnTo>
                  <a:pt x="562737" y="640435"/>
                </a:lnTo>
                <a:lnTo>
                  <a:pt x="598424" y="610603"/>
                </a:lnTo>
                <a:lnTo>
                  <a:pt x="639318" y="586168"/>
                </a:lnTo>
                <a:lnTo>
                  <a:pt x="684022" y="568794"/>
                </a:lnTo>
                <a:lnTo>
                  <a:pt x="729996" y="559663"/>
                </a:lnTo>
                <a:lnTo>
                  <a:pt x="753364" y="558482"/>
                </a:lnTo>
                <a:lnTo>
                  <a:pt x="765175" y="558761"/>
                </a:lnTo>
                <a:lnTo>
                  <a:pt x="823722" y="568642"/>
                </a:lnTo>
                <a:lnTo>
                  <a:pt x="868299" y="585304"/>
                </a:lnTo>
                <a:lnTo>
                  <a:pt x="909066" y="608571"/>
                </a:lnTo>
                <a:lnTo>
                  <a:pt x="944626" y="637057"/>
                </a:lnTo>
                <a:lnTo>
                  <a:pt x="961326" y="656958"/>
                </a:lnTo>
                <a:lnTo>
                  <a:pt x="928116" y="670166"/>
                </a:lnTo>
                <a:lnTo>
                  <a:pt x="1023493" y="755269"/>
                </a:lnTo>
                <a:lnTo>
                  <a:pt x="1030224" y="675817"/>
                </a:lnTo>
                <a:lnTo>
                  <a:pt x="1034288" y="627938"/>
                </a:lnTo>
                <a:close/>
              </a:path>
              <a:path w="1268095" h="1369060">
                <a:moveTo>
                  <a:pt x="1042543" y="1121702"/>
                </a:moveTo>
                <a:lnTo>
                  <a:pt x="1004443" y="1120355"/>
                </a:lnTo>
                <a:lnTo>
                  <a:pt x="1004062" y="1131112"/>
                </a:lnTo>
                <a:lnTo>
                  <a:pt x="1003046" y="1140434"/>
                </a:lnTo>
                <a:lnTo>
                  <a:pt x="992251" y="1178001"/>
                </a:lnTo>
                <a:lnTo>
                  <a:pt x="972058" y="1214259"/>
                </a:lnTo>
                <a:lnTo>
                  <a:pt x="943102" y="1248664"/>
                </a:lnTo>
                <a:lnTo>
                  <a:pt x="907415" y="1278585"/>
                </a:lnTo>
                <a:lnTo>
                  <a:pt x="866521" y="1302994"/>
                </a:lnTo>
                <a:lnTo>
                  <a:pt x="821944" y="1320368"/>
                </a:lnTo>
                <a:lnTo>
                  <a:pt x="775843" y="1329499"/>
                </a:lnTo>
                <a:lnTo>
                  <a:pt x="752348" y="1330680"/>
                </a:lnTo>
                <a:lnTo>
                  <a:pt x="740664" y="1330388"/>
                </a:lnTo>
                <a:lnTo>
                  <a:pt x="682117" y="1320507"/>
                </a:lnTo>
                <a:lnTo>
                  <a:pt x="637667" y="1303782"/>
                </a:lnTo>
                <a:lnTo>
                  <a:pt x="596773" y="1280553"/>
                </a:lnTo>
                <a:lnTo>
                  <a:pt x="561213" y="1252054"/>
                </a:lnTo>
                <a:lnTo>
                  <a:pt x="550037" y="1240459"/>
                </a:lnTo>
                <a:lnTo>
                  <a:pt x="547712" y="1238059"/>
                </a:lnTo>
                <a:lnTo>
                  <a:pt x="546735" y="1236243"/>
                </a:lnTo>
                <a:lnTo>
                  <a:pt x="544487" y="1232103"/>
                </a:lnTo>
                <a:lnTo>
                  <a:pt x="577723" y="1218895"/>
                </a:lnTo>
                <a:lnTo>
                  <a:pt x="571385" y="1213243"/>
                </a:lnTo>
                <a:lnTo>
                  <a:pt x="482346" y="1133792"/>
                </a:lnTo>
                <a:lnTo>
                  <a:pt x="471424" y="1261122"/>
                </a:lnTo>
                <a:lnTo>
                  <a:pt x="508812" y="1246276"/>
                </a:lnTo>
                <a:lnTo>
                  <a:pt x="515493" y="1258582"/>
                </a:lnTo>
                <a:lnTo>
                  <a:pt x="516382" y="1260119"/>
                </a:lnTo>
                <a:lnTo>
                  <a:pt x="555625" y="1297533"/>
                </a:lnTo>
                <a:lnTo>
                  <a:pt x="599186" y="1326756"/>
                </a:lnTo>
                <a:lnTo>
                  <a:pt x="647700" y="1349260"/>
                </a:lnTo>
                <a:lnTo>
                  <a:pt x="699389" y="1363662"/>
                </a:lnTo>
                <a:lnTo>
                  <a:pt x="739902" y="1368488"/>
                </a:lnTo>
                <a:lnTo>
                  <a:pt x="753491" y="1368767"/>
                </a:lnTo>
                <a:lnTo>
                  <a:pt x="767080" y="1368336"/>
                </a:lnTo>
                <a:lnTo>
                  <a:pt x="807720" y="1363141"/>
                </a:lnTo>
                <a:lnTo>
                  <a:pt x="860044" y="1347508"/>
                </a:lnTo>
                <a:lnTo>
                  <a:pt x="895273" y="1330680"/>
                </a:lnTo>
                <a:lnTo>
                  <a:pt x="908431" y="1323441"/>
                </a:lnTo>
                <a:lnTo>
                  <a:pt x="951738" y="1292326"/>
                </a:lnTo>
                <a:lnTo>
                  <a:pt x="988695" y="1255166"/>
                </a:lnTo>
                <a:lnTo>
                  <a:pt x="1017143" y="1213751"/>
                </a:lnTo>
                <a:lnTo>
                  <a:pt x="1035812" y="1168361"/>
                </a:lnTo>
                <a:lnTo>
                  <a:pt x="1042162" y="1132471"/>
                </a:lnTo>
                <a:lnTo>
                  <a:pt x="1042543" y="1121702"/>
                </a:lnTo>
                <a:close/>
              </a:path>
              <a:path w="1268095" h="1369060">
                <a:moveTo>
                  <a:pt x="1229004" y="647471"/>
                </a:moveTo>
                <a:lnTo>
                  <a:pt x="1228585" y="646493"/>
                </a:lnTo>
                <a:lnTo>
                  <a:pt x="1222121" y="631444"/>
                </a:lnTo>
                <a:lnTo>
                  <a:pt x="1221613" y="630224"/>
                </a:lnTo>
                <a:lnTo>
                  <a:pt x="1193673" y="592836"/>
                </a:lnTo>
                <a:lnTo>
                  <a:pt x="1162050" y="559295"/>
                </a:lnTo>
                <a:lnTo>
                  <a:pt x="1125728" y="527685"/>
                </a:lnTo>
                <a:lnTo>
                  <a:pt x="1085215" y="497840"/>
                </a:lnTo>
                <a:lnTo>
                  <a:pt x="1040892" y="470408"/>
                </a:lnTo>
                <a:lnTo>
                  <a:pt x="993394" y="445516"/>
                </a:lnTo>
                <a:lnTo>
                  <a:pt x="942721" y="423291"/>
                </a:lnTo>
                <a:lnTo>
                  <a:pt x="889762" y="404114"/>
                </a:lnTo>
                <a:lnTo>
                  <a:pt x="834517" y="388112"/>
                </a:lnTo>
                <a:lnTo>
                  <a:pt x="777875" y="375793"/>
                </a:lnTo>
                <a:lnTo>
                  <a:pt x="719963" y="367157"/>
                </a:lnTo>
                <a:lnTo>
                  <a:pt x="661416" y="362839"/>
                </a:lnTo>
                <a:lnTo>
                  <a:pt x="604520" y="361696"/>
                </a:lnTo>
                <a:lnTo>
                  <a:pt x="576580" y="360172"/>
                </a:lnTo>
                <a:lnTo>
                  <a:pt x="520954" y="353949"/>
                </a:lnTo>
                <a:lnTo>
                  <a:pt x="466090" y="343916"/>
                </a:lnTo>
                <a:lnTo>
                  <a:pt x="412750" y="330454"/>
                </a:lnTo>
                <a:lnTo>
                  <a:pt x="360934" y="313563"/>
                </a:lnTo>
                <a:lnTo>
                  <a:pt x="311404" y="293878"/>
                </a:lnTo>
                <a:lnTo>
                  <a:pt x="264668" y="271272"/>
                </a:lnTo>
                <a:lnTo>
                  <a:pt x="220980" y="246380"/>
                </a:lnTo>
                <a:lnTo>
                  <a:pt x="180975" y="219456"/>
                </a:lnTo>
                <a:lnTo>
                  <a:pt x="145034" y="190754"/>
                </a:lnTo>
                <a:lnTo>
                  <a:pt x="113665" y="160655"/>
                </a:lnTo>
                <a:lnTo>
                  <a:pt x="87249" y="129667"/>
                </a:lnTo>
                <a:lnTo>
                  <a:pt x="66167" y="97790"/>
                </a:lnTo>
                <a:lnTo>
                  <a:pt x="45339" y="49784"/>
                </a:lnTo>
                <a:lnTo>
                  <a:pt x="38100" y="0"/>
                </a:lnTo>
                <a:lnTo>
                  <a:pt x="0" y="1778"/>
                </a:lnTo>
                <a:lnTo>
                  <a:pt x="8382" y="58674"/>
                </a:lnTo>
                <a:lnTo>
                  <a:pt x="22733" y="96774"/>
                </a:lnTo>
                <a:lnTo>
                  <a:pt x="43561" y="133731"/>
                </a:lnTo>
                <a:lnTo>
                  <a:pt x="70104" y="169037"/>
                </a:lnTo>
                <a:lnTo>
                  <a:pt x="101727" y="202692"/>
                </a:lnTo>
                <a:lnTo>
                  <a:pt x="138049" y="234569"/>
                </a:lnTo>
                <a:lnTo>
                  <a:pt x="178562" y="264414"/>
                </a:lnTo>
                <a:lnTo>
                  <a:pt x="223012" y="291846"/>
                </a:lnTo>
                <a:lnTo>
                  <a:pt x="270637" y="316865"/>
                </a:lnTo>
                <a:lnTo>
                  <a:pt x="321183" y="339217"/>
                </a:lnTo>
                <a:lnTo>
                  <a:pt x="374142" y="358394"/>
                </a:lnTo>
                <a:lnTo>
                  <a:pt x="429260" y="374396"/>
                </a:lnTo>
                <a:lnTo>
                  <a:pt x="485902" y="386715"/>
                </a:lnTo>
                <a:lnTo>
                  <a:pt x="543814" y="395351"/>
                </a:lnTo>
                <a:lnTo>
                  <a:pt x="602488" y="399796"/>
                </a:lnTo>
                <a:lnTo>
                  <a:pt x="660654" y="400939"/>
                </a:lnTo>
                <a:lnTo>
                  <a:pt x="688594" y="402590"/>
                </a:lnTo>
                <a:lnTo>
                  <a:pt x="744220" y="408813"/>
                </a:lnTo>
                <a:lnTo>
                  <a:pt x="798957" y="418846"/>
                </a:lnTo>
                <a:lnTo>
                  <a:pt x="852424" y="432435"/>
                </a:lnTo>
                <a:lnTo>
                  <a:pt x="904113" y="449199"/>
                </a:lnTo>
                <a:lnTo>
                  <a:pt x="953643" y="469138"/>
                </a:lnTo>
                <a:lnTo>
                  <a:pt x="1000379" y="491617"/>
                </a:lnTo>
                <a:lnTo>
                  <a:pt x="1043940" y="516636"/>
                </a:lnTo>
                <a:lnTo>
                  <a:pt x="1083945" y="543687"/>
                </a:lnTo>
                <a:lnTo>
                  <a:pt x="1120013" y="572465"/>
                </a:lnTo>
                <a:lnTo>
                  <a:pt x="1151382" y="602640"/>
                </a:lnTo>
                <a:lnTo>
                  <a:pt x="1177798" y="633996"/>
                </a:lnTo>
                <a:lnTo>
                  <a:pt x="1192199" y="658431"/>
                </a:lnTo>
                <a:lnTo>
                  <a:pt x="1220609" y="649960"/>
                </a:lnTo>
                <a:lnTo>
                  <a:pt x="1229004" y="647471"/>
                </a:lnTo>
                <a:close/>
              </a:path>
              <a:path w="1268095" h="1369060">
                <a:moveTo>
                  <a:pt x="1267587" y="635977"/>
                </a:moveTo>
                <a:lnTo>
                  <a:pt x="1229004" y="647471"/>
                </a:lnTo>
                <a:lnTo>
                  <a:pt x="1192199" y="658431"/>
                </a:lnTo>
                <a:lnTo>
                  <a:pt x="1157986" y="668604"/>
                </a:lnTo>
                <a:lnTo>
                  <a:pt x="1245362" y="761834"/>
                </a:lnTo>
                <a:lnTo>
                  <a:pt x="1260144" y="678078"/>
                </a:lnTo>
                <a:lnTo>
                  <a:pt x="1267587" y="63597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38828" y="2954273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38625" y="2944748"/>
            <a:ext cx="110489" cy="384810"/>
            <a:chOff x="4238625" y="2944748"/>
            <a:chExt cx="110489" cy="384810"/>
          </a:xfrm>
        </p:grpSpPr>
        <p:sp>
          <p:nvSpPr>
            <p:cNvPr id="10" name="object 10"/>
            <p:cNvSpPr/>
            <p:nvPr/>
          </p:nvSpPr>
          <p:spPr>
            <a:xfrm>
              <a:off x="4248150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8150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94301" y="2944748"/>
            <a:ext cx="110489" cy="384810"/>
            <a:chOff x="4694301" y="2944748"/>
            <a:chExt cx="110489" cy="384810"/>
          </a:xfrm>
        </p:grpSpPr>
        <p:sp>
          <p:nvSpPr>
            <p:cNvPr id="13" name="object 13"/>
            <p:cNvSpPr/>
            <p:nvPr/>
          </p:nvSpPr>
          <p:spPr>
            <a:xfrm>
              <a:off x="47038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38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95265" y="2954273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1501" y="2944748"/>
            <a:ext cx="567690" cy="384810"/>
            <a:chOff x="5151501" y="2944748"/>
            <a:chExt cx="567690" cy="384810"/>
          </a:xfrm>
        </p:grpSpPr>
        <p:sp>
          <p:nvSpPr>
            <p:cNvPr id="17" name="object 17"/>
            <p:cNvSpPr/>
            <p:nvPr/>
          </p:nvSpPr>
          <p:spPr>
            <a:xfrm>
              <a:off x="51610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10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2466" y="295427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2466" y="295427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82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8226" y="2954273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38828" y="4080509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38625" y="4070984"/>
            <a:ext cx="110489" cy="384810"/>
            <a:chOff x="4238625" y="4070984"/>
            <a:chExt cx="110489" cy="384810"/>
          </a:xfrm>
        </p:grpSpPr>
        <p:sp>
          <p:nvSpPr>
            <p:cNvPr id="25" name="object 25"/>
            <p:cNvSpPr/>
            <p:nvPr/>
          </p:nvSpPr>
          <p:spPr>
            <a:xfrm>
              <a:off x="4248150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8150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694301" y="4070984"/>
            <a:ext cx="110489" cy="384810"/>
            <a:chOff x="4694301" y="4070984"/>
            <a:chExt cx="110489" cy="384810"/>
          </a:xfrm>
        </p:grpSpPr>
        <p:sp>
          <p:nvSpPr>
            <p:cNvPr id="28" name="object 28"/>
            <p:cNvSpPr/>
            <p:nvPr/>
          </p:nvSpPr>
          <p:spPr>
            <a:xfrm>
              <a:off x="47038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38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95265" y="4080509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51501" y="4070984"/>
            <a:ext cx="567690" cy="384810"/>
            <a:chOff x="5151501" y="4070984"/>
            <a:chExt cx="567690" cy="384810"/>
          </a:xfrm>
        </p:grpSpPr>
        <p:sp>
          <p:nvSpPr>
            <p:cNvPr id="32" name="object 32"/>
            <p:cNvSpPr/>
            <p:nvPr/>
          </p:nvSpPr>
          <p:spPr>
            <a:xfrm>
              <a:off x="51610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10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52466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2466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182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822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50685" y="4080509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49721" y="4070984"/>
            <a:ext cx="110489" cy="384810"/>
            <a:chOff x="6149721" y="4070984"/>
            <a:chExt cx="110489" cy="384810"/>
          </a:xfrm>
        </p:grpSpPr>
        <p:sp>
          <p:nvSpPr>
            <p:cNvPr id="40" name="object 40"/>
            <p:cNvSpPr/>
            <p:nvPr/>
          </p:nvSpPr>
          <p:spPr>
            <a:xfrm>
              <a:off x="615924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59246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606920" y="4070984"/>
            <a:ext cx="110489" cy="384810"/>
            <a:chOff x="6606920" y="4070984"/>
            <a:chExt cx="110489" cy="384810"/>
          </a:xfrm>
        </p:grpSpPr>
        <p:sp>
          <p:nvSpPr>
            <p:cNvPr id="43" name="object 43"/>
            <p:cNvSpPr/>
            <p:nvPr/>
          </p:nvSpPr>
          <p:spPr>
            <a:xfrm>
              <a:off x="6616445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40" y="36575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16445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59"/>
                  </a:moveTo>
                  <a:lnTo>
                    <a:pt x="91440" y="365759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07123" y="4080509"/>
            <a:ext cx="365125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90"/>
              </a:spcBef>
            </a:pPr>
            <a:r>
              <a:rPr sz="1800" b="1" spc="-2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62596" y="4070984"/>
            <a:ext cx="567690" cy="384810"/>
            <a:chOff x="7062596" y="4070984"/>
            <a:chExt cx="567690" cy="384810"/>
          </a:xfrm>
        </p:grpSpPr>
        <p:sp>
          <p:nvSpPr>
            <p:cNvPr id="47" name="object 47"/>
            <p:cNvSpPr/>
            <p:nvPr/>
          </p:nvSpPr>
          <p:spPr>
            <a:xfrm>
              <a:off x="7072121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40" y="36575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72121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59"/>
                  </a:moveTo>
                  <a:lnTo>
                    <a:pt x="91440" y="365759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63561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59" y="36575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3561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59"/>
                  </a:moveTo>
                  <a:lnTo>
                    <a:pt x="365759" y="365759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29321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40" y="36575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29321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59"/>
                  </a:moveTo>
                  <a:lnTo>
                    <a:pt x="91440" y="365759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26970" y="4080509"/>
            <a:ext cx="365760" cy="365760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326004" y="4070984"/>
            <a:ext cx="110489" cy="384810"/>
            <a:chOff x="2326004" y="4070984"/>
            <a:chExt cx="110489" cy="384810"/>
          </a:xfrm>
        </p:grpSpPr>
        <p:sp>
          <p:nvSpPr>
            <p:cNvPr id="55" name="object 55"/>
            <p:cNvSpPr/>
            <p:nvPr/>
          </p:nvSpPr>
          <p:spPr>
            <a:xfrm>
              <a:off x="23355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355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783204" y="4070984"/>
            <a:ext cx="110489" cy="384810"/>
            <a:chOff x="2783204" y="4070984"/>
            <a:chExt cx="110489" cy="384810"/>
          </a:xfrm>
        </p:grpSpPr>
        <p:sp>
          <p:nvSpPr>
            <p:cNvPr id="58" name="object 58"/>
            <p:cNvSpPr/>
            <p:nvPr/>
          </p:nvSpPr>
          <p:spPr>
            <a:xfrm>
              <a:off x="27927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927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884170" y="4080509"/>
            <a:ext cx="365760" cy="365760"/>
          </a:xfrm>
          <a:prstGeom prst="rect">
            <a:avLst/>
          </a:prstGeom>
          <a:solidFill>
            <a:srgbClr val="D9D9D9"/>
          </a:solidFill>
          <a:ln w="19049">
            <a:solidFill>
              <a:srgbClr val="63636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240404" y="4070984"/>
            <a:ext cx="566420" cy="384810"/>
            <a:chOff x="3240404" y="4070984"/>
            <a:chExt cx="566420" cy="384810"/>
          </a:xfrm>
        </p:grpSpPr>
        <p:sp>
          <p:nvSpPr>
            <p:cNvPr id="62" name="object 62"/>
            <p:cNvSpPr/>
            <p:nvPr/>
          </p:nvSpPr>
          <p:spPr>
            <a:xfrm>
              <a:off x="32499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40" y="36575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49929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40" y="365759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1369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5760" y="36575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1369" y="408050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59"/>
                  </a:moveTo>
                  <a:lnTo>
                    <a:pt x="365760" y="365759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05605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1439" y="36575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05605" y="4080509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59"/>
                  </a:moveTo>
                  <a:lnTo>
                    <a:pt x="91439" y="365759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77636" y="1612493"/>
            <a:ext cx="3338829" cy="8058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70"/>
              </a:spcBef>
            </a:pPr>
            <a:r>
              <a:rPr sz="2000" b="1" spc="-65" dirty="0">
                <a:solidFill>
                  <a:srgbClr val="585858"/>
                </a:solidFill>
                <a:latin typeface="Arial"/>
                <a:cs typeface="Arial"/>
              </a:rPr>
              <a:t>Keys: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 3, 7,</a:t>
            </a:r>
            <a:r>
              <a:rPr sz="200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9,</a:t>
            </a:r>
            <a:r>
              <a:rPr sz="2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13,</a:t>
            </a:r>
            <a:r>
              <a:rPr sz="20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6,</a:t>
            </a: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R="15240" algn="r">
              <a:lnSpc>
                <a:spcPct val="100000"/>
              </a:lnSpc>
              <a:spcBef>
                <a:spcPts val="670"/>
              </a:spcBef>
            </a:pP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Sorted </a:t>
            </a:r>
            <a:r>
              <a:rPr sz="2000" b="1" spc="-65" dirty="0">
                <a:solidFill>
                  <a:srgbClr val="EE3D42"/>
                </a:solidFill>
                <a:latin typeface="Arial"/>
                <a:cs typeface="Arial"/>
              </a:rPr>
              <a:t>Keys:</a:t>
            </a:r>
            <a:r>
              <a:rPr sz="2000" b="1" spc="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1,</a:t>
            </a:r>
            <a:r>
              <a:rPr sz="2000" b="1" spc="2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3,</a:t>
            </a:r>
            <a:r>
              <a:rPr sz="2000" b="1" spc="2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6,</a:t>
            </a:r>
            <a:r>
              <a:rPr sz="2000" b="1" spc="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E3D42"/>
                </a:solidFill>
                <a:latin typeface="Arial"/>
                <a:cs typeface="Arial"/>
              </a:rPr>
              <a:t>7,</a:t>
            </a:r>
            <a:r>
              <a:rPr sz="2000" b="1" spc="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9, </a:t>
            </a:r>
            <a:r>
              <a:rPr sz="2000" b="1" spc="-25" dirty="0">
                <a:solidFill>
                  <a:srgbClr val="EE3D42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1625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2188845" cy="1647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B+Tree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Overview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Use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DBMS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Design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Choices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Optimizations</a:t>
            </a:r>
            <a:endParaRPr sz="2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0230">
              <a:lnSpc>
                <a:spcPct val="100000"/>
              </a:lnSpc>
              <a:spcBef>
                <a:spcPts val="105"/>
              </a:spcBef>
            </a:pPr>
            <a:r>
              <a:rPr dirty="0"/>
              <a:t>B-</a:t>
            </a:r>
            <a:r>
              <a:rPr spc="105" dirty="0"/>
              <a:t>TREE</a:t>
            </a:r>
            <a:r>
              <a:rPr spc="420" dirty="0"/>
              <a:t> </a:t>
            </a:r>
            <a:r>
              <a:rPr spc="85" dirty="0"/>
              <a:t>FAMILY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7093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There is a specific data structure called a B-Tree.</a:t>
            </a:r>
          </a:p>
          <a:p>
            <a:pPr marL="12700" marR="329565">
              <a:lnSpc>
                <a:spcPts val="2590"/>
              </a:lnSpc>
              <a:spcBef>
                <a:spcPts val="2570"/>
              </a:spcBef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People also use the term to generally refer to a class of balanced tree data structures:</a:t>
            </a:r>
          </a:p>
          <a:p>
            <a:pPr marL="355600" lvl="1">
              <a:lnSpc>
                <a:spcPts val="2010"/>
              </a:lnSpc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→ B-Tree (1971)</a:t>
            </a:r>
          </a:p>
          <a:p>
            <a:pPr marL="355600" lvl="1">
              <a:lnSpc>
                <a:spcPts val="2160"/>
              </a:lnSpc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→ B+Tree (1973)</a:t>
            </a:r>
          </a:p>
          <a:p>
            <a:pPr marL="355600" lvl="1">
              <a:lnSpc>
                <a:spcPts val="2160"/>
              </a:lnSpc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→ B*Tree (1977?)</a:t>
            </a:r>
          </a:p>
          <a:p>
            <a:pPr marL="355600" lvl="1">
              <a:lnSpc>
                <a:spcPts val="2280"/>
              </a:lnSpc>
            </a:pPr>
            <a:r>
              <a:rPr sz="2400" spc="-185" dirty="0">
                <a:solidFill>
                  <a:srgbClr val="585858"/>
                </a:solidFill>
                <a:latin typeface="Palatino Linotype"/>
              </a:rPr>
              <a:t>→ Blink-Tree (1981)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254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B+TREE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35320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0" marR="122555" indent="0">
              <a:lnSpc>
                <a:spcPct val="90000"/>
              </a:lnSpc>
              <a:spcBef>
                <a:spcPts val="385"/>
              </a:spcBef>
              <a:buNone/>
            </a:pPr>
            <a:r>
              <a:rPr sz="2400" spc="-150" dirty="0">
                <a:solidFill>
                  <a:srgbClr val="585858"/>
                </a:solidFill>
                <a:latin typeface="Palatino Linotype"/>
              </a:rPr>
              <a:t>A B+Tree is a self-balancing tree data structure that keeps data sorted and allows searches, sequential access, insertions, and deletions always in O(log n).</a:t>
            </a:r>
            <a:endParaRPr lang="en-GB" sz="2400" spc="-150" dirty="0">
              <a:solidFill>
                <a:srgbClr val="585858"/>
              </a:solidFill>
              <a:latin typeface="Palatino Linotype"/>
            </a:endParaRPr>
          </a:p>
          <a:p>
            <a:pPr marL="0" marR="122555" indent="0">
              <a:lnSpc>
                <a:spcPct val="90000"/>
              </a:lnSpc>
              <a:spcBef>
                <a:spcPts val="385"/>
              </a:spcBef>
              <a:buNone/>
            </a:pPr>
            <a:endParaRPr sz="2400" spc="-150" dirty="0">
              <a:solidFill>
                <a:srgbClr val="585858"/>
              </a:solidFill>
              <a:latin typeface="Palatino Linotype"/>
            </a:endParaRPr>
          </a:p>
          <a:p>
            <a:pPr marL="184150" lvl="1" indent="0">
              <a:lnSpc>
                <a:spcPts val="2105"/>
              </a:lnSpc>
              <a:buNone/>
            </a:pPr>
            <a:r>
              <a:rPr sz="2400" spc="-150" dirty="0">
                <a:solidFill>
                  <a:srgbClr val="585858"/>
                </a:solidFill>
                <a:latin typeface="Palatino Linotype"/>
              </a:rPr>
              <a:t>→ Generalization of a binary search tree, since a node can</a:t>
            </a:r>
            <a:r>
              <a:rPr lang="en-GB" sz="2400" spc="-150" dirty="0">
                <a:solidFill>
                  <a:srgbClr val="585858"/>
                </a:solidFill>
                <a:latin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</a:rPr>
              <a:t>have more than two children.</a:t>
            </a:r>
            <a:endParaRPr lang="en-GB" sz="2400" spc="-150" dirty="0">
              <a:solidFill>
                <a:srgbClr val="585858"/>
              </a:solidFill>
              <a:latin typeface="Palatino Linotype"/>
            </a:endParaRPr>
          </a:p>
          <a:p>
            <a:pPr marL="184150" lvl="1" indent="0">
              <a:lnSpc>
                <a:spcPts val="2105"/>
              </a:lnSpc>
              <a:buNone/>
            </a:pPr>
            <a:r>
              <a:rPr sz="2400" spc="-150" dirty="0">
                <a:solidFill>
                  <a:srgbClr val="585858"/>
                </a:solidFill>
                <a:latin typeface="Palatino Linotype"/>
              </a:rPr>
              <a:t>→ Optimized for systems that read and write large blocks of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889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B+TREE</a:t>
            </a:r>
            <a:r>
              <a:rPr spc="325" dirty="0"/>
              <a:t> </a:t>
            </a:r>
            <a:r>
              <a:rPr spc="10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5990590" cy="21037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839469">
              <a:lnSpc>
                <a:spcPts val="2630"/>
              </a:lnSpc>
              <a:spcBef>
                <a:spcPts val="395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B+Tree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40" dirty="0">
                <a:solidFill>
                  <a:srgbClr val="EE3D42"/>
                </a:solidFill>
                <a:latin typeface="Times New Roman"/>
                <a:cs typeface="Times New Roman"/>
              </a:rPr>
              <a:t>M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-</a:t>
            </a: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way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search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tree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following</a:t>
            </a:r>
            <a:r>
              <a:rPr sz="2400" spc="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properties: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160"/>
              </a:lnSpc>
              <a:spcBef>
                <a:spcPts val="1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perfectly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balanced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(i.e.,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leaf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same </a:t>
            </a:r>
            <a:r>
              <a:rPr sz="20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depth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tree)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0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other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root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least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half-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full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175"/>
              </a:lnSpc>
              <a:tabLst>
                <a:tab pos="1371600" algn="l"/>
                <a:tab pos="2133600" algn="l"/>
              </a:tabLst>
            </a:pPr>
            <a:r>
              <a:rPr sz="2000" b="1" spc="-85" dirty="0">
                <a:solidFill>
                  <a:srgbClr val="EE3D42"/>
                </a:solidFill>
                <a:latin typeface="Kozuka Gothic Pr6N B"/>
                <a:cs typeface="Kozuka Gothic Pr6N B"/>
              </a:rPr>
              <a:t>M/2-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1</a:t>
            </a:r>
            <a:r>
              <a:rPr sz="2000" b="1" spc="42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b="1" spc="-42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10" dirty="0">
                <a:solidFill>
                  <a:srgbClr val="EE3D42"/>
                </a:solidFill>
                <a:latin typeface="Kozuka Gothic Pr6N B"/>
                <a:cs typeface="Kozuka Gothic Pr6N B"/>
              </a:rPr>
              <a:t>#keys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	</a:t>
            </a:r>
            <a:r>
              <a:rPr sz="2000" b="1" spc="-370" dirty="0">
                <a:solidFill>
                  <a:srgbClr val="EE3D42"/>
                </a:solidFill>
                <a:latin typeface="Kozuka Gothic Pr6N B"/>
                <a:cs typeface="Kozuka Gothic Pr6N B"/>
              </a:rPr>
              <a:t>≤</a:t>
            </a:r>
            <a:r>
              <a:rPr sz="2000" b="1" spc="70" dirty="0">
                <a:solidFill>
                  <a:srgbClr val="EE3D42"/>
                </a:solidFill>
                <a:latin typeface="Kozuka Gothic Pr6N B"/>
                <a:cs typeface="Kozuka Gothic Pr6N B"/>
              </a:rPr>
              <a:t>  </a:t>
            </a:r>
            <a:r>
              <a:rPr sz="2000" b="1" spc="-235" dirty="0">
                <a:solidFill>
                  <a:srgbClr val="EE3D42"/>
                </a:solidFill>
                <a:latin typeface="Kozuka Gothic Pr6N B"/>
                <a:cs typeface="Kozuka Gothic Pr6N B"/>
              </a:rPr>
              <a:t>M-</a:t>
            </a:r>
            <a:r>
              <a:rPr sz="2000" b="1" spc="-50" dirty="0">
                <a:solidFill>
                  <a:srgbClr val="EE3D42"/>
                </a:solidFill>
                <a:latin typeface="Kozuka Gothic Pr6N B"/>
                <a:cs typeface="Kozuka Gothic Pr6N B"/>
              </a:rPr>
              <a:t>1</a:t>
            </a:r>
            <a:endParaRPr sz="2000">
              <a:latin typeface="Kozuka Gothic Pr6N B"/>
              <a:cs typeface="Kozuka Gothic Pr6N B"/>
            </a:endParaRPr>
          </a:p>
          <a:p>
            <a:pPr marL="12700">
              <a:lnSpc>
                <a:spcPts val="224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inner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node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Kozuka Gothic Pr6N B"/>
                <a:cs typeface="Kozuka Gothic Pr6N B"/>
              </a:rPr>
              <a:t>k</a:t>
            </a:r>
            <a:r>
              <a:rPr sz="2000" b="1" spc="35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keys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has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210" dirty="0">
                <a:solidFill>
                  <a:srgbClr val="EE3D42"/>
                </a:solidFill>
                <a:latin typeface="Kozuka Gothic Pr6N B"/>
                <a:cs typeface="Kozuka Gothic Pr6N B"/>
              </a:rPr>
              <a:t>k+1</a:t>
            </a:r>
            <a:r>
              <a:rPr sz="2000" b="1" spc="10" dirty="0">
                <a:solidFill>
                  <a:srgbClr val="EE3D42"/>
                </a:solidFill>
                <a:latin typeface="Kozuka Gothic Pr6N B"/>
                <a:cs typeface="Kozuka Gothic Pr6N B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non-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null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children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217" y="487502"/>
            <a:ext cx="33274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50" dirty="0">
                <a:solidFill>
                  <a:srgbClr val="585858"/>
                </a:solidFill>
                <a:latin typeface="Tahoma"/>
                <a:cs typeface="Tahoma"/>
              </a:rPr>
              <a:t>B+TREE</a:t>
            </a:r>
            <a:r>
              <a:rPr sz="2600" b="1" spc="3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220" dirty="0">
                <a:solidFill>
                  <a:srgbClr val="585858"/>
                </a:solidFill>
                <a:latin typeface="Tahoma"/>
                <a:cs typeface="Tahoma"/>
              </a:rPr>
              <a:t>EXAMPLE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581" y="3067888"/>
            <a:ext cx="1500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14" dirty="0">
                <a:solidFill>
                  <a:srgbClr val="EE3D42"/>
                </a:solidFill>
                <a:latin typeface="Times New Roman"/>
                <a:cs typeface="Times New Roman"/>
              </a:rPr>
              <a:t>Leaf</a:t>
            </a:r>
            <a:r>
              <a:rPr sz="2800" b="1" i="1" spc="-16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800" b="1" i="1" spc="-175" dirty="0">
                <a:solidFill>
                  <a:srgbClr val="EE3D42"/>
                </a:solidFill>
                <a:latin typeface="Times New Roman"/>
                <a:cs typeface="Times New Roman"/>
              </a:rPr>
              <a:t>Nodes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8801" y="1929256"/>
            <a:ext cx="3856990" cy="762000"/>
          </a:xfrm>
          <a:custGeom>
            <a:avLst/>
            <a:gdLst/>
            <a:ahLst/>
            <a:cxnLst/>
            <a:rect l="l" t="t" r="r" b="b"/>
            <a:pathLst>
              <a:path w="3856990" h="762000">
                <a:moveTo>
                  <a:pt x="1713230" y="1524"/>
                </a:moveTo>
                <a:lnTo>
                  <a:pt x="1675130" y="254"/>
                </a:lnTo>
                <a:lnTo>
                  <a:pt x="1674876" y="9271"/>
                </a:lnTo>
                <a:lnTo>
                  <a:pt x="1673987" y="16637"/>
                </a:lnTo>
                <a:lnTo>
                  <a:pt x="1657985" y="63881"/>
                </a:lnTo>
                <a:lnTo>
                  <a:pt x="1623568" y="111506"/>
                </a:lnTo>
                <a:lnTo>
                  <a:pt x="1590929" y="143129"/>
                </a:lnTo>
                <a:lnTo>
                  <a:pt x="1550797" y="174117"/>
                </a:lnTo>
                <a:lnTo>
                  <a:pt x="1504188" y="203708"/>
                </a:lnTo>
                <a:lnTo>
                  <a:pt x="1451483" y="231902"/>
                </a:lnTo>
                <a:lnTo>
                  <a:pt x="1393317" y="258064"/>
                </a:lnTo>
                <a:lnTo>
                  <a:pt x="1330579" y="282067"/>
                </a:lnTo>
                <a:lnTo>
                  <a:pt x="1263777" y="303530"/>
                </a:lnTo>
                <a:lnTo>
                  <a:pt x="1193546" y="321945"/>
                </a:lnTo>
                <a:lnTo>
                  <a:pt x="1120521" y="337439"/>
                </a:lnTo>
                <a:lnTo>
                  <a:pt x="1045337" y="349377"/>
                </a:lnTo>
                <a:lnTo>
                  <a:pt x="1007237" y="353949"/>
                </a:lnTo>
                <a:lnTo>
                  <a:pt x="968629" y="357505"/>
                </a:lnTo>
                <a:lnTo>
                  <a:pt x="930021" y="360172"/>
                </a:lnTo>
                <a:lnTo>
                  <a:pt x="891032" y="361696"/>
                </a:lnTo>
                <a:lnTo>
                  <a:pt x="812927" y="362966"/>
                </a:lnTo>
                <a:lnTo>
                  <a:pt x="773176" y="364617"/>
                </a:lnTo>
                <a:lnTo>
                  <a:pt x="733425" y="367284"/>
                </a:lnTo>
                <a:lnTo>
                  <a:pt x="693915" y="370967"/>
                </a:lnTo>
                <a:lnTo>
                  <a:pt x="654812" y="375793"/>
                </a:lnTo>
                <a:lnTo>
                  <a:pt x="616077" y="381381"/>
                </a:lnTo>
                <a:lnTo>
                  <a:pt x="577723" y="387985"/>
                </a:lnTo>
                <a:lnTo>
                  <a:pt x="540004" y="395351"/>
                </a:lnTo>
                <a:lnTo>
                  <a:pt x="466344" y="412877"/>
                </a:lnTo>
                <a:lnTo>
                  <a:pt x="395859" y="433451"/>
                </a:lnTo>
                <a:lnTo>
                  <a:pt x="329057" y="456819"/>
                </a:lnTo>
                <a:lnTo>
                  <a:pt x="266446" y="482854"/>
                </a:lnTo>
                <a:lnTo>
                  <a:pt x="208788" y="511175"/>
                </a:lnTo>
                <a:lnTo>
                  <a:pt x="156464" y="541655"/>
                </a:lnTo>
                <a:lnTo>
                  <a:pt x="110236" y="574040"/>
                </a:lnTo>
                <a:lnTo>
                  <a:pt x="70485" y="608076"/>
                </a:lnTo>
                <a:lnTo>
                  <a:pt x="53340" y="625729"/>
                </a:lnTo>
                <a:lnTo>
                  <a:pt x="52324" y="626745"/>
                </a:lnTo>
                <a:lnTo>
                  <a:pt x="50800" y="629031"/>
                </a:lnTo>
                <a:lnTo>
                  <a:pt x="38201" y="649655"/>
                </a:lnTo>
                <a:lnTo>
                  <a:pt x="0" y="634492"/>
                </a:lnTo>
                <a:lnTo>
                  <a:pt x="11049" y="761873"/>
                </a:lnTo>
                <a:lnTo>
                  <a:pt x="98907" y="683260"/>
                </a:lnTo>
                <a:lnTo>
                  <a:pt x="106299" y="676656"/>
                </a:lnTo>
                <a:lnTo>
                  <a:pt x="74142" y="663905"/>
                </a:lnTo>
                <a:lnTo>
                  <a:pt x="81292" y="652145"/>
                </a:lnTo>
                <a:lnTo>
                  <a:pt x="82207" y="650646"/>
                </a:lnTo>
                <a:lnTo>
                  <a:pt x="113538" y="620395"/>
                </a:lnTo>
                <a:lnTo>
                  <a:pt x="153797" y="589280"/>
                </a:lnTo>
                <a:lnTo>
                  <a:pt x="200406" y="559435"/>
                </a:lnTo>
                <a:lnTo>
                  <a:pt x="253238" y="531114"/>
                </a:lnTo>
                <a:lnTo>
                  <a:pt x="311277" y="504952"/>
                </a:lnTo>
                <a:lnTo>
                  <a:pt x="374142" y="480949"/>
                </a:lnTo>
                <a:lnTo>
                  <a:pt x="440817" y="459486"/>
                </a:lnTo>
                <a:lnTo>
                  <a:pt x="511175" y="440817"/>
                </a:lnTo>
                <a:lnTo>
                  <a:pt x="584200" y="425577"/>
                </a:lnTo>
                <a:lnTo>
                  <a:pt x="659257" y="413512"/>
                </a:lnTo>
                <a:lnTo>
                  <a:pt x="697484" y="408940"/>
                </a:lnTo>
                <a:lnTo>
                  <a:pt x="735965" y="405257"/>
                </a:lnTo>
                <a:lnTo>
                  <a:pt x="774700" y="402590"/>
                </a:lnTo>
                <a:lnTo>
                  <a:pt x="813562" y="401066"/>
                </a:lnTo>
                <a:lnTo>
                  <a:pt x="892556" y="399796"/>
                </a:lnTo>
                <a:lnTo>
                  <a:pt x="932561" y="398145"/>
                </a:lnTo>
                <a:lnTo>
                  <a:pt x="972185" y="395478"/>
                </a:lnTo>
                <a:lnTo>
                  <a:pt x="1011682" y="391795"/>
                </a:lnTo>
                <a:lnTo>
                  <a:pt x="1050925" y="386969"/>
                </a:lnTo>
                <a:lnTo>
                  <a:pt x="1089660" y="381381"/>
                </a:lnTo>
                <a:lnTo>
                  <a:pt x="1128014" y="374777"/>
                </a:lnTo>
                <a:lnTo>
                  <a:pt x="1165733" y="367284"/>
                </a:lnTo>
                <a:lnTo>
                  <a:pt x="1202944" y="358902"/>
                </a:lnTo>
                <a:lnTo>
                  <a:pt x="1274953" y="339852"/>
                </a:lnTo>
                <a:lnTo>
                  <a:pt x="1343787" y="317881"/>
                </a:lnTo>
                <a:lnTo>
                  <a:pt x="1408557" y="293116"/>
                </a:lnTo>
                <a:lnTo>
                  <a:pt x="1468882" y="265811"/>
                </a:lnTo>
                <a:lnTo>
                  <a:pt x="1524000" y="236220"/>
                </a:lnTo>
                <a:lnTo>
                  <a:pt x="1573403" y="204724"/>
                </a:lnTo>
                <a:lnTo>
                  <a:pt x="1616583" y="171323"/>
                </a:lnTo>
                <a:lnTo>
                  <a:pt x="1652778" y="136017"/>
                </a:lnTo>
                <a:lnTo>
                  <a:pt x="1681353" y="99060"/>
                </a:lnTo>
                <a:lnTo>
                  <a:pt x="1701292" y="60833"/>
                </a:lnTo>
                <a:lnTo>
                  <a:pt x="1711960" y="20701"/>
                </a:lnTo>
                <a:lnTo>
                  <a:pt x="1712976" y="10414"/>
                </a:lnTo>
                <a:lnTo>
                  <a:pt x="1713230" y="1524"/>
                </a:lnTo>
                <a:close/>
              </a:path>
              <a:path w="3856990" h="762000">
                <a:moveTo>
                  <a:pt x="2039620" y="361823"/>
                </a:moveTo>
                <a:lnTo>
                  <a:pt x="2038946" y="361899"/>
                </a:lnTo>
                <a:lnTo>
                  <a:pt x="2038692" y="362000"/>
                </a:lnTo>
                <a:lnTo>
                  <a:pt x="2039620" y="361823"/>
                </a:lnTo>
                <a:close/>
              </a:path>
              <a:path w="3856990" h="762000">
                <a:moveTo>
                  <a:pt x="2169541" y="1270"/>
                </a:moveTo>
                <a:lnTo>
                  <a:pt x="2131568" y="508"/>
                </a:lnTo>
                <a:lnTo>
                  <a:pt x="2130806" y="36195"/>
                </a:lnTo>
                <a:lnTo>
                  <a:pt x="2128901" y="70866"/>
                </a:lnTo>
                <a:lnTo>
                  <a:pt x="2121789" y="138303"/>
                </a:lnTo>
                <a:lnTo>
                  <a:pt x="2110740" y="201168"/>
                </a:lnTo>
                <a:lnTo>
                  <a:pt x="2096516" y="257302"/>
                </a:lnTo>
                <a:lnTo>
                  <a:pt x="2080006" y="303911"/>
                </a:lnTo>
                <a:lnTo>
                  <a:pt x="2062099" y="338709"/>
                </a:lnTo>
                <a:lnTo>
                  <a:pt x="2039620" y="361492"/>
                </a:lnTo>
                <a:lnTo>
                  <a:pt x="2039620" y="361823"/>
                </a:lnTo>
                <a:lnTo>
                  <a:pt x="2038654" y="362013"/>
                </a:lnTo>
                <a:lnTo>
                  <a:pt x="2038946" y="361899"/>
                </a:lnTo>
                <a:lnTo>
                  <a:pt x="2039620" y="361823"/>
                </a:lnTo>
                <a:lnTo>
                  <a:pt x="2039620" y="361492"/>
                </a:lnTo>
                <a:lnTo>
                  <a:pt x="2037803" y="362000"/>
                </a:lnTo>
                <a:lnTo>
                  <a:pt x="2038832" y="361899"/>
                </a:lnTo>
                <a:lnTo>
                  <a:pt x="2037753" y="362013"/>
                </a:lnTo>
                <a:lnTo>
                  <a:pt x="2036572" y="362127"/>
                </a:lnTo>
                <a:lnTo>
                  <a:pt x="2036572" y="400177"/>
                </a:lnTo>
                <a:lnTo>
                  <a:pt x="2033968" y="400659"/>
                </a:lnTo>
                <a:lnTo>
                  <a:pt x="2033689" y="400748"/>
                </a:lnTo>
                <a:lnTo>
                  <a:pt x="2033917" y="400659"/>
                </a:lnTo>
                <a:lnTo>
                  <a:pt x="2034159" y="400558"/>
                </a:lnTo>
                <a:lnTo>
                  <a:pt x="2033993" y="400646"/>
                </a:lnTo>
                <a:lnTo>
                  <a:pt x="2034438" y="400558"/>
                </a:lnTo>
                <a:lnTo>
                  <a:pt x="2036572" y="400177"/>
                </a:lnTo>
                <a:lnTo>
                  <a:pt x="2036572" y="362127"/>
                </a:lnTo>
                <a:lnTo>
                  <a:pt x="2034286" y="362331"/>
                </a:lnTo>
                <a:lnTo>
                  <a:pt x="2033663" y="362407"/>
                </a:lnTo>
                <a:lnTo>
                  <a:pt x="2033663" y="400761"/>
                </a:lnTo>
                <a:lnTo>
                  <a:pt x="2031238" y="401701"/>
                </a:lnTo>
                <a:lnTo>
                  <a:pt x="2033498" y="400812"/>
                </a:lnTo>
                <a:lnTo>
                  <a:pt x="2033663" y="400761"/>
                </a:lnTo>
                <a:lnTo>
                  <a:pt x="2033663" y="362407"/>
                </a:lnTo>
                <a:lnTo>
                  <a:pt x="2011807" y="369189"/>
                </a:lnTo>
                <a:lnTo>
                  <a:pt x="2010918" y="369570"/>
                </a:lnTo>
                <a:lnTo>
                  <a:pt x="2010156" y="370078"/>
                </a:lnTo>
                <a:lnTo>
                  <a:pt x="2009267" y="370586"/>
                </a:lnTo>
                <a:lnTo>
                  <a:pt x="2004060" y="374396"/>
                </a:lnTo>
                <a:lnTo>
                  <a:pt x="1978787" y="403225"/>
                </a:lnTo>
                <a:lnTo>
                  <a:pt x="1957705" y="443738"/>
                </a:lnTo>
                <a:lnTo>
                  <a:pt x="1943900" y="481203"/>
                </a:lnTo>
                <a:lnTo>
                  <a:pt x="1931797" y="522986"/>
                </a:lnTo>
                <a:lnTo>
                  <a:pt x="1918462" y="585597"/>
                </a:lnTo>
                <a:lnTo>
                  <a:pt x="1910448" y="646645"/>
                </a:lnTo>
                <a:lnTo>
                  <a:pt x="1871726" y="644398"/>
                </a:lnTo>
                <a:lnTo>
                  <a:pt x="1922145" y="761873"/>
                </a:lnTo>
                <a:lnTo>
                  <a:pt x="1975815" y="668528"/>
                </a:lnTo>
                <a:lnTo>
                  <a:pt x="1985899" y="651002"/>
                </a:lnTo>
                <a:lnTo>
                  <a:pt x="1948497" y="648843"/>
                </a:lnTo>
                <a:lnTo>
                  <a:pt x="1950720" y="625094"/>
                </a:lnTo>
                <a:lnTo>
                  <a:pt x="1955800" y="592836"/>
                </a:lnTo>
                <a:lnTo>
                  <a:pt x="1968500" y="533146"/>
                </a:lnTo>
                <a:lnTo>
                  <a:pt x="1979930" y="493268"/>
                </a:lnTo>
                <a:lnTo>
                  <a:pt x="1996948" y="449326"/>
                </a:lnTo>
                <a:lnTo>
                  <a:pt x="2018665" y="413004"/>
                </a:lnTo>
                <a:lnTo>
                  <a:pt x="2035009" y="400621"/>
                </a:lnTo>
                <a:lnTo>
                  <a:pt x="2033765" y="400761"/>
                </a:lnTo>
                <a:lnTo>
                  <a:pt x="2035009" y="400621"/>
                </a:lnTo>
                <a:lnTo>
                  <a:pt x="2038350" y="400304"/>
                </a:lnTo>
                <a:lnTo>
                  <a:pt x="2039416" y="400177"/>
                </a:lnTo>
                <a:lnTo>
                  <a:pt x="2043684" y="399669"/>
                </a:lnTo>
                <a:lnTo>
                  <a:pt x="2044954" y="399542"/>
                </a:lnTo>
                <a:lnTo>
                  <a:pt x="2047240" y="399034"/>
                </a:lnTo>
                <a:lnTo>
                  <a:pt x="2052574" y="397383"/>
                </a:lnTo>
                <a:lnTo>
                  <a:pt x="2054606" y="396621"/>
                </a:lnTo>
                <a:lnTo>
                  <a:pt x="2055495" y="396113"/>
                </a:lnTo>
                <a:lnTo>
                  <a:pt x="2060829" y="393446"/>
                </a:lnTo>
                <a:lnTo>
                  <a:pt x="2088896" y="366776"/>
                </a:lnTo>
                <a:lnTo>
                  <a:pt x="2091855" y="362458"/>
                </a:lnTo>
                <a:lnTo>
                  <a:pt x="2092121" y="362077"/>
                </a:lnTo>
                <a:lnTo>
                  <a:pt x="2092299" y="361823"/>
                </a:lnTo>
                <a:lnTo>
                  <a:pt x="2092909" y="360934"/>
                </a:lnTo>
                <a:lnTo>
                  <a:pt x="2092998" y="360807"/>
                </a:lnTo>
                <a:lnTo>
                  <a:pt x="2093950" y="359410"/>
                </a:lnTo>
                <a:lnTo>
                  <a:pt x="2094560" y="358521"/>
                </a:lnTo>
                <a:lnTo>
                  <a:pt x="2100072" y="349504"/>
                </a:lnTo>
                <a:lnTo>
                  <a:pt x="2120011" y="306451"/>
                </a:lnTo>
                <a:lnTo>
                  <a:pt x="2133219" y="267589"/>
                </a:lnTo>
                <a:lnTo>
                  <a:pt x="2148205" y="208407"/>
                </a:lnTo>
                <a:lnTo>
                  <a:pt x="2159635" y="143002"/>
                </a:lnTo>
                <a:lnTo>
                  <a:pt x="2167001" y="72898"/>
                </a:lnTo>
                <a:lnTo>
                  <a:pt x="2168906" y="36830"/>
                </a:lnTo>
                <a:lnTo>
                  <a:pt x="2169541" y="1270"/>
                </a:lnTo>
                <a:close/>
              </a:path>
              <a:path w="3856990" h="762000">
                <a:moveTo>
                  <a:pt x="3817912" y="647509"/>
                </a:moveTo>
                <a:lnTo>
                  <a:pt x="3817505" y="646557"/>
                </a:lnTo>
                <a:lnTo>
                  <a:pt x="3811016" y="631444"/>
                </a:lnTo>
                <a:lnTo>
                  <a:pt x="3810508" y="630174"/>
                </a:lnTo>
                <a:lnTo>
                  <a:pt x="3809873" y="629031"/>
                </a:lnTo>
                <a:lnTo>
                  <a:pt x="3809111" y="628015"/>
                </a:lnTo>
                <a:lnTo>
                  <a:pt x="3796538" y="610235"/>
                </a:lnTo>
                <a:lnTo>
                  <a:pt x="3767328" y="575818"/>
                </a:lnTo>
                <a:lnTo>
                  <a:pt x="3733292" y="543179"/>
                </a:lnTo>
                <a:lnTo>
                  <a:pt x="3694938" y="512572"/>
                </a:lnTo>
                <a:lnTo>
                  <a:pt x="3652393" y="483870"/>
                </a:lnTo>
                <a:lnTo>
                  <a:pt x="3606419" y="457708"/>
                </a:lnTo>
                <a:lnTo>
                  <a:pt x="3557270" y="433959"/>
                </a:lnTo>
                <a:lnTo>
                  <a:pt x="3505327" y="413258"/>
                </a:lnTo>
                <a:lnTo>
                  <a:pt x="3451225" y="395605"/>
                </a:lnTo>
                <a:lnTo>
                  <a:pt x="3395345" y="381508"/>
                </a:lnTo>
                <a:lnTo>
                  <a:pt x="3338068" y="370967"/>
                </a:lnTo>
                <a:lnTo>
                  <a:pt x="3279648" y="364490"/>
                </a:lnTo>
                <a:lnTo>
                  <a:pt x="3193415" y="361696"/>
                </a:lnTo>
                <a:lnTo>
                  <a:pt x="3165475" y="360172"/>
                </a:lnTo>
                <a:lnTo>
                  <a:pt x="3109849" y="353949"/>
                </a:lnTo>
                <a:lnTo>
                  <a:pt x="3054985" y="343916"/>
                </a:lnTo>
                <a:lnTo>
                  <a:pt x="3001645" y="330454"/>
                </a:lnTo>
                <a:lnTo>
                  <a:pt x="2949829" y="313563"/>
                </a:lnTo>
                <a:lnTo>
                  <a:pt x="2900299" y="293878"/>
                </a:lnTo>
                <a:lnTo>
                  <a:pt x="2853563" y="271272"/>
                </a:lnTo>
                <a:lnTo>
                  <a:pt x="2809875" y="246380"/>
                </a:lnTo>
                <a:lnTo>
                  <a:pt x="2769870" y="219456"/>
                </a:lnTo>
                <a:lnTo>
                  <a:pt x="2733929" y="190754"/>
                </a:lnTo>
                <a:lnTo>
                  <a:pt x="2702560" y="160655"/>
                </a:lnTo>
                <a:lnTo>
                  <a:pt x="2676144" y="129667"/>
                </a:lnTo>
                <a:lnTo>
                  <a:pt x="2655062" y="97790"/>
                </a:lnTo>
                <a:lnTo>
                  <a:pt x="2634234" y="49784"/>
                </a:lnTo>
                <a:lnTo>
                  <a:pt x="2626995" y="0"/>
                </a:lnTo>
                <a:lnTo>
                  <a:pt x="2588895" y="1778"/>
                </a:lnTo>
                <a:lnTo>
                  <a:pt x="2597277" y="58674"/>
                </a:lnTo>
                <a:lnTo>
                  <a:pt x="2611628" y="96774"/>
                </a:lnTo>
                <a:lnTo>
                  <a:pt x="2632456" y="133731"/>
                </a:lnTo>
                <a:lnTo>
                  <a:pt x="2658999" y="169037"/>
                </a:lnTo>
                <a:lnTo>
                  <a:pt x="2690622" y="202692"/>
                </a:lnTo>
                <a:lnTo>
                  <a:pt x="2726944" y="234569"/>
                </a:lnTo>
                <a:lnTo>
                  <a:pt x="2767457" y="264414"/>
                </a:lnTo>
                <a:lnTo>
                  <a:pt x="2811907" y="291846"/>
                </a:lnTo>
                <a:lnTo>
                  <a:pt x="2859532" y="316865"/>
                </a:lnTo>
                <a:lnTo>
                  <a:pt x="2910078" y="339217"/>
                </a:lnTo>
                <a:lnTo>
                  <a:pt x="2963037" y="358394"/>
                </a:lnTo>
                <a:lnTo>
                  <a:pt x="3018155" y="374396"/>
                </a:lnTo>
                <a:lnTo>
                  <a:pt x="3074797" y="386715"/>
                </a:lnTo>
                <a:lnTo>
                  <a:pt x="3132709" y="395351"/>
                </a:lnTo>
                <a:lnTo>
                  <a:pt x="3191383" y="399796"/>
                </a:lnTo>
                <a:lnTo>
                  <a:pt x="3249549" y="400939"/>
                </a:lnTo>
                <a:lnTo>
                  <a:pt x="3277489" y="402590"/>
                </a:lnTo>
                <a:lnTo>
                  <a:pt x="3333115" y="408813"/>
                </a:lnTo>
                <a:lnTo>
                  <a:pt x="3387852" y="418846"/>
                </a:lnTo>
                <a:lnTo>
                  <a:pt x="3441319" y="432435"/>
                </a:lnTo>
                <a:lnTo>
                  <a:pt x="3493008" y="449199"/>
                </a:lnTo>
                <a:lnTo>
                  <a:pt x="3542538" y="469138"/>
                </a:lnTo>
                <a:lnTo>
                  <a:pt x="3589274" y="491617"/>
                </a:lnTo>
                <a:lnTo>
                  <a:pt x="3632835" y="516636"/>
                </a:lnTo>
                <a:lnTo>
                  <a:pt x="3672840" y="543687"/>
                </a:lnTo>
                <a:lnTo>
                  <a:pt x="3708908" y="572516"/>
                </a:lnTo>
                <a:lnTo>
                  <a:pt x="3740277" y="602615"/>
                </a:lnTo>
                <a:lnTo>
                  <a:pt x="3766693" y="633984"/>
                </a:lnTo>
                <a:lnTo>
                  <a:pt x="3781094" y="658469"/>
                </a:lnTo>
                <a:lnTo>
                  <a:pt x="3809568" y="649986"/>
                </a:lnTo>
                <a:lnTo>
                  <a:pt x="3817912" y="647509"/>
                </a:lnTo>
                <a:close/>
              </a:path>
              <a:path w="3856990" h="762000">
                <a:moveTo>
                  <a:pt x="3856482" y="636016"/>
                </a:moveTo>
                <a:lnTo>
                  <a:pt x="3817912" y="647509"/>
                </a:lnTo>
                <a:lnTo>
                  <a:pt x="3781094" y="658469"/>
                </a:lnTo>
                <a:lnTo>
                  <a:pt x="3746881" y="668655"/>
                </a:lnTo>
                <a:lnTo>
                  <a:pt x="3834257" y="761873"/>
                </a:lnTo>
                <a:lnTo>
                  <a:pt x="3849052" y="678053"/>
                </a:lnTo>
                <a:lnTo>
                  <a:pt x="3856482" y="63601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4885" y="18818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&lt;5</a:t>
            </a:r>
            <a:endParaRPr sz="2400" dirty="0">
              <a:latin typeface="Kozuka Gothic Pr6N B"/>
              <a:cs typeface="Kozuka Gothic Pr6N 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0816" y="18818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&lt;9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3189" y="18818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EE3D42"/>
                </a:solidFill>
                <a:latin typeface="Kozuka Gothic Pr6N B"/>
                <a:cs typeface="Kozuka Gothic Pr6N B"/>
              </a:rPr>
              <a:t>≥9</a:t>
            </a:r>
            <a:endParaRPr sz="2400">
              <a:latin typeface="Kozuka Gothic Pr6N B"/>
              <a:cs typeface="Kozuka Gothic Pr6N 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2135" y="1070813"/>
            <a:ext cx="153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solidFill>
                  <a:srgbClr val="EE3D42"/>
                </a:solidFill>
                <a:latin typeface="Times New Roman"/>
                <a:cs typeface="Times New Roman"/>
              </a:rPr>
              <a:t>Inner</a:t>
            </a:r>
            <a:r>
              <a:rPr sz="2800" b="1" i="1" spc="-15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800" b="1" i="1" spc="-170" dirty="0">
                <a:solidFill>
                  <a:srgbClr val="EE3D42"/>
                </a:solidFill>
                <a:latin typeface="Times New Roman"/>
                <a:cs typeface="Times New Roman"/>
              </a:rPr>
              <a:t>Node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2861" y="3782821"/>
            <a:ext cx="3012440" cy="556260"/>
            <a:chOff x="292861" y="3782821"/>
            <a:chExt cx="3012440" cy="556260"/>
          </a:xfrm>
        </p:grpSpPr>
        <p:sp>
          <p:nvSpPr>
            <p:cNvPr id="11" name="object 11"/>
            <p:cNvSpPr/>
            <p:nvPr/>
          </p:nvSpPr>
          <p:spPr>
            <a:xfrm>
              <a:off x="305561" y="3795521"/>
              <a:ext cx="2987040" cy="178435"/>
            </a:xfrm>
            <a:custGeom>
              <a:avLst/>
              <a:gdLst/>
              <a:ahLst/>
              <a:cxnLst/>
              <a:rect l="l" t="t" r="r" b="b"/>
              <a:pathLst>
                <a:path w="2987040" h="178435">
                  <a:moveTo>
                    <a:pt x="0" y="178307"/>
                  </a:moveTo>
                  <a:lnTo>
                    <a:pt x="18288" y="178307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  <a:path w="2987040" h="178435">
                  <a:moveTo>
                    <a:pt x="2968752" y="178307"/>
                  </a:moveTo>
                  <a:lnTo>
                    <a:pt x="2987040" y="178307"/>
                  </a:lnTo>
                  <a:lnTo>
                    <a:pt x="2987040" y="0"/>
                  </a:lnTo>
                  <a:lnTo>
                    <a:pt x="2968752" y="0"/>
                  </a:lnTo>
                  <a:lnTo>
                    <a:pt x="2968752" y="178307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561" y="3795521"/>
              <a:ext cx="2987040" cy="530860"/>
            </a:xfrm>
            <a:custGeom>
              <a:avLst/>
              <a:gdLst/>
              <a:ahLst/>
              <a:cxnLst/>
              <a:rect l="l" t="t" r="r" b="b"/>
              <a:pathLst>
                <a:path w="2987040" h="530860">
                  <a:moveTo>
                    <a:pt x="2987040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2987040" y="530351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561" y="3795521"/>
              <a:ext cx="2987040" cy="530860"/>
            </a:xfrm>
            <a:custGeom>
              <a:avLst/>
              <a:gdLst/>
              <a:ahLst/>
              <a:cxnLst/>
              <a:rect l="l" t="t" r="r" b="b"/>
              <a:pathLst>
                <a:path w="2987040" h="530860">
                  <a:moveTo>
                    <a:pt x="0" y="530351"/>
                  </a:moveTo>
                  <a:lnTo>
                    <a:pt x="2987040" y="530351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7406" y="3796690"/>
            <a:ext cx="2943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&lt;value&gt;</a:t>
            </a:r>
            <a:r>
              <a:rPr sz="3200" b="1" spc="-100" dirty="0">
                <a:solidFill>
                  <a:srgbClr val="636363"/>
                </a:solidFill>
                <a:latin typeface="Kozuka Gothic Pr6N B"/>
                <a:cs typeface="Kozuka Gothic Pr6N B"/>
              </a:rPr>
              <a:t>|</a:t>
            </a:r>
            <a:r>
              <a:rPr sz="3200" b="1" spc="-100" dirty="0">
                <a:solidFill>
                  <a:srgbClr val="EE3D42"/>
                </a:solidFill>
                <a:latin typeface="Kozuka Gothic Pr6N B"/>
                <a:cs typeface="Kozuka Gothic Pr6N B"/>
              </a:rPr>
              <a:t>&lt;key&gt;</a:t>
            </a:r>
            <a:endParaRPr sz="3200">
              <a:latin typeface="Kozuka Gothic Pr6N B"/>
              <a:cs typeface="Kozuka Gothic Pr6N 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9896" y="2449702"/>
            <a:ext cx="2490470" cy="848360"/>
          </a:xfrm>
          <a:custGeom>
            <a:avLst/>
            <a:gdLst/>
            <a:ahLst/>
            <a:cxnLst/>
            <a:rect l="l" t="t" r="r" b="b"/>
            <a:pathLst>
              <a:path w="2490470" h="848360">
                <a:moveTo>
                  <a:pt x="570992" y="107442"/>
                </a:moveTo>
                <a:lnTo>
                  <a:pt x="533692" y="122301"/>
                </a:lnTo>
                <a:lnTo>
                  <a:pt x="527050" y="109982"/>
                </a:lnTo>
                <a:lnTo>
                  <a:pt x="526161" y="108458"/>
                </a:lnTo>
                <a:lnTo>
                  <a:pt x="525145" y="107061"/>
                </a:lnTo>
                <a:lnTo>
                  <a:pt x="523875" y="105791"/>
                </a:lnTo>
                <a:lnTo>
                  <a:pt x="506349" y="87884"/>
                </a:lnTo>
                <a:lnTo>
                  <a:pt x="486918" y="70993"/>
                </a:lnTo>
                <a:lnTo>
                  <a:pt x="465963" y="55753"/>
                </a:lnTo>
                <a:lnTo>
                  <a:pt x="443484" y="41910"/>
                </a:lnTo>
                <a:lnTo>
                  <a:pt x="435762" y="37973"/>
                </a:lnTo>
                <a:lnTo>
                  <a:pt x="419608" y="29718"/>
                </a:lnTo>
                <a:lnTo>
                  <a:pt x="369189" y="11049"/>
                </a:lnTo>
                <a:lnTo>
                  <a:pt x="329819" y="2794"/>
                </a:lnTo>
                <a:lnTo>
                  <a:pt x="289179" y="0"/>
                </a:lnTo>
                <a:lnTo>
                  <a:pt x="275463" y="254"/>
                </a:lnTo>
                <a:lnTo>
                  <a:pt x="235077" y="5588"/>
                </a:lnTo>
                <a:lnTo>
                  <a:pt x="182626" y="21209"/>
                </a:lnTo>
                <a:lnTo>
                  <a:pt x="134112" y="45212"/>
                </a:lnTo>
                <a:lnTo>
                  <a:pt x="90805" y="76327"/>
                </a:lnTo>
                <a:lnTo>
                  <a:pt x="53848" y="113538"/>
                </a:lnTo>
                <a:lnTo>
                  <a:pt x="25400" y="154940"/>
                </a:lnTo>
                <a:lnTo>
                  <a:pt x="6731" y="200279"/>
                </a:lnTo>
                <a:lnTo>
                  <a:pt x="0" y="246888"/>
                </a:lnTo>
                <a:lnTo>
                  <a:pt x="38100" y="248285"/>
                </a:lnTo>
                <a:lnTo>
                  <a:pt x="38481" y="237617"/>
                </a:lnTo>
                <a:lnTo>
                  <a:pt x="39497" y="228219"/>
                </a:lnTo>
                <a:lnTo>
                  <a:pt x="50165" y="190754"/>
                </a:lnTo>
                <a:lnTo>
                  <a:pt x="70485" y="154432"/>
                </a:lnTo>
                <a:lnTo>
                  <a:pt x="99441" y="120015"/>
                </a:lnTo>
                <a:lnTo>
                  <a:pt x="135128" y="90170"/>
                </a:lnTo>
                <a:lnTo>
                  <a:pt x="176022" y="65659"/>
                </a:lnTo>
                <a:lnTo>
                  <a:pt x="220726" y="48387"/>
                </a:lnTo>
                <a:lnTo>
                  <a:pt x="266700" y="39243"/>
                </a:lnTo>
                <a:lnTo>
                  <a:pt x="290068" y="37973"/>
                </a:lnTo>
                <a:lnTo>
                  <a:pt x="301879" y="38354"/>
                </a:lnTo>
                <a:lnTo>
                  <a:pt x="360426" y="48260"/>
                </a:lnTo>
                <a:lnTo>
                  <a:pt x="405003" y="64897"/>
                </a:lnTo>
                <a:lnTo>
                  <a:pt x="445770" y="88138"/>
                </a:lnTo>
                <a:lnTo>
                  <a:pt x="481330" y="116586"/>
                </a:lnTo>
                <a:lnTo>
                  <a:pt x="498043" y="136499"/>
                </a:lnTo>
                <a:lnTo>
                  <a:pt x="464820" y="149733"/>
                </a:lnTo>
                <a:lnTo>
                  <a:pt x="560197" y="234823"/>
                </a:lnTo>
                <a:lnTo>
                  <a:pt x="566928" y="155321"/>
                </a:lnTo>
                <a:lnTo>
                  <a:pt x="570992" y="107442"/>
                </a:lnTo>
                <a:close/>
              </a:path>
              <a:path w="2490470" h="848360">
                <a:moveTo>
                  <a:pt x="579247" y="601218"/>
                </a:moveTo>
                <a:lnTo>
                  <a:pt x="541147" y="599948"/>
                </a:lnTo>
                <a:lnTo>
                  <a:pt x="540766" y="610616"/>
                </a:lnTo>
                <a:lnTo>
                  <a:pt x="539750" y="620014"/>
                </a:lnTo>
                <a:lnTo>
                  <a:pt x="528955" y="657352"/>
                </a:lnTo>
                <a:lnTo>
                  <a:pt x="508762" y="693674"/>
                </a:lnTo>
                <a:lnTo>
                  <a:pt x="479806" y="728218"/>
                </a:lnTo>
                <a:lnTo>
                  <a:pt x="444119" y="758063"/>
                </a:lnTo>
                <a:lnTo>
                  <a:pt x="403225" y="782447"/>
                </a:lnTo>
                <a:lnTo>
                  <a:pt x="358648" y="799846"/>
                </a:lnTo>
                <a:lnTo>
                  <a:pt x="312547" y="808990"/>
                </a:lnTo>
                <a:lnTo>
                  <a:pt x="289179" y="810133"/>
                </a:lnTo>
                <a:lnTo>
                  <a:pt x="277368" y="809879"/>
                </a:lnTo>
                <a:lnTo>
                  <a:pt x="218821" y="799973"/>
                </a:lnTo>
                <a:lnTo>
                  <a:pt x="174244" y="783336"/>
                </a:lnTo>
                <a:lnTo>
                  <a:pt x="133477" y="760095"/>
                </a:lnTo>
                <a:lnTo>
                  <a:pt x="97917" y="731520"/>
                </a:lnTo>
                <a:lnTo>
                  <a:pt x="86753" y="720090"/>
                </a:lnTo>
                <a:lnTo>
                  <a:pt x="84429" y="717715"/>
                </a:lnTo>
                <a:lnTo>
                  <a:pt x="83388" y="715772"/>
                </a:lnTo>
                <a:lnTo>
                  <a:pt x="81153" y="711631"/>
                </a:lnTo>
                <a:lnTo>
                  <a:pt x="114427" y="698373"/>
                </a:lnTo>
                <a:lnTo>
                  <a:pt x="108153" y="692785"/>
                </a:lnTo>
                <a:lnTo>
                  <a:pt x="19050" y="613283"/>
                </a:lnTo>
                <a:lnTo>
                  <a:pt x="8255" y="740664"/>
                </a:lnTo>
                <a:lnTo>
                  <a:pt x="45516" y="725830"/>
                </a:lnTo>
                <a:lnTo>
                  <a:pt x="52197" y="738124"/>
                </a:lnTo>
                <a:lnTo>
                  <a:pt x="53086" y="739648"/>
                </a:lnTo>
                <a:lnTo>
                  <a:pt x="54102" y="741172"/>
                </a:lnTo>
                <a:lnTo>
                  <a:pt x="55372" y="742442"/>
                </a:lnTo>
                <a:lnTo>
                  <a:pt x="72898" y="760349"/>
                </a:lnTo>
                <a:lnTo>
                  <a:pt x="113411" y="792353"/>
                </a:lnTo>
                <a:lnTo>
                  <a:pt x="159639" y="818515"/>
                </a:lnTo>
                <a:lnTo>
                  <a:pt x="210185" y="837057"/>
                </a:lnTo>
                <a:lnTo>
                  <a:pt x="249428" y="845312"/>
                </a:lnTo>
                <a:lnTo>
                  <a:pt x="290068" y="848233"/>
                </a:lnTo>
                <a:lnTo>
                  <a:pt x="303911" y="847852"/>
                </a:lnTo>
                <a:lnTo>
                  <a:pt x="344297" y="842645"/>
                </a:lnTo>
                <a:lnTo>
                  <a:pt x="396748" y="827024"/>
                </a:lnTo>
                <a:lnTo>
                  <a:pt x="431927" y="810133"/>
                </a:lnTo>
                <a:lnTo>
                  <a:pt x="445135" y="802894"/>
                </a:lnTo>
                <a:lnTo>
                  <a:pt x="488442" y="771779"/>
                </a:lnTo>
                <a:lnTo>
                  <a:pt x="525399" y="734695"/>
                </a:lnTo>
                <a:lnTo>
                  <a:pt x="553847" y="693293"/>
                </a:lnTo>
                <a:lnTo>
                  <a:pt x="572516" y="647954"/>
                </a:lnTo>
                <a:lnTo>
                  <a:pt x="578866" y="611886"/>
                </a:lnTo>
                <a:lnTo>
                  <a:pt x="579247" y="601218"/>
                </a:lnTo>
                <a:close/>
              </a:path>
              <a:path w="2490470" h="848360">
                <a:moveTo>
                  <a:pt x="2482088" y="107442"/>
                </a:moveTo>
                <a:lnTo>
                  <a:pt x="2444788" y="122301"/>
                </a:lnTo>
                <a:lnTo>
                  <a:pt x="2438146" y="109982"/>
                </a:lnTo>
                <a:lnTo>
                  <a:pt x="2437257" y="108458"/>
                </a:lnTo>
                <a:lnTo>
                  <a:pt x="2436241" y="107061"/>
                </a:lnTo>
                <a:lnTo>
                  <a:pt x="2434971" y="105791"/>
                </a:lnTo>
                <a:lnTo>
                  <a:pt x="2417445" y="87884"/>
                </a:lnTo>
                <a:lnTo>
                  <a:pt x="2398014" y="70993"/>
                </a:lnTo>
                <a:lnTo>
                  <a:pt x="2377059" y="55753"/>
                </a:lnTo>
                <a:lnTo>
                  <a:pt x="2354580" y="41910"/>
                </a:lnTo>
                <a:lnTo>
                  <a:pt x="2346858" y="37973"/>
                </a:lnTo>
                <a:lnTo>
                  <a:pt x="2330704" y="29718"/>
                </a:lnTo>
                <a:lnTo>
                  <a:pt x="2280285" y="11049"/>
                </a:lnTo>
                <a:lnTo>
                  <a:pt x="2240915" y="2794"/>
                </a:lnTo>
                <a:lnTo>
                  <a:pt x="2200275" y="0"/>
                </a:lnTo>
                <a:lnTo>
                  <a:pt x="2186559" y="254"/>
                </a:lnTo>
                <a:lnTo>
                  <a:pt x="2146173" y="5588"/>
                </a:lnTo>
                <a:lnTo>
                  <a:pt x="2093722" y="21209"/>
                </a:lnTo>
                <a:lnTo>
                  <a:pt x="2045208" y="45212"/>
                </a:lnTo>
                <a:lnTo>
                  <a:pt x="2001901" y="76327"/>
                </a:lnTo>
                <a:lnTo>
                  <a:pt x="1964944" y="113538"/>
                </a:lnTo>
                <a:lnTo>
                  <a:pt x="1936496" y="154940"/>
                </a:lnTo>
                <a:lnTo>
                  <a:pt x="1917827" y="200279"/>
                </a:lnTo>
                <a:lnTo>
                  <a:pt x="1911096" y="246888"/>
                </a:lnTo>
                <a:lnTo>
                  <a:pt x="1949196" y="248285"/>
                </a:lnTo>
                <a:lnTo>
                  <a:pt x="1949577" y="237617"/>
                </a:lnTo>
                <a:lnTo>
                  <a:pt x="1950593" y="228219"/>
                </a:lnTo>
                <a:lnTo>
                  <a:pt x="1961261" y="190754"/>
                </a:lnTo>
                <a:lnTo>
                  <a:pt x="1981581" y="154432"/>
                </a:lnTo>
                <a:lnTo>
                  <a:pt x="2010537" y="120015"/>
                </a:lnTo>
                <a:lnTo>
                  <a:pt x="2046224" y="90170"/>
                </a:lnTo>
                <a:lnTo>
                  <a:pt x="2087118" y="65659"/>
                </a:lnTo>
                <a:lnTo>
                  <a:pt x="2131822" y="48387"/>
                </a:lnTo>
                <a:lnTo>
                  <a:pt x="2177796" y="39243"/>
                </a:lnTo>
                <a:lnTo>
                  <a:pt x="2201164" y="37973"/>
                </a:lnTo>
                <a:lnTo>
                  <a:pt x="2212975" y="38354"/>
                </a:lnTo>
                <a:lnTo>
                  <a:pt x="2271522" y="48260"/>
                </a:lnTo>
                <a:lnTo>
                  <a:pt x="2316099" y="64897"/>
                </a:lnTo>
                <a:lnTo>
                  <a:pt x="2356866" y="88138"/>
                </a:lnTo>
                <a:lnTo>
                  <a:pt x="2392426" y="116586"/>
                </a:lnTo>
                <a:lnTo>
                  <a:pt x="2409139" y="136499"/>
                </a:lnTo>
                <a:lnTo>
                  <a:pt x="2375916" y="149733"/>
                </a:lnTo>
                <a:lnTo>
                  <a:pt x="2471293" y="234823"/>
                </a:lnTo>
                <a:lnTo>
                  <a:pt x="2478024" y="155321"/>
                </a:lnTo>
                <a:lnTo>
                  <a:pt x="2482088" y="107442"/>
                </a:lnTo>
                <a:close/>
              </a:path>
              <a:path w="2490470" h="848360">
                <a:moveTo>
                  <a:pt x="2490343" y="601218"/>
                </a:moveTo>
                <a:lnTo>
                  <a:pt x="2452243" y="599948"/>
                </a:lnTo>
                <a:lnTo>
                  <a:pt x="2451862" y="610616"/>
                </a:lnTo>
                <a:lnTo>
                  <a:pt x="2450846" y="620014"/>
                </a:lnTo>
                <a:lnTo>
                  <a:pt x="2440051" y="657606"/>
                </a:lnTo>
                <a:lnTo>
                  <a:pt x="2419858" y="693801"/>
                </a:lnTo>
                <a:lnTo>
                  <a:pt x="2390902" y="728218"/>
                </a:lnTo>
                <a:lnTo>
                  <a:pt x="2355215" y="758190"/>
                </a:lnTo>
                <a:lnTo>
                  <a:pt x="2314321" y="782574"/>
                </a:lnTo>
                <a:lnTo>
                  <a:pt x="2269744" y="799973"/>
                </a:lnTo>
                <a:lnTo>
                  <a:pt x="2223643" y="808990"/>
                </a:lnTo>
                <a:lnTo>
                  <a:pt x="2200148" y="810260"/>
                </a:lnTo>
                <a:lnTo>
                  <a:pt x="2188464" y="810006"/>
                </a:lnTo>
                <a:lnTo>
                  <a:pt x="2129917" y="800100"/>
                </a:lnTo>
                <a:lnTo>
                  <a:pt x="2085467" y="783336"/>
                </a:lnTo>
                <a:lnTo>
                  <a:pt x="2044573" y="760095"/>
                </a:lnTo>
                <a:lnTo>
                  <a:pt x="2009013" y="731647"/>
                </a:lnTo>
                <a:lnTo>
                  <a:pt x="1997786" y="719963"/>
                </a:lnTo>
                <a:lnTo>
                  <a:pt x="1995551" y="717638"/>
                </a:lnTo>
                <a:lnTo>
                  <a:pt x="1994547" y="715772"/>
                </a:lnTo>
                <a:lnTo>
                  <a:pt x="1992312" y="711669"/>
                </a:lnTo>
                <a:lnTo>
                  <a:pt x="2025523" y="698500"/>
                </a:lnTo>
                <a:lnTo>
                  <a:pt x="2019122" y="692785"/>
                </a:lnTo>
                <a:lnTo>
                  <a:pt x="1930146" y="613283"/>
                </a:lnTo>
                <a:lnTo>
                  <a:pt x="1919224" y="740664"/>
                </a:lnTo>
                <a:lnTo>
                  <a:pt x="1956625" y="725830"/>
                </a:lnTo>
                <a:lnTo>
                  <a:pt x="1963293" y="738124"/>
                </a:lnTo>
                <a:lnTo>
                  <a:pt x="1964182" y="739648"/>
                </a:lnTo>
                <a:lnTo>
                  <a:pt x="2003425" y="777113"/>
                </a:lnTo>
                <a:lnTo>
                  <a:pt x="2046986" y="806323"/>
                </a:lnTo>
                <a:lnTo>
                  <a:pt x="2095500" y="828802"/>
                </a:lnTo>
                <a:lnTo>
                  <a:pt x="2147189" y="843153"/>
                </a:lnTo>
                <a:lnTo>
                  <a:pt x="2187702" y="847979"/>
                </a:lnTo>
                <a:lnTo>
                  <a:pt x="2201291" y="848360"/>
                </a:lnTo>
                <a:lnTo>
                  <a:pt x="2214880" y="847852"/>
                </a:lnTo>
                <a:lnTo>
                  <a:pt x="2255520" y="842645"/>
                </a:lnTo>
                <a:lnTo>
                  <a:pt x="2307844" y="827024"/>
                </a:lnTo>
                <a:lnTo>
                  <a:pt x="2343023" y="810260"/>
                </a:lnTo>
                <a:lnTo>
                  <a:pt x="2356231" y="803021"/>
                </a:lnTo>
                <a:lnTo>
                  <a:pt x="2399538" y="771906"/>
                </a:lnTo>
                <a:lnTo>
                  <a:pt x="2436495" y="734695"/>
                </a:lnTo>
                <a:lnTo>
                  <a:pt x="2464943" y="693293"/>
                </a:lnTo>
                <a:lnTo>
                  <a:pt x="2483612" y="647954"/>
                </a:lnTo>
                <a:lnTo>
                  <a:pt x="2489962" y="612013"/>
                </a:lnTo>
                <a:lnTo>
                  <a:pt x="2490343" y="601218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8066" y="2690621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60"/>
                </a:lnTo>
                <a:lnTo>
                  <a:pt x="365760" y="365760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8066" y="2690621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365760" y="365760"/>
                </a:lnTo>
                <a:lnTo>
                  <a:pt x="3657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8150" y="2690621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60"/>
                </a:lnTo>
                <a:lnTo>
                  <a:pt x="91439" y="365760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150" y="2690621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60"/>
                </a:moveTo>
                <a:lnTo>
                  <a:pt x="91439" y="365760"/>
                </a:lnTo>
                <a:lnTo>
                  <a:pt x="9143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3826" y="2690621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60"/>
                </a:lnTo>
                <a:lnTo>
                  <a:pt x="91439" y="365760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3826" y="2690621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60"/>
                </a:moveTo>
                <a:lnTo>
                  <a:pt x="91439" y="365760"/>
                </a:lnTo>
                <a:lnTo>
                  <a:pt x="9143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5266" y="2690621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60"/>
                </a:lnTo>
                <a:lnTo>
                  <a:pt x="365760" y="365760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5266" y="2690621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365760" y="365760"/>
                </a:lnTo>
                <a:lnTo>
                  <a:pt x="3657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6598" y="2715260"/>
            <a:ext cx="21228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00"/>
              </a:spcBef>
              <a:tabLst>
                <a:tab pos="1143635" algn="l"/>
              </a:tabLst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6</a:t>
            </a:r>
            <a:r>
              <a:rPr sz="18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7</a:t>
            </a:r>
            <a:endParaRPr sz="1800" dirty="0">
              <a:latin typeface="Kozuka Gothic Pr6N B"/>
              <a:cs typeface="Kozuka Gothic Pr6N B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51501" y="2681097"/>
            <a:ext cx="1930400" cy="384810"/>
            <a:chOff x="5151501" y="2681097"/>
            <a:chExt cx="1930400" cy="384810"/>
          </a:xfrm>
        </p:grpSpPr>
        <p:sp>
          <p:nvSpPr>
            <p:cNvPr id="27" name="object 27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10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246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246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822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068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0686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592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164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16446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6362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06362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63080" y="2715260"/>
            <a:ext cx="65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r>
              <a:rPr sz="18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1800" b="1" spc="-105" dirty="0">
                <a:solidFill>
                  <a:srgbClr val="636363"/>
                </a:solidFill>
                <a:latin typeface="Kozuka Gothic Pr6N B"/>
                <a:cs typeface="Kozuka Gothic Pr6N B"/>
              </a:rPr>
              <a:t>13</a:t>
            </a:r>
            <a:endParaRPr sz="1800">
              <a:latin typeface="Kozuka Gothic Pr6N B"/>
              <a:cs typeface="Kozuka Gothic Pr6N B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26004" y="2681097"/>
            <a:ext cx="5304790" cy="384810"/>
            <a:chOff x="2326004" y="2681097"/>
            <a:chExt cx="5304790" cy="384810"/>
          </a:xfrm>
        </p:grpSpPr>
        <p:sp>
          <p:nvSpPr>
            <p:cNvPr id="43" name="object 43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721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59" y="365760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3561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914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29321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40" h="365760">
                  <a:moveTo>
                    <a:pt x="0" y="365760"/>
                  </a:moveTo>
                  <a:lnTo>
                    <a:pt x="91440" y="36576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269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269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55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914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39" y="3657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92729" y="2690622"/>
              <a:ext cx="91440" cy="365760"/>
            </a:xfrm>
            <a:custGeom>
              <a:avLst/>
              <a:gdLst/>
              <a:ahLst/>
              <a:cxnLst/>
              <a:rect l="l" t="t" r="r" b="b"/>
              <a:pathLst>
                <a:path w="91439" h="365760">
                  <a:moveTo>
                    <a:pt x="0" y="365760"/>
                  </a:moveTo>
                  <a:lnTo>
                    <a:pt x="91439" y="36576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3657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65760" y="3657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4169" y="26906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365760"/>
                  </a:moveTo>
                  <a:lnTo>
                    <a:pt x="365760" y="365760"/>
                  </a:lnTo>
                  <a:lnTo>
                    <a:pt x="3657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39364" y="2715260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1</a:t>
            </a:r>
            <a:r>
              <a:rPr sz="18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1800" b="1" spc="-70" dirty="0">
                <a:solidFill>
                  <a:srgbClr val="636363"/>
                </a:solidFill>
                <a:latin typeface="Kozuka Gothic Pr6N B"/>
                <a:cs typeface="Kozuka Gothic Pr6N B"/>
              </a:rPr>
              <a:t>3</a:t>
            </a:r>
            <a:endParaRPr sz="1800">
              <a:latin typeface="Kozuka Gothic Pr6N B"/>
              <a:cs typeface="Kozuka Gothic Pr6N B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49929" y="2690622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40" y="0"/>
                </a:moveTo>
                <a:lnTo>
                  <a:pt x="0" y="0"/>
                </a:lnTo>
                <a:lnTo>
                  <a:pt x="0" y="365760"/>
                </a:lnTo>
                <a:lnTo>
                  <a:pt x="91440" y="365760"/>
                </a:lnTo>
                <a:lnTo>
                  <a:pt x="914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9929" y="2690622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60"/>
                </a:moveTo>
                <a:lnTo>
                  <a:pt x="91440" y="365760"/>
                </a:lnTo>
                <a:lnTo>
                  <a:pt x="9144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1370" y="269062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60"/>
                </a:lnTo>
                <a:lnTo>
                  <a:pt x="365760" y="365760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1370" y="269062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60"/>
                </a:moveTo>
                <a:lnTo>
                  <a:pt x="365760" y="365760"/>
                </a:lnTo>
                <a:lnTo>
                  <a:pt x="3657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5606" y="2690622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60"/>
                </a:lnTo>
                <a:lnTo>
                  <a:pt x="91439" y="365760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05606" y="2690622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60"/>
                </a:moveTo>
                <a:lnTo>
                  <a:pt x="91439" y="365760"/>
                </a:lnTo>
                <a:lnTo>
                  <a:pt x="9143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34006" y="2684525"/>
            <a:ext cx="459105" cy="370840"/>
          </a:xfrm>
          <a:custGeom>
            <a:avLst/>
            <a:gdLst/>
            <a:ahLst/>
            <a:cxnLst/>
            <a:rect l="l" t="t" r="r" b="b"/>
            <a:pathLst>
              <a:path w="459105" h="370839">
                <a:moveTo>
                  <a:pt x="0" y="4063"/>
                </a:moveTo>
                <a:lnTo>
                  <a:pt x="0" y="1778"/>
                </a:lnTo>
                <a:lnTo>
                  <a:pt x="1777" y="0"/>
                </a:lnTo>
                <a:lnTo>
                  <a:pt x="4063" y="0"/>
                </a:lnTo>
                <a:lnTo>
                  <a:pt x="454660" y="0"/>
                </a:lnTo>
                <a:lnTo>
                  <a:pt x="456945" y="0"/>
                </a:lnTo>
                <a:lnTo>
                  <a:pt x="458724" y="1778"/>
                </a:lnTo>
                <a:lnTo>
                  <a:pt x="458724" y="4063"/>
                </a:lnTo>
                <a:lnTo>
                  <a:pt x="458724" y="366268"/>
                </a:lnTo>
                <a:lnTo>
                  <a:pt x="458724" y="368554"/>
                </a:lnTo>
                <a:lnTo>
                  <a:pt x="456945" y="370331"/>
                </a:lnTo>
                <a:lnTo>
                  <a:pt x="454660" y="370331"/>
                </a:lnTo>
                <a:lnTo>
                  <a:pt x="4063" y="370331"/>
                </a:lnTo>
                <a:lnTo>
                  <a:pt x="1777" y="370331"/>
                </a:lnTo>
                <a:lnTo>
                  <a:pt x="0" y="368554"/>
                </a:lnTo>
                <a:lnTo>
                  <a:pt x="0" y="366268"/>
                </a:lnTo>
                <a:lnTo>
                  <a:pt x="0" y="4063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380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59"/>
                </a:lnTo>
                <a:lnTo>
                  <a:pt x="365760" y="365759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80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59"/>
                </a:moveTo>
                <a:lnTo>
                  <a:pt x="365760" y="365759"/>
                </a:lnTo>
                <a:lnTo>
                  <a:pt x="36576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48150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59"/>
                </a:lnTo>
                <a:lnTo>
                  <a:pt x="91439" y="365759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48150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59"/>
                </a:moveTo>
                <a:lnTo>
                  <a:pt x="91439" y="365759"/>
                </a:lnTo>
                <a:lnTo>
                  <a:pt x="9143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038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59"/>
                </a:lnTo>
                <a:lnTo>
                  <a:pt x="91439" y="365759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038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59"/>
                </a:moveTo>
                <a:lnTo>
                  <a:pt x="91439" y="365759"/>
                </a:lnTo>
                <a:lnTo>
                  <a:pt x="9143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952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59"/>
                </a:lnTo>
                <a:lnTo>
                  <a:pt x="365760" y="365759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952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59"/>
                </a:moveTo>
                <a:lnTo>
                  <a:pt x="365760" y="365759"/>
                </a:lnTo>
                <a:lnTo>
                  <a:pt x="36576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451096" y="1587830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spc="-50" dirty="0">
                <a:solidFill>
                  <a:srgbClr val="636363"/>
                </a:solidFill>
                <a:latin typeface="Kozuka Gothic Pr6N B"/>
                <a:cs typeface="Kozuka Gothic Pr6N B"/>
              </a:rPr>
              <a:t>5</a:t>
            </a:r>
            <a:r>
              <a:rPr sz="1800" b="1" dirty="0">
                <a:solidFill>
                  <a:srgbClr val="636363"/>
                </a:solidFill>
                <a:latin typeface="Kozuka Gothic Pr6N B"/>
                <a:cs typeface="Kozuka Gothic Pr6N B"/>
              </a:rPr>
              <a:t>	</a:t>
            </a:r>
            <a:r>
              <a:rPr sz="1800" b="1" spc="-70" dirty="0">
                <a:solidFill>
                  <a:srgbClr val="636363"/>
                </a:solidFill>
                <a:latin typeface="Kozuka Gothic Pr6N B"/>
                <a:cs typeface="Kozuka Gothic Pr6N B"/>
              </a:rPr>
              <a:t>9</a:t>
            </a:r>
            <a:endParaRPr sz="1800">
              <a:latin typeface="Kozuka Gothic Pr6N B"/>
              <a:cs typeface="Kozuka Gothic Pr6N B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610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59"/>
                </a:lnTo>
                <a:lnTo>
                  <a:pt x="91439" y="365759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610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59"/>
                </a:moveTo>
                <a:lnTo>
                  <a:pt x="91439" y="365759"/>
                </a:lnTo>
                <a:lnTo>
                  <a:pt x="9143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524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65760" y="0"/>
                </a:moveTo>
                <a:lnTo>
                  <a:pt x="0" y="0"/>
                </a:lnTo>
                <a:lnTo>
                  <a:pt x="0" y="365759"/>
                </a:lnTo>
                <a:lnTo>
                  <a:pt x="365760" y="365759"/>
                </a:lnTo>
                <a:lnTo>
                  <a:pt x="365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52465" y="156438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365759"/>
                </a:moveTo>
                <a:lnTo>
                  <a:pt x="365760" y="365759"/>
                </a:lnTo>
                <a:lnTo>
                  <a:pt x="36576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182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91439" y="0"/>
                </a:moveTo>
                <a:lnTo>
                  <a:pt x="0" y="0"/>
                </a:lnTo>
                <a:lnTo>
                  <a:pt x="0" y="365759"/>
                </a:lnTo>
                <a:lnTo>
                  <a:pt x="91439" y="365759"/>
                </a:lnTo>
                <a:lnTo>
                  <a:pt x="914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18226" y="1564385"/>
            <a:ext cx="91440" cy="365760"/>
          </a:xfrm>
          <a:custGeom>
            <a:avLst/>
            <a:gdLst/>
            <a:ahLst/>
            <a:cxnLst/>
            <a:rect l="l" t="t" r="r" b="b"/>
            <a:pathLst>
              <a:path w="91439" h="365760">
                <a:moveTo>
                  <a:pt x="0" y="365759"/>
                </a:moveTo>
                <a:lnTo>
                  <a:pt x="91439" y="365759"/>
                </a:lnTo>
                <a:lnTo>
                  <a:pt x="9143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1905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561" y="1325117"/>
            <a:ext cx="2987040" cy="177165"/>
          </a:xfrm>
          <a:custGeom>
            <a:avLst/>
            <a:gdLst/>
            <a:ahLst/>
            <a:cxnLst/>
            <a:rect l="l" t="t" r="r" b="b"/>
            <a:pathLst>
              <a:path w="2987040" h="177165">
                <a:moveTo>
                  <a:pt x="0" y="176784"/>
                </a:moveTo>
                <a:lnTo>
                  <a:pt x="18288" y="176784"/>
                </a:lnTo>
                <a:lnTo>
                  <a:pt x="18288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  <a:path w="2987040" h="177165">
                <a:moveTo>
                  <a:pt x="2968752" y="176784"/>
                </a:moveTo>
                <a:lnTo>
                  <a:pt x="2987040" y="176784"/>
                </a:lnTo>
                <a:lnTo>
                  <a:pt x="2987040" y="0"/>
                </a:lnTo>
                <a:lnTo>
                  <a:pt x="2968752" y="0"/>
                </a:lnTo>
                <a:lnTo>
                  <a:pt x="2968752" y="176784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5561" y="1325117"/>
            <a:ext cx="2987040" cy="528955"/>
          </a:xfrm>
          <a:custGeom>
            <a:avLst/>
            <a:gdLst/>
            <a:ahLst/>
            <a:cxnLst/>
            <a:rect l="l" t="t" r="r" b="b"/>
            <a:pathLst>
              <a:path w="2987040" h="528955">
                <a:moveTo>
                  <a:pt x="2987040" y="0"/>
                </a:moveTo>
                <a:lnTo>
                  <a:pt x="0" y="0"/>
                </a:lnTo>
                <a:lnTo>
                  <a:pt x="0" y="528827"/>
                </a:lnTo>
                <a:lnTo>
                  <a:pt x="2987040" y="528827"/>
                </a:lnTo>
                <a:lnTo>
                  <a:pt x="2987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5561" y="1325117"/>
            <a:ext cx="2987040" cy="528955"/>
          </a:xfrm>
          <a:custGeom>
            <a:avLst/>
            <a:gdLst/>
            <a:ahLst/>
            <a:cxnLst/>
            <a:rect l="l" t="t" r="r" b="b"/>
            <a:pathLst>
              <a:path w="2987040" h="528955">
                <a:moveTo>
                  <a:pt x="0" y="528827"/>
                </a:moveTo>
                <a:lnTo>
                  <a:pt x="2987040" y="528827"/>
                </a:lnTo>
                <a:lnTo>
                  <a:pt x="2987040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2539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64921" y="1324432"/>
            <a:ext cx="2668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&lt;node*&gt;</a:t>
            </a:r>
            <a:r>
              <a:rPr sz="3200" b="1" spc="-245" dirty="0">
                <a:solidFill>
                  <a:srgbClr val="636363"/>
                </a:solidFill>
                <a:latin typeface="Kozuka Gothic Pr6N B"/>
                <a:cs typeface="Kozuka Gothic Pr6N B"/>
              </a:rPr>
              <a:t>|</a:t>
            </a:r>
            <a:r>
              <a:rPr sz="3200" b="1" spc="-245" dirty="0">
                <a:solidFill>
                  <a:srgbClr val="EE3D42"/>
                </a:solidFill>
                <a:latin typeface="Kozuka Gothic Pr6N B"/>
                <a:cs typeface="Kozuka Gothic Pr6N B"/>
              </a:rPr>
              <a:t>&lt;key&gt;</a:t>
            </a:r>
            <a:endParaRPr sz="3200" dirty="0">
              <a:latin typeface="Kozuka Gothic Pr6N B"/>
              <a:cs typeface="Kozuka Gothic Pr6N B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249673" y="1559813"/>
            <a:ext cx="459105" cy="370840"/>
          </a:xfrm>
          <a:custGeom>
            <a:avLst/>
            <a:gdLst/>
            <a:ahLst/>
            <a:cxnLst/>
            <a:rect l="l" t="t" r="r" b="b"/>
            <a:pathLst>
              <a:path w="459104" h="370839">
                <a:moveTo>
                  <a:pt x="0" y="4063"/>
                </a:moveTo>
                <a:lnTo>
                  <a:pt x="0" y="1777"/>
                </a:lnTo>
                <a:lnTo>
                  <a:pt x="1777" y="0"/>
                </a:lnTo>
                <a:lnTo>
                  <a:pt x="4063" y="0"/>
                </a:lnTo>
                <a:lnTo>
                  <a:pt x="454660" y="0"/>
                </a:lnTo>
                <a:lnTo>
                  <a:pt x="456946" y="0"/>
                </a:lnTo>
                <a:lnTo>
                  <a:pt x="458724" y="1777"/>
                </a:lnTo>
                <a:lnTo>
                  <a:pt x="458724" y="4063"/>
                </a:lnTo>
                <a:lnTo>
                  <a:pt x="458724" y="366268"/>
                </a:lnTo>
                <a:lnTo>
                  <a:pt x="458724" y="368554"/>
                </a:lnTo>
                <a:lnTo>
                  <a:pt x="456946" y="370331"/>
                </a:lnTo>
                <a:lnTo>
                  <a:pt x="454660" y="370331"/>
                </a:lnTo>
                <a:lnTo>
                  <a:pt x="4063" y="370331"/>
                </a:lnTo>
                <a:lnTo>
                  <a:pt x="1777" y="370331"/>
                </a:lnTo>
                <a:lnTo>
                  <a:pt x="0" y="368554"/>
                </a:lnTo>
                <a:lnTo>
                  <a:pt x="0" y="366268"/>
                </a:lnTo>
                <a:lnTo>
                  <a:pt x="0" y="4063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C91AD0-D9E0-07C8-9423-716D9802B139}"/>
              </a:ext>
            </a:extLst>
          </p:cNvPr>
          <p:cNvCxnSpPr/>
          <p:nvPr/>
        </p:nvCxnSpPr>
        <p:spPr>
          <a:xfrm flipH="1" flipV="1">
            <a:off x="3292601" y="1559813"/>
            <a:ext cx="955549" cy="9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5F8E7D-DC12-5DA9-991A-3D0F6E9D2202}"/>
              </a:ext>
            </a:extLst>
          </p:cNvPr>
          <p:cNvCxnSpPr>
            <a:cxnSpLocks/>
          </p:cNvCxnSpPr>
          <p:nvPr/>
        </p:nvCxnSpPr>
        <p:spPr>
          <a:xfrm flipH="1">
            <a:off x="1857946" y="3062479"/>
            <a:ext cx="580454" cy="731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object 9">
            <a:extLst>
              <a:ext uri="{FF2B5EF4-FFF2-40B4-BE49-F238E27FC236}">
                <a16:creationId xmlns:a16="http://schemas.microsoft.com/office/drawing/2014/main" id="{F7663E8D-C6F2-60BA-842D-E1C29064E9D4}"/>
              </a:ext>
            </a:extLst>
          </p:cNvPr>
          <p:cNvSpPr txBox="1"/>
          <p:nvPr/>
        </p:nvSpPr>
        <p:spPr>
          <a:xfrm>
            <a:off x="3917759" y="3231087"/>
            <a:ext cx="242531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b="1" i="1" spc="-110" dirty="0">
                <a:solidFill>
                  <a:srgbClr val="EE3D42"/>
                </a:solidFill>
                <a:latin typeface="Times New Roman"/>
                <a:cs typeface="Times New Roman"/>
              </a:rPr>
              <a:t>Sibling Pointers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4" grpId="0"/>
      <p:bldP spid="65" grpId="0" animBg="1"/>
      <p:bldP spid="83" grpId="0" animBg="1"/>
      <p:bldP spid="84" grpId="0" animBg="1"/>
      <p:bldP spid="85" grpId="0" animBg="1"/>
      <p:bldP spid="86" grpId="0"/>
      <p:bldP spid="87" grpId="0" animBg="1"/>
      <p:bldP spid="94" grpId="0"/>
      <p:bldP spid="9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2435</Words>
  <Application>Microsoft Macintosh PowerPoint</Application>
  <PresentationFormat>On-screen Show (16:9)</PresentationFormat>
  <Paragraphs>509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Meiryo UI</vt:lpstr>
      <vt:lpstr>Arial</vt:lpstr>
      <vt:lpstr>BIZ UDGothic</vt:lpstr>
      <vt:lpstr>Calibri</vt:lpstr>
      <vt:lpstr>Calibri Light</vt:lpstr>
      <vt:lpstr>Kozuka Gothic Pr6N B</vt:lpstr>
      <vt:lpstr>Palatino Linotype</vt:lpstr>
      <vt:lpstr>Tahoma</vt:lpstr>
      <vt:lpstr>Times New Roman</vt:lpstr>
      <vt:lpstr>Trebuchet MS</vt:lpstr>
      <vt:lpstr>Office Theme</vt:lpstr>
      <vt:lpstr>Advanced Topics in Database Systems (IS0621)</vt:lpstr>
      <vt:lpstr>DATA STRUCTURES</vt:lpstr>
      <vt:lpstr>TABLE INDEXES</vt:lpstr>
      <vt:lpstr>TABLE INDEXES</vt:lpstr>
      <vt:lpstr>TODAY ' S AGENDA</vt:lpstr>
      <vt:lpstr>B-TREE FAMILY</vt:lpstr>
      <vt:lpstr>B+TREE</vt:lpstr>
      <vt:lpstr>B+TREE PROPERTIES</vt:lpstr>
      <vt:lpstr>PowerPoint Presentation</vt:lpstr>
      <vt:lpstr>NODES</vt:lpstr>
      <vt:lpstr>B+TREE LEAF NODES</vt:lpstr>
      <vt:lpstr>B+TREE LEAF NODES</vt:lpstr>
      <vt:lpstr>LEAF NODE VALUES</vt:lpstr>
      <vt:lpstr>B-TREE VS. B+TREE</vt:lpstr>
      <vt:lpstr>B+TREE – INSERT</vt:lpstr>
      <vt:lpstr>B+TREE VISUALIZATION</vt:lpstr>
      <vt:lpstr>B+TREE – DELETE</vt:lpstr>
      <vt:lpstr>SELECTION CONDITIONS</vt:lpstr>
      <vt:lpstr>SELECTION CONDITIONS</vt:lpstr>
      <vt:lpstr>SELECTION CONDITIONS</vt:lpstr>
      <vt:lpstr>SELECTION CONDITIONS</vt:lpstr>
      <vt:lpstr>SELECTION CONDITIONS</vt:lpstr>
      <vt:lpstr>SELECTION CONDITIONS</vt:lpstr>
      <vt:lpstr>B+TREE – DUPLICATE KEYS</vt:lpstr>
      <vt:lpstr>B+TREE – APPEND RECORD ID</vt:lpstr>
      <vt:lpstr>B+TREE – APPEND RECORD ID</vt:lpstr>
      <vt:lpstr>B+TREE – OVERFLOW LEAF NODES</vt:lpstr>
      <vt:lpstr>B+TREE – OVERFLOW LEAF NODES</vt:lpstr>
      <vt:lpstr>B+TREE – OVERFLOW LEAF NODES</vt:lpstr>
      <vt:lpstr>CLUSTERED INDEXES</vt:lpstr>
      <vt:lpstr>CLUSTERED B+TREE</vt:lpstr>
      <vt:lpstr>CLUSTERED B+TREE</vt:lpstr>
      <vt:lpstr>INDEX SCAN PAGE SORTING</vt:lpstr>
      <vt:lpstr>B+TREE DESIGN CHOICES</vt:lpstr>
      <vt:lpstr>NODE SIZE</vt:lpstr>
      <vt:lpstr>MERGE THRESHOLD</vt:lpstr>
      <vt:lpstr>VARIABLE - LENGTH KEYS</vt:lpstr>
      <vt:lpstr>INTRA- NODE SEARCH</vt:lpstr>
      <vt:lpstr>OPTIMIZATIONS</vt:lpstr>
      <vt:lpstr>SUFFIX TRUNCATION</vt:lpstr>
      <vt:lpstr>SUFFIX TRUNCATION</vt:lpstr>
      <vt:lpstr>POINTER SWIZZLING</vt:lpstr>
      <vt:lpstr>POINTER SWIZZLING</vt:lpstr>
      <vt:lpstr>POINTER SWIZZLING</vt:lpstr>
      <vt:lpstr>POINTER SWIZZLING</vt:lpstr>
      <vt:lpstr>BULK 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2022) :: Tree Indexes</dc:title>
  <dc:creator>Andy Pavlo</dc:creator>
  <cp:keywords>Databases, Carnegie Mellon University</cp:keywords>
  <cp:lastModifiedBy>Youssef Altherwy</cp:lastModifiedBy>
  <cp:revision>63</cp:revision>
  <dcterms:created xsi:type="dcterms:W3CDTF">2023-10-14T06:58:20Z</dcterms:created>
  <dcterms:modified xsi:type="dcterms:W3CDTF">2023-10-14T11:03:13Z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2023-10-14T00:00:00Z</vt:filetime>
  </property>
  <property fmtid="{D5CDD505-2E9C-101B-9397-08002B2CF9AE}" pid="5" name="Producer">
    <vt:lpwstr>Microsoft® PowerPoint® for Microsoft 365</vt:lpwstr>
  </property>
</Properties>
</file>