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hwqtUzUFiNoi/+6RZe8YJdfc7J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8.jpg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Relationship Id="rId4" Type="http://schemas.openxmlformats.org/officeDocument/2006/relationships/image" Target="../media/image3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jpg"/><Relationship Id="rId4" Type="http://schemas.openxmlformats.org/officeDocument/2006/relationships/image" Target="../media/image20.jpg"/><Relationship Id="rId5" Type="http://schemas.openxmlformats.org/officeDocument/2006/relationships/image" Target="../media/image17.jpg"/><Relationship Id="rId6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image" Target="../media/image22.jpg"/><Relationship Id="rId5" Type="http://schemas.openxmlformats.org/officeDocument/2006/relationships/image" Target="../media/image19.jpg"/><Relationship Id="rId6" Type="http://schemas.openxmlformats.org/officeDocument/2006/relationships/image" Target="../media/image26.jpg"/><Relationship Id="rId7" Type="http://schemas.openxmlformats.org/officeDocument/2006/relationships/image" Target="../media/image3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4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jpg"/><Relationship Id="rId4" Type="http://schemas.openxmlformats.org/officeDocument/2006/relationships/image" Target="../media/image3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jpg"/><Relationship Id="rId4" Type="http://schemas.openxmlformats.org/officeDocument/2006/relationships/image" Target="../media/image3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Dart in Depth (Part 2)</a:t>
            </a:r>
            <a:br>
              <a:rPr lang="en-US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(Chapter 6, 7, 12)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Youssef N Altherwy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Dhekra Alshaieb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Functions</a:t>
            </a:r>
            <a:endParaRPr/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1676" y="4416796"/>
            <a:ext cx="6022833" cy="163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528" y="1872343"/>
            <a:ext cx="6022833" cy="172801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/>
          <p:nvPr/>
        </p:nvSpPr>
        <p:spPr>
          <a:xfrm rot="10800000">
            <a:off x="1295528" y="5517624"/>
            <a:ext cx="218563" cy="256930"/>
          </a:xfrm>
          <a:prstGeom prst="rightBrace">
            <a:avLst>
              <a:gd fmla="val 50781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83359" y="5295602"/>
            <a:ext cx="12152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a function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Parameters</a:t>
            </a:r>
            <a:endParaRPr/>
          </a:p>
        </p:txBody>
      </p:sp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528" y="4842213"/>
            <a:ext cx="6022833" cy="1316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528" y="1824424"/>
            <a:ext cx="6053634" cy="18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"/>
          <p:cNvSpPr/>
          <p:nvPr/>
        </p:nvSpPr>
        <p:spPr>
          <a:xfrm rot="5400000">
            <a:off x="4223608" y="2699605"/>
            <a:ext cx="454811" cy="1461177"/>
          </a:xfrm>
          <a:prstGeom prst="rightBrace">
            <a:avLst>
              <a:gd fmla="val 80318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1"/>
          <p:cNvSpPr txBox="1"/>
          <p:nvPr/>
        </p:nvSpPr>
        <p:spPr>
          <a:xfrm>
            <a:off x="3436159" y="3606669"/>
            <a:ext cx="2491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Positional Parameters</a:t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 rot="-5400000">
            <a:off x="5747026" y="4470958"/>
            <a:ext cx="289926" cy="635486"/>
          </a:xfrm>
          <a:prstGeom prst="rightBrace">
            <a:avLst>
              <a:gd fmla="val 80318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5018564" y="3971078"/>
            <a:ext cx="24915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Optional Parameter. Must be last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Default Values</a:t>
            </a:r>
            <a:endParaRPr/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528" y="3661347"/>
            <a:ext cx="6022833" cy="539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528" y="2398310"/>
            <a:ext cx="6053634" cy="68540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2"/>
          <p:cNvSpPr/>
          <p:nvPr/>
        </p:nvSpPr>
        <p:spPr>
          <a:xfrm rot="-5400000">
            <a:off x="5654348" y="1633935"/>
            <a:ext cx="454811" cy="1311050"/>
          </a:xfrm>
          <a:prstGeom prst="rightBrace">
            <a:avLst>
              <a:gd fmla="val 80318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5115204" y="1692722"/>
            <a:ext cx="2491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Default values</a:t>
            </a:r>
            <a:endParaRPr/>
          </a:p>
        </p:txBody>
      </p:sp>
      <p:sp>
        <p:nvSpPr>
          <p:cNvPr id="178" name="Google Shape;178;p12"/>
          <p:cNvSpPr/>
          <p:nvPr/>
        </p:nvSpPr>
        <p:spPr>
          <a:xfrm rot="10800000">
            <a:off x="838200" y="3898710"/>
            <a:ext cx="394648" cy="1715068"/>
          </a:xfrm>
          <a:prstGeom prst="rightBrace">
            <a:avLst>
              <a:gd fmla="val 80318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121859" y="4519115"/>
            <a:ext cx="9136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correct</a:t>
            </a:r>
            <a:endParaRPr/>
          </a:p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5527" y="4654068"/>
            <a:ext cx="6022833" cy="376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3760" y="5410947"/>
            <a:ext cx="6053635" cy="3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Naming Parameters</a:t>
            </a:r>
            <a:endParaRPr/>
          </a:p>
        </p:txBody>
      </p:sp>
      <p:pic>
        <p:nvPicPr>
          <p:cNvPr id="187" name="Google Shape;1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528" y="3765571"/>
            <a:ext cx="6022833" cy="330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527" y="1912657"/>
            <a:ext cx="6053634" cy="66801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3"/>
          <p:cNvSpPr/>
          <p:nvPr/>
        </p:nvSpPr>
        <p:spPr>
          <a:xfrm rot="-5400000">
            <a:off x="5268118" y="1201329"/>
            <a:ext cx="296595" cy="1359169"/>
          </a:xfrm>
          <a:prstGeom prst="rightBrace">
            <a:avLst>
              <a:gd fmla="val 80318" name="adj1"/>
              <a:gd fmla="val 49269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4359035" y="1412422"/>
            <a:ext cx="2491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Naming Parameters</a:t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 rot="10800000">
            <a:off x="838200" y="3765571"/>
            <a:ext cx="394648" cy="2859303"/>
          </a:xfrm>
          <a:prstGeom prst="rightBrace">
            <a:avLst>
              <a:gd fmla="val 80318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121859" y="4872056"/>
            <a:ext cx="9136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correct</a:t>
            </a:r>
            <a:endParaRPr/>
          </a:p>
        </p:txBody>
      </p:sp>
      <p:pic>
        <p:nvPicPr>
          <p:cNvPr id="193" name="Google Shape;19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3759" y="4235599"/>
            <a:ext cx="6018685" cy="517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3759" y="4922165"/>
            <a:ext cx="6023207" cy="49122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3"/>
          <p:cNvSpPr/>
          <p:nvPr/>
        </p:nvSpPr>
        <p:spPr>
          <a:xfrm>
            <a:off x="4274916" y="1944547"/>
            <a:ext cx="127322" cy="217659"/>
          </a:xfrm>
          <a:prstGeom prst="ellipse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3"/>
          <p:cNvSpPr/>
          <p:nvPr/>
        </p:nvSpPr>
        <p:spPr>
          <a:xfrm>
            <a:off x="6506901" y="1942542"/>
            <a:ext cx="127322" cy="217659"/>
          </a:xfrm>
          <a:prstGeom prst="ellipse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197" name="Google Shape;19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66033" y="5640429"/>
            <a:ext cx="6083128" cy="98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Naming Parameters (</a:t>
            </a:r>
            <a:r>
              <a:rPr i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lang="en-US">
                <a:solidFill>
                  <a:schemeClr val="lt1"/>
                </a:solidFill>
              </a:rPr>
              <a:t> keyword)</a:t>
            </a:r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914" y="3765571"/>
            <a:ext cx="6103406" cy="1880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6564" y="1491960"/>
            <a:ext cx="6040401" cy="202566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4"/>
          <p:cNvSpPr txBox="1"/>
          <p:nvPr/>
        </p:nvSpPr>
        <p:spPr>
          <a:xfrm>
            <a:off x="563414" y="5793409"/>
            <a:ext cx="913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cxnSp>
        <p:nvCxnSpPr>
          <p:cNvPr id="206" name="Google Shape;206;p14"/>
          <p:cNvCxnSpPr/>
          <p:nvPr/>
        </p:nvCxnSpPr>
        <p:spPr>
          <a:xfrm flipH="1" rot="10800000">
            <a:off x="1223836" y="5546602"/>
            <a:ext cx="848341" cy="347681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Mini Exercise</a:t>
            </a:r>
            <a:endParaRPr/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8197" y="2653213"/>
            <a:ext cx="6794610" cy="25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Arrow Functions</a:t>
            </a:r>
            <a:endParaRPr/>
          </a:p>
        </p:txBody>
      </p:sp>
      <p:pic>
        <p:nvPicPr>
          <p:cNvPr id="218" name="Google Shape;2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6564" y="1513234"/>
            <a:ext cx="7982183" cy="262061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6"/>
          <p:cNvSpPr/>
          <p:nvPr/>
        </p:nvSpPr>
        <p:spPr>
          <a:xfrm>
            <a:off x="4067176" y="3686174"/>
            <a:ext cx="271462" cy="257175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Chapter 12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Lists</a:t>
            </a:r>
            <a:endParaRPr/>
          </a:p>
        </p:txBody>
      </p:sp>
      <p:pic>
        <p:nvPicPr>
          <p:cNvPr id="225" name="Google Shape;2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4120" y="1690688"/>
            <a:ext cx="5318175" cy="4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7"/>
          <p:cNvSpPr/>
          <p:nvPr/>
        </p:nvSpPr>
        <p:spPr>
          <a:xfrm>
            <a:off x="2243138" y="3238500"/>
            <a:ext cx="5738812" cy="12620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2331245" y="4876801"/>
            <a:ext cx="5738812" cy="8239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7"/>
          <p:cNvSpPr/>
          <p:nvPr/>
        </p:nvSpPr>
        <p:spPr>
          <a:xfrm rot="5400000">
            <a:off x="2854738" y="4680150"/>
            <a:ext cx="449045" cy="651853"/>
          </a:xfrm>
          <a:prstGeom prst="rightBrace">
            <a:avLst>
              <a:gd fmla="val 80318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2384046" y="5172075"/>
            <a:ext cx="31023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 is </a:t>
            </a: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Bad idea! </a:t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 rot="5400000">
            <a:off x="3191148" y="5495104"/>
            <a:ext cx="449045" cy="1324674"/>
          </a:xfrm>
          <a:prstGeom prst="rightBrace">
            <a:avLst>
              <a:gd fmla="val 80318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2693608" y="6318892"/>
            <a:ext cx="2521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 is </a:t>
            </a: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Good idea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Accessing Elements</a:t>
            </a:r>
            <a:endParaRPr/>
          </a:p>
        </p:txBody>
      </p:sp>
      <p:pic>
        <p:nvPicPr>
          <p:cNvPr id="237" name="Google Shape;2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2115" y="1729268"/>
            <a:ext cx="6787442" cy="339946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8"/>
          <p:cNvSpPr/>
          <p:nvPr/>
        </p:nvSpPr>
        <p:spPr>
          <a:xfrm>
            <a:off x="1485899" y="2890839"/>
            <a:ext cx="7815263" cy="99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>
            <a:off x="1339702" y="3059668"/>
            <a:ext cx="1855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prints </a:t>
            </a: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cupcakes</a:t>
            </a:r>
            <a:endParaRPr/>
          </a:p>
        </p:txBody>
      </p:sp>
      <p:cxnSp>
        <p:nvCxnSpPr>
          <p:cNvPr id="240" name="Google Shape;240;p18"/>
          <p:cNvCxnSpPr/>
          <p:nvPr/>
        </p:nvCxnSpPr>
        <p:spPr>
          <a:xfrm flipH="1" rot="10800000">
            <a:off x="2000124" y="2812861"/>
            <a:ext cx="848341" cy="347681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1" name="Google Shape;241;p18"/>
          <p:cNvSpPr txBox="1"/>
          <p:nvPr/>
        </p:nvSpPr>
        <p:spPr>
          <a:xfrm>
            <a:off x="4949676" y="3340721"/>
            <a:ext cx="11463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returns </a:t>
            </a: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242" name="Google Shape;242;p18"/>
          <p:cNvCxnSpPr/>
          <p:nvPr/>
        </p:nvCxnSpPr>
        <p:spPr>
          <a:xfrm flipH="1">
            <a:off x="4343400" y="3633788"/>
            <a:ext cx="672436" cy="366712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3" name="Google Shape;243;p18"/>
          <p:cNvSpPr txBox="1"/>
          <p:nvPr/>
        </p:nvSpPr>
        <p:spPr>
          <a:xfrm>
            <a:off x="2972981" y="5237133"/>
            <a:ext cx="3413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prints </a:t>
            </a: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value at index 3 is pie.</a:t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 rot="5400000">
            <a:off x="4015947" y="3139137"/>
            <a:ext cx="654904" cy="3495675"/>
          </a:xfrm>
          <a:prstGeom prst="rightBrace">
            <a:avLst>
              <a:gd fmla="val 80318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Assigning Values to List Elements</a:t>
            </a:r>
            <a:endParaRPr/>
          </a:p>
        </p:txBody>
      </p:sp>
      <p:pic>
        <p:nvPicPr>
          <p:cNvPr id="250" name="Google Shape;2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1084" y="1690688"/>
            <a:ext cx="5286054" cy="4408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9"/>
          <p:cNvSpPr/>
          <p:nvPr/>
        </p:nvSpPr>
        <p:spPr>
          <a:xfrm>
            <a:off x="1414461" y="2643190"/>
            <a:ext cx="7815263" cy="4619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19"/>
          <p:cNvCxnSpPr/>
          <p:nvPr/>
        </p:nvCxnSpPr>
        <p:spPr>
          <a:xfrm>
            <a:off x="2885949" y="2480078"/>
            <a:ext cx="690529" cy="25836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3" name="Google Shape;253;p19"/>
          <p:cNvSpPr/>
          <p:nvPr/>
        </p:nvSpPr>
        <p:spPr>
          <a:xfrm rot="-5400000">
            <a:off x="3413367" y="1957844"/>
            <a:ext cx="326223" cy="2038672"/>
          </a:xfrm>
          <a:prstGeom prst="rightBrace">
            <a:avLst>
              <a:gd fmla="val 80318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1666874" y="3471863"/>
            <a:ext cx="7815263" cy="8990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3992413" y="3803073"/>
            <a:ext cx="3518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brownies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at the end of the list</a:t>
            </a:r>
            <a:endParaRPr b="1" i="1"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p19"/>
          <p:cNvCxnSpPr/>
          <p:nvPr/>
        </p:nvCxnSpPr>
        <p:spPr>
          <a:xfrm flipH="1">
            <a:off x="3386137" y="4096140"/>
            <a:ext cx="672436" cy="366712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7" name="Google Shape;257;p19"/>
          <p:cNvSpPr/>
          <p:nvPr/>
        </p:nvSpPr>
        <p:spPr>
          <a:xfrm>
            <a:off x="1733549" y="4886327"/>
            <a:ext cx="7815263" cy="55721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19"/>
          <p:cNvCxnSpPr/>
          <p:nvPr/>
        </p:nvCxnSpPr>
        <p:spPr>
          <a:xfrm>
            <a:off x="2885948" y="4828769"/>
            <a:ext cx="985965" cy="288545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9" name="Google Shape;259;p19"/>
          <p:cNvSpPr/>
          <p:nvPr/>
        </p:nvSpPr>
        <p:spPr>
          <a:xfrm rot="-5400000">
            <a:off x="3772935" y="3949292"/>
            <a:ext cx="326223" cy="2757812"/>
          </a:xfrm>
          <a:prstGeom prst="rightBrace">
            <a:avLst>
              <a:gd fmla="val 80318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1843806" y="5845213"/>
            <a:ext cx="7815263" cy="55721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19"/>
          <p:cNvCxnSpPr/>
          <p:nvPr/>
        </p:nvCxnSpPr>
        <p:spPr>
          <a:xfrm>
            <a:off x="2885950" y="2480078"/>
            <a:ext cx="690529" cy="25836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2" name="Google Shape;262;p19"/>
          <p:cNvSpPr/>
          <p:nvPr/>
        </p:nvSpPr>
        <p:spPr>
          <a:xfrm rot="-5400000">
            <a:off x="3413368" y="1957844"/>
            <a:ext cx="326223" cy="2038672"/>
          </a:xfrm>
          <a:prstGeom prst="rightBrace">
            <a:avLst>
              <a:gd fmla="val 80318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Chapter 6: Loops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While Loop</a:t>
            </a:r>
            <a:endParaRPr/>
          </a:p>
        </p:txBody>
      </p:sp>
      <p:pic>
        <p:nvPicPr>
          <p:cNvPr descr="Shape&#10;&#10;Description automatically generated with low confidence"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429" y="5356159"/>
            <a:ext cx="5923103" cy="9854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rectangle"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3429" y="3815329"/>
            <a:ext cx="5886237" cy="10525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93" name="Google Shape;9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3430" y="1852194"/>
            <a:ext cx="58674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 rot="10800000">
            <a:off x="891989" y="5554090"/>
            <a:ext cx="409686" cy="44838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85894" y="5593618"/>
            <a:ext cx="852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Inserting Elements</a:t>
            </a:r>
            <a:endParaRPr/>
          </a:p>
        </p:txBody>
      </p:sp>
      <p:pic>
        <p:nvPicPr>
          <p:cNvPr id="268" name="Google Shape;2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1" y="3248329"/>
            <a:ext cx="7249482" cy="59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750" y="1562099"/>
            <a:ext cx="7249482" cy="842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20"/>
          <p:cNvCxnSpPr/>
          <p:nvPr/>
        </p:nvCxnSpPr>
        <p:spPr>
          <a:xfrm>
            <a:off x="2362075" y="2146702"/>
            <a:ext cx="1921637" cy="429811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1" name="Google Shape;271;p20"/>
          <p:cNvSpPr/>
          <p:nvPr/>
        </p:nvSpPr>
        <p:spPr>
          <a:xfrm rot="-5400000">
            <a:off x="3931003" y="611536"/>
            <a:ext cx="705418" cy="4862834"/>
          </a:xfrm>
          <a:prstGeom prst="rightBrace">
            <a:avLst>
              <a:gd fmla="val 80318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20"/>
          <p:cNvCxnSpPr/>
          <p:nvPr/>
        </p:nvCxnSpPr>
        <p:spPr>
          <a:xfrm flipH="1" rot="10800000">
            <a:off x="3452813" y="1447514"/>
            <a:ext cx="1776412" cy="30004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3" name="Google Shape;273;p20"/>
          <p:cNvSpPr txBox="1"/>
          <p:nvPr/>
        </p:nvSpPr>
        <p:spPr>
          <a:xfrm>
            <a:off x="5194704" y="1165123"/>
            <a:ext cx="3518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ice cream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at location </a:t>
            </a: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Removing Elements</a:t>
            </a:r>
            <a:endParaRPr/>
          </a:p>
        </p:txBody>
      </p:sp>
      <p:pic>
        <p:nvPicPr>
          <p:cNvPr id="279" name="Google Shape;2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160" y="1534455"/>
            <a:ext cx="7226095" cy="44091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21"/>
          <p:cNvCxnSpPr/>
          <p:nvPr/>
        </p:nvCxnSpPr>
        <p:spPr>
          <a:xfrm flipH="1" rot="10800000">
            <a:off x="3228976" y="1471613"/>
            <a:ext cx="2009774" cy="804579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1" name="Google Shape;281;p21"/>
          <p:cNvSpPr txBox="1"/>
          <p:nvPr/>
        </p:nvSpPr>
        <p:spPr>
          <a:xfrm>
            <a:off x="5194704" y="1165123"/>
            <a:ext cx="3518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</a:t>
            </a: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cake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desserts</a:t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1287072" y="2797176"/>
            <a:ext cx="7815263" cy="3952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21"/>
          <p:cNvCxnSpPr/>
          <p:nvPr/>
        </p:nvCxnSpPr>
        <p:spPr>
          <a:xfrm>
            <a:off x="2604963" y="2714434"/>
            <a:ext cx="1319337" cy="357377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4" name="Google Shape;284;p21"/>
          <p:cNvSpPr/>
          <p:nvPr/>
        </p:nvSpPr>
        <p:spPr>
          <a:xfrm rot="-5400000">
            <a:off x="3859849" y="1064259"/>
            <a:ext cx="323849" cy="4338955"/>
          </a:xfrm>
          <a:prstGeom prst="rightBrace">
            <a:avLst>
              <a:gd fmla="val 80318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1"/>
          <p:cNvSpPr/>
          <p:nvPr/>
        </p:nvSpPr>
        <p:spPr>
          <a:xfrm>
            <a:off x="1331118" y="3713447"/>
            <a:ext cx="7815263" cy="69662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21"/>
          <p:cNvCxnSpPr/>
          <p:nvPr/>
        </p:nvCxnSpPr>
        <p:spPr>
          <a:xfrm flipH="1" rot="10800000">
            <a:off x="3184929" y="4298951"/>
            <a:ext cx="577446" cy="198895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7" name="Google Shape;287;p21"/>
          <p:cNvSpPr txBox="1"/>
          <p:nvPr/>
        </p:nvSpPr>
        <p:spPr>
          <a:xfrm>
            <a:off x="3723091" y="4040743"/>
            <a:ext cx="20109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at index </a:t>
            </a: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1228575" y="5028689"/>
            <a:ext cx="7815263" cy="4529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" name="Google Shape;289;p21"/>
          <p:cNvCxnSpPr>
            <a:endCxn id="290" idx="1"/>
          </p:cNvCxnSpPr>
          <p:nvPr/>
        </p:nvCxnSpPr>
        <p:spPr>
          <a:xfrm>
            <a:off x="2762224" y="4897804"/>
            <a:ext cx="783300" cy="336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0" name="Google Shape;290;p21"/>
          <p:cNvSpPr/>
          <p:nvPr/>
        </p:nvSpPr>
        <p:spPr>
          <a:xfrm rot="-5400000">
            <a:off x="3383599" y="3703101"/>
            <a:ext cx="323849" cy="3386454"/>
          </a:xfrm>
          <a:prstGeom prst="rightBrace">
            <a:avLst>
              <a:gd fmla="val 80318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Sorting Lists</a:t>
            </a:r>
            <a:endParaRPr/>
          </a:p>
        </p:txBody>
      </p:sp>
      <p:pic>
        <p:nvPicPr>
          <p:cNvPr id="296" name="Google Shape;2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8020" y="1494183"/>
            <a:ext cx="5431418" cy="478001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2"/>
          <p:cNvSpPr/>
          <p:nvPr/>
        </p:nvSpPr>
        <p:spPr>
          <a:xfrm>
            <a:off x="1210872" y="2159001"/>
            <a:ext cx="7815263" cy="8080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1020372" y="4664077"/>
            <a:ext cx="7815263" cy="3222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1129909" y="5592764"/>
            <a:ext cx="7815263" cy="3476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p22"/>
          <p:cNvCxnSpPr>
            <a:endCxn id="301" idx="1"/>
          </p:cNvCxnSpPr>
          <p:nvPr/>
        </p:nvCxnSpPr>
        <p:spPr>
          <a:xfrm>
            <a:off x="2319292" y="2061917"/>
            <a:ext cx="404700" cy="678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1" name="Google Shape;301;p22"/>
          <p:cNvSpPr/>
          <p:nvPr/>
        </p:nvSpPr>
        <p:spPr>
          <a:xfrm rot="-5400000">
            <a:off x="2562067" y="1935195"/>
            <a:ext cx="323849" cy="1933893"/>
          </a:xfrm>
          <a:prstGeom prst="rightBrace">
            <a:avLst>
              <a:gd fmla="val 80318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22"/>
          <p:cNvCxnSpPr>
            <a:endCxn id="303" idx="1"/>
          </p:cNvCxnSpPr>
          <p:nvPr/>
        </p:nvCxnSpPr>
        <p:spPr>
          <a:xfrm>
            <a:off x="2319292" y="5506140"/>
            <a:ext cx="480900" cy="177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3" name="Google Shape;303;p22"/>
          <p:cNvSpPr/>
          <p:nvPr/>
        </p:nvSpPr>
        <p:spPr>
          <a:xfrm rot="-5400000">
            <a:off x="2638267" y="4802218"/>
            <a:ext cx="323849" cy="2086293"/>
          </a:xfrm>
          <a:prstGeom prst="rightBrace">
            <a:avLst>
              <a:gd fmla="val 80318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Mini Exercise</a:t>
            </a:r>
            <a:endParaRPr/>
          </a:p>
        </p:txBody>
      </p:sp>
      <p:pic>
        <p:nvPicPr>
          <p:cNvPr id="309" name="Google Shape;3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620" y="1690688"/>
            <a:ext cx="6653072" cy="2240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List Properties</a:t>
            </a:r>
            <a:endParaRPr/>
          </a:p>
        </p:txBody>
      </p:sp>
      <p:pic>
        <p:nvPicPr>
          <p:cNvPr id="315" name="Google Shape;3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196" y="1548184"/>
            <a:ext cx="5620617" cy="469030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4"/>
          <p:cNvSpPr/>
          <p:nvPr/>
        </p:nvSpPr>
        <p:spPr>
          <a:xfrm>
            <a:off x="890238" y="1909620"/>
            <a:ext cx="7815263" cy="8080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4"/>
          <p:cNvSpPr/>
          <p:nvPr/>
        </p:nvSpPr>
        <p:spPr>
          <a:xfrm>
            <a:off x="1187121" y="3266019"/>
            <a:ext cx="7815263" cy="3143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1008992" y="4101414"/>
            <a:ext cx="7815263" cy="7615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1187120" y="5383950"/>
            <a:ext cx="7815263" cy="3143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4"/>
          <p:cNvSpPr/>
          <p:nvPr/>
        </p:nvSpPr>
        <p:spPr>
          <a:xfrm rot="10800000">
            <a:off x="889995" y="2906675"/>
            <a:ext cx="365201" cy="1044650"/>
          </a:xfrm>
          <a:prstGeom prst="rightBrace">
            <a:avLst>
              <a:gd fmla="val 80318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138023" y="3238548"/>
            <a:ext cx="8168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Similar</a:t>
            </a:r>
            <a:endParaRPr b="1" i="1"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4"/>
          <p:cNvSpPr/>
          <p:nvPr/>
        </p:nvSpPr>
        <p:spPr>
          <a:xfrm rot="10800000">
            <a:off x="889995" y="5013035"/>
            <a:ext cx="365201" cy="1044650"/>
          </a:xfrm>
          <a:prstGeom prst="rightBrace">
            <a:avLst>
              <a:gd fmla="val 80318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138023" y="5344908"/>
            <a:ext cx="8168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Similar</a:t>
            </a:r>
            <a:endParaRPr b="1" i="1"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Looping Over Elements of a list</a:t>
            </a:r>
            <a:endParaRPr/>
          </a:p>
        </p:txBody>
      </p:sp>
      <p:pic>
        <p:nvPicPr>
          <p:cNvPr id="329" name="Google Shape;3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72" y="2186364"/>
            <a:ext cx="4312900" cy="29442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, email&#10;&#10;Description automatically generated" id="330" name="Google Shape;3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6446" y="2186364"/>
            <a:ext cx="6231816" cy="294421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5"/>
          <p:cNvSpPr/>
          <p:nvPr/>
        </p:nvSpPr>
        <p:spPr>
          <a:xfrm>
            <a:off x="513073" y="3026658"/>
            <a:ext cx="4312900" cy="14779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5646445" y="2919493"/>
            <a:ext cx="6231816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p25"/>
          <p:cNvCxnSpPr/>
          <p:nvPr/>
        </p:nvCxnSpPr>
        <p:spPr>
          <a:xfrm>
            <a:off x="2470068" y="2064155"/>
            <a:ext cx="222841" cy="458236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4" name="Google Shape;334;p25"/>
          <p:cNvSpPr txBox="1"/>
          <p:nvPr/>
        </p:nvSpPr>
        <p:spPr>
          <a:xfrm>
            <a:off x="1563061" y="1749565"/>
            <a:ext cx="15898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Length of a list</a:t>
            </a:r>
            <a:endParaRPr b="1" i="1"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p25"/>
          <p:cNvCxnSpPr/>
          <p:nvPr/>
        </p:nvCxnSpPr>
        <p:spPr>
          <a:xfrm>
            <a:off x="2446681" y="3075128"/>
            <a:ext cx="0" cy="1364092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6" name="Google Shape;336;p25"/>
          <p:cNvCxnSpPr/>
          <p:nvPr/>
        </p:nvCxnSpPr>
        <p:spPr>
          <a:xfrm>
            <a:off x="8245798" y="2945543"/>
            <a:ext cx="0" cy="129951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7" name="Google Shape;337;p25"/>
          <p:cNvSpPr/>
          <p:nvPr/>
        </p:nvSpPr>
        <p:spPr>
          <a:xfrm rot="-5400000">
            <a:off x="7151647" y="1199122"/>
            <a:ext cx="287933" cy="1900369"/>
          </a:xfrm>
          <a:prstGeom prst="rightBrace">
            <a:avLst>
              <a:gd fmla="val 80318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5"/>
          <p:cNvSpPr txBox="1"/>
          <p:nvPr/>
        </p:nvSpPr>
        <p:spPr>
          <a:xfrm>
            <a:off x="6345428" y="1690688"/>
            <a:ext cx="3576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type of for loop, called </a:t>
            </a: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for-in</a:t>
            </a: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5046034" y="3410633"/>
            <a:ext cx="458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1"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5"/>
          <p:cNvSpPr txBox="1"/>
          <p:nvPr/>
        </p:nvSpPr>
        <p:spPr>
          <a:xfrm>
            <a:off x="1598843" y="3473805"/>
            <a:ext cx="830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1"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5"/>
          <p:cNvSpPr txBox="1"/>
          <p:nvPr/>
        </p:nvSpPr>
        <p:spPr>
          <a:xfrm>
            <a:off x="7415519" y="3385583"/>
            <a:ext cx="830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1"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Mini Exercise</a:t>
            </a:r>
            <a:endParaRPr/>
          </a:p>
        </p:txBody>
      </p:sp>
      <p:pic>
        <p:nvPicPr>
          <p:cNvPr id="347" name="Google Shape;3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620" y="1884287"/>
            <a:ext cx="6653072" cy="1853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Flutter oriented commands for Lists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Spread Operator (…)</a:t>
            </a:r>
            <a:endParaRPr/>
          </a:p>
        </p:txBody>
      </p:sp>
      <p:pic>
        <p:nvPicPr>
          <p:cNvPr id="353" name="Google Shape;3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038" y="2351756"/>
            <a:ext cx="5167175" cy="2741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0480" y="2392084"/>
            <a:ext cx="5134581" cy="2755908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7"/>
          <p:cNvSpPr/>
          <p:nvPr/>
        </p:nvSpPr>
        <p:spPr>
          <a:xfrm>
            <a:off x="337037" y="2791587"/>
            <a:ext cx="5167157" cy="4978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7"/>
          <p:cNvSpPr/>
          <p:nvPr/>
        </p:nvSpPr>
        <p:spPr>
          <a:xfrm>
            <a:off x="6370482" y="2722801"/>
            <a:ext cx="5134581" cy="92930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7" name="Google Shape;357;p27"/>
          <p:cNvCxnSpPr/>
          <p:nvPr/>
        </p:nvCxnSpPr>
        <p:spPr>
          <a:xfrm>
            <a:off x="4168240" y="2811408"/>
            <a:ext cx="0" cy="458236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8" name="Google Shape;358;p27"/>
          <p:cNvSpPr txBox="1"/>
          <p:nvPr/>
        </p:nvSpPr>
        <p:spPr>
          <a:xfrm>
            <a:off x="239052" y="2831229"/>
            <a:ext cx="47253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pastries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candy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lists to desserts</a:t>
            </a:r>
            <a:endParaRPr b="1" i="1"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9" name="Google Shape;359;p27"/>
          <p:cNvCxnSpPr/>
          <p:nvPr/>
        </p:nvCxnSpPr>
        <p:spPr>
          <a:xfrm>
            <a:off x="9371223" y="2735906"/>
            <a:ext cx="0" cy="92930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0" name="Google Shape;360;p27"/>
          <p:cNvSpPr/>
          <p:nvPr/>
        </p:nvSpPr>
        <p:spPr>
          <a:xfrm rot="-5400000">
            <a:off x="9233607" y="1599675"/>
            <a:ext cx="287933" cy="1504162"/>
          </a:xfrm>
          <a:prstGeom prst="rightBrace">
            <a:avLst>
              <a:gd fmla="val 80318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7"/>
          <p:cNvSpPr txBox="1"/>
          <p:nvPr/>
        </p:nvSpPr>
        <p:spPr>
          <a:xfrm>
            <a:off x="5637821" y="3282778"/>
            <a:ext cx="458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1"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7"/>
          <p:cNvSpPr/>
          <p:nvPr/>
        </p:nvSpPr>
        <p:spPr>
          <a:xfrm>
            <a:off x="337036" y="3996117"/>
            <a:ext cx="5167157" cy="7777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3" name="Google Shape;363;p27"/>
          <p:cNvCxnSpPr/>
          <p:nvPr/>
        </p:nvCxnSpPr>
        <p:spPr>
          <a:xfrm>
            <a:off x="2731374" y="4035759"/>
            <a:ext cx="0" cy="738122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4" name="Google Shape;364;p27"/>
          <p:cNvSpPr txBox="1"/>
          <p:nvPr/>
        </p:nvSpPr>
        <p:spPr>
          <a:xfrm>
            <a:off x="1663536" y="4220154"/>
            <a:ext cx="830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1"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7"/>
          <p:cNvSpPr txBox="1"/>
          <p:nvPr/>
        </p:nvSpPr>
        <p:spPr>
          <a:xfrm>
            <a:off x="6370481" y="1728340"/>
            <a:ext cx="51345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pastries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candy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lists to </a:t>
            </a: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desserts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18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spread operator </a:t>
            </a:r>
            <a:endParaRPr b="1" i="1" sz="1800" u="sng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7"/>
          <p:cNvSpPr txBox="1"/>
          <p:nvPr/>
        </p:nvSpPr>
        <p:spPr>
          <a:xfrm>
            <a:off x="6281060" y="3040526"/>
            <a:ext cx="31895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Alternatively, using flutter style </a:t>
            </a:r>
            <a:endParaRPr b="1" i="1"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7"/>
          <p:cNvSpPr/>
          <p:nvPr/>
        </p:nvSpPr>
        <p:spPr>
          <a:xfrm>
            <a:off x="7220197" y="4184101"/>
            <a:ext cx="118753" cy="11434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7"/>
          <p:cNvSpPr txBox="1"/>
          <p:nvPr/>
        </p:nvSpPr>
        <p:spPr>
          <a:xfrm>
            <a:off x="7279573" y="4053117"/>
            <a:ext cx="11697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b="1"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7"/>
          <p:cNvSpPr/>
          <p:nvPr/>
        </p:nvSpPr>
        <p:spPr>
          <a:xfrm>
            <a:off x="6370460" y="4502027"/>
            <a:ext cx="5134581" cy="3214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27"/>
          <p:cNvCxnSpPr/>
          <p:nvPr/>
        </p:nvCxnSpPr>
        <p:spPr>
          <a:xfrm>
            <a:off x="8629937" y="4502027"/>
            <a:ext cx="0" cy="32244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1" name="Google Shape;371;p27"/>
          <p:cNvSpPr txBox="1"/>
          <p:nvPr/>
        </p:nvSpPr>
        <p:spPr>
          <a:xfrm>
            <a:off x="7742978" y="4466398"/>
            <a:ext cx="830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1"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Flutter oriented commands for Lists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Collection if</a:t>
            </a:r>
            <a:endParaRPr/>
          </a:p>
        </p:txBody>
      </p:sp>
      <p:pic>
        <p:nvPicPr>
          <p:cNvPr id="377" name="Google Shape;37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095" y="1967939"/>
            <a:ext cx="6987151" cy="284476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8"/>
          <p:cNvSpPr/>
          <p:nvPr/>
        </p:nvSpPr>
        <p:spPr>
          <a:xfrm>
            <a:off x="1406095" y="3670860"/>
            <a:ext cx="6987151" cy="70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p28"/>
          <p:cNvCxnSpPr/>
          <p:nvPr/>
        </p:nvCxnSpPr>
        <p:spPr>
          <a:xfrm>
            <a:off x="3878976" y="3704365"/>
            <a:ext cx="0" cy="671254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0" name="Google Shape;380;p28"/>
          <p:cNvSpPr txBox="1"/>
          <p:nvPr/>
        </p:nvSpPr>
        <p:spPr>
          <a:xfrm>
            <a:off x="2811138" y="3888760"/>
            <a:ext cx="830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1"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1791979" y="3000950"/>
            <a:ext cx="2786158" cy="21479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Flutter oriented commands for Lists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Collection for</a:t>
            </a:r>
            <a:endParaRPr/>
          </a:p>
        </p:txBody>
      </p:sp>
      <p:pic>
        <p:nvPicPr>
          <p:cNvPr id="387" name="Google Shape;3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809" y="1967939"/>
            <a:ext cx="6513723" cy="284476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9"/>
          <p:cNvSpPr/>
          <p:nvPr/>
        </p:nvSpPr>
        <p:spPr>
          <a:xfrm>
            <a:off x="1642809" y="3238894"/>
            <a:ext cx="6987151" cy="11919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389;p29"/>
          <p:cNvCxnSpPr/>
          <p:nvPr/>
        </p:nvCxnSpPr>
        <p:spPr>
          <a:xfrm>
            <a:off x="3878976" y="3238894"/>
            <a:ext cx="0" cy="1191957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0" name="Google Shape;390;p29"/>
          <p:cNvSpPr txBox="1"/>
          <p:nvPr/>
        </p:nvSpPr>
        <p:spPr>
          <a:xfrm>
            <a:off x="2946150" y="3650206"/>
            <a:ext cx="830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1"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9"/>
          <p:cNvSpPr/>
          <p:nvPr/>
        </p:nvSpPr>
        <p:spPr>
          <a:xfrm>
            <a:off x="2006770" y="2573378"/>
            <a:ext cx="4541315" cy="21479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2" name="Google Shape;392;p29"/>
          <p:cNvCxnSpPr/>
          <p:nvPr/>
        </p:nvCxnSpPr>
        <p:spPr>
          <a:xfrm flipH="1">
            <a:off x="6265212" y="1828800"/>
            <a:ext cx="503803" cy="735117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3" name="Google Shape;393;p29"/>
          <p:cNvSpPr txBox="1"/>
          <p:nvPr/>
        </p:nvSpPr>
        <p:spPr>
          <a:xfrm>
            <a:off x="6700917" y="1520297"/>
            <a:ext cx="26271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for-in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but without </a:t>
            </a:r>
            <a:r>
              <a:rPr b="1" i="1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{}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Do-While Loop</a:t>
            </a:r>
            <a:endParaRPr/>
          </a:p>
        </p:txBody>
      </p:sp>
      <p:pic>
        <p:nvPicPr>
          <p:cNvPr id="101" name="Google Shape;10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429" y="5373980"/>
            <a:ext cx="5923103" cy="94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0295" y="4002936"/>
            <a:ext cx="5886237" cy="1049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3429" y="1452434"/>
            <a:ext cx="5923103" cy="220878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/>
          <p:nvPr/>
        </p:nvSpPr>
        <p:spPr>
          <a:xfrm rot="10800000">
            <a:off x="891989" y="5554090"/>
            <a:ext cx="409686" cy="448388"/>
          </a:xfrm>
          <a:prstGeom prst="rightBrace">
            <a:avLst>
              <a:gd fmla="val 27362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85894" y="5593618"/>
            <a:ext cx="852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Break Out of Loops</a:t>
            </a:r>
            <a:endParaRPr/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744" y="2368636"/>
            <a:ext cx="7599682" cy="1720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Mini Exercise</a:t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879" y="2282447"/>
            <a:ext cx="8333647" cy="1621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For Loop</a:t>
            </a: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1676" y="4034940"/>
            <a:ext cx="6022834" cy="133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676" y="1622029"/>
            <a:ext cx="6022834" cy="223216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/>
          <p:nvPr/>
        </p:nvSpPr>
        <p:spPr>
          <a:xfrm rot="10800000">
            <a:off x="891990" y="4255756"/>
            <a:ext cx="409686" cy="938934"/>
          </a:xfrm>
          <a:prstGeom prst="rightBrace">
            <a:avLst>
              <a:gd fmla="val 50781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80285" y="4519478"/>
            <a:ext cx="852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Continue Keyword</a:t>
            </a:r>
            <a:endParaRPr/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1676" y="4155070"/>
            <a:ext cx="6022834" cy="109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676" y="1674676"/>
            <a:ext cx="6022834" cy="212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/>
          <p:nvPr/>
        </p:nvSpPr>
        <p:spPr>
          <a:xfrm rot="10800000">
            <a:off x="891990" y="4255756"/>
            <a:ext cx="409686" cy="804298"/>
          </a:xfrm>
          <a:prstGeom prst="rightBrace">
            <a:avLst>
              <a:gd fmla="val 57296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80285" y="4519478"/>
            <a:ext cx="852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Mini Exercise</a:t>
            </a:r>
            <a:endParaRPr/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879" y="2593421"/>
            <a:ext cx="8333647" cy="100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Chapter 7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Functions</a:t>
            </a:r>
            <a:endParaRPr/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1676" y="4034940"/>
            <a:ext cx="6022833" cy="239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676" y="1967320"/>
            <a:ext cx="6022834" cy="1541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2022-12-11T18:43:10Z</dcterms:created>
  <dc:creator>mftaah.com</dc:creator>
</cp:coreProperties>
</file>