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084E-C115-41BD-A38A-082B07216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0BBF6-4C7E-40A2-B2EF-25DAC365E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11651-7CCA-4085-AF07-78E8A401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211-2186-48C8-A78D-E9A787062029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C8692-6B3F-455D-A9D8-97A35BE9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87AEB-A38F-4172-9F77-B1FEF8C4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584E-D8E4-49E7-BEFA-FE9D6B9DC5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3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DCCA-0878-41A6-A048-E3B4784C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C09BB-6F60-4FAA-83F3-BE2AB12B9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C0004-6D37-4250-B63F-26FE44B9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211-2186-48C8-A78D-E9A787062029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D1875-ABF4-4AFD-B736-BCEA4233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EC205-9692-4B32-B5DD-C79E6CC1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584E-D8E4-49E7-BEFA-FE9D6B9DC5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57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7BE90-BA5B-42A2-B669-D67CFCDF2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E6AF1-3BD6-4052-834E-7443A0B04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E173-880E-468E-85F0-860A3998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211-2186-48C8-A78D-E9A787062029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914EE-687F-43D1-AE21-2D1EA0E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9BD76-5D4D-498C-B60B-5DE18320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584E-D8E4-49E7-BEFA-FE9D6B9DC5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45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346F-AB42-442D-B589-78D822FE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B007-4570-404D-95A3-9FE124B66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8FA1-EF15-49E3-B487-AE31E0E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211-2186-48C8-A78D-E9A787062029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FC00F-1FA4-40B8-AEC0-C2000EA3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D385C-351C-479C-96E3-F674CDDC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584E-D8E4-49E7-BEFA-FE9D6B9DC5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25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63C5-5E01-41F2-8760-0541545A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DB5C-F682-42C2-83C9-564C34346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4AAAD-CCE1-4184-A837-8CB3BC44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211-2186-48C8-A78D-E9A787062029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665DF-BD8D-4DE0-8962-E7DE4DD2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1AA93-9F0F-4BCF-A6FB-4487CE2D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584E-D8E4-49E7-BEFA-FE9D6B9DC5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23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56A8-EFB4-45AA-9841-C11C2CC1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8906-2774-4CCD-93CC-0A4B373F1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87CF2-C795-4E92-B8BE-EBBB2C8B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8FB23-ED2D-4FC0-8507-E795B98D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211-2186-48C8-A78D-E9A787062029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6B160-966D-4F2A-861A-39C435B9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32DDE-38C0-4CD0-923C-6FFB28A3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584E-D8E4-49E7-BEFA-FE9D6B9DC5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7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8714-7F5B-47C6-A215-40BA00DE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B462B-CC97-4A92-A8F9-197EE63DD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E5162-55D6-46C1-A42A-104F38D31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EC970-2546-4BE7-9345-B4EB797B8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4839E-253E-478A-9451-5FBFC1D21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DBBE0-CAB1-4FFC-A902-95E4F418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211-2186-48C8-A78D-E9A787062029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99E10-8BB6-4D4D-9D94-4E0B9E3E7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BAC31-1914-4C01-BB01-A36F857A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584E-D8E4-49E7-BEFA-FE9D6B9DC5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54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95D3-A15B-4F6F-8AC3-7FED10D1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3F42B-100C-4AF4-B612-973B745D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211-2186-48C8-A78D-E9A787062029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7BBF5-84CD-4816-99B0-0D47354D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E2936-9D6A-4A33-9D97-34C3FA87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584E-D8E4-49E7-BEFA-FE9D6B9DC5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98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44260-BBE0-427F-9DD5-CE88CF1E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211-2186-48C8-A78D-E9A787062029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49492-346D-46D5-B1BB-439EF67E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4C42D-C014-43E3-B49D-EB5C9593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584E-D8E4-49E7-BEFA-FE9D6B9DC5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67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136C-91CD-474A-BCE6-FBDA866C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84D7-027D-46DA-B5EE-B889E3DF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5405C-D122-4DA1-833E-7BB3F9F21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17792-41C0-4EF0-813D-BFFE4250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211-2186-48C8-A78D-E9A787062029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EE1D8-351B-40F1-ACBE-5EDD0FBD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E431E-7F8F-4900-A109-D5F1B437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584E-D8E4-49E7-BEFA-FE9D6B9DC5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09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06C7-5EA7-40C3-8B98-28964F14B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E9F26-E0B4-406D-B4DD-F561ADD47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2EDEA-D98D-42E8-9FF1-35D590C8B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C7092-59A3-4797-B90D-89E1D221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211-2186-48C8-A78D-E9A787062029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FEBA8-2879-4A83-9370-74489D6B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62A-CAB0-4805-8705-7852A48C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584E-D8E4-49E7-BEFA-FE9D6B9DC5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17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F05A6-C42F-415D-BBB7-AD577C07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05A6E-B2E6-4F5D-A338-D108F095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94DFA-342A-4B0C-89B7-7CCFADF245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13211-2186-48C8-A78D-E9A787062029}" type="datetimeFigureOut">
              <a:rPr lang="en-IN" smtClean="0"/>
              <a:pPr/>
              <a:t>23-01-2022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6CAA4-0DEC-4B5B-8E58-F13DEB295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24544-49E7-4E73-A501-1A6706A3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D584E-D8E4-49E7-BEFA-FE9D6B9DC5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76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1.bp.blogspot.com/-dJ6-JLHnhnE/X-MxRtabYHI/AAAAAAAAAoM/8rEytHkKRz0GR2zNyEIeNXvyrwgRdJfxgCLcBGAsYHQ/s1920/ATM+Machine+Project+in+C.pn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473A97-1C5E-40C5-997B-40912473410D}"/>
              </a:ext>
            </a:extLst>
          </p:cNvPr>
          <p:cNvSpPr txBox="1"/>
          <p:nvPr/>
        </p:nvSpPr>
        <p:spPr>
          <a:xfrm>
            <a:off x="2565647" y="115410"/>
            <a:ext cx="6933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Amasis MT Pro Black" panose="02040A04050005020304" pitchFamily="18" charset="0"/>
              </a:rPr>
              <a:t>ATM MACHINE</a:t>
            </a:r>
          </a:p>
          <a:p>
            <a:r>
              <a:rPr lang="en-IN" sz="6000" dirty="0">
                <a:latin typeface="Amasis MT Pro Black" panose="02040A04050005020304" pitchFamily="18" charset="0"/>
              </a:rPr>
              <a:t>based on</a:t>
            </a:r>
          </a:p>
          <a:p>
            <a:r>
              <a:rPr lang="en-IN" sz="6000" dirty="0">
                <a:latin typeface="Amasis MT Pro Black" panose="02040A04050005020304" pitchFamily="18" charset="0"/>
              </a:rPr>
              <a:t>C programming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D3779A6-E046-4833-B13B-F2FD9652F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6816" y="2583123"/>
            <a:ext cx="1527048" cy="137922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sng" strike="noStrike" cap="none" normalizeH="0" baseline="0" dirty="0">
                <a:ln>
                  <a:noFill/>
                </a:ln>
                <a:solidFill>
                  <a:srgbClr val="FF4545"/>
                </a:solidFill>
                <a:effectLst/>
                <a:latin typeface="Lato" panose="020F0502020204030203" pitchFamily="34" charset="0"/>
              </a:rPr>
              <a:t>  </a:t>
            </a:r>
            <a:r>
              <a:rPr kumimoji="0" lang="en-US" altLang="en-US" sz="21600" b="0" i="0" u="sng" strike="noStrike" cap="none" normalizeH="0" baseline="0" dirty="0">
                <a:ln>
                  <a:noFill/>
                </a:ln>
                <a:solidFill>
                  <a:srgbClr val="FF4545"/>
                </a:solidFill>
                <a:effectLst/>
                <a:latin typeface="Lato" panose="020F0502020204030203" pitchFamily="34" charset="0"/>
              </a:rPr>
              <a:t>       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1F2024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56565"/>
                </a:solidFill>
                <a:effectLst/>
                <a:latin typeface="Lato" panose="020F0502020204030203" pitchFamily="34" charset="0"/>
              </a:rPr>
              <a:t>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ATM Machine project using C program">
            <a:hlinkClick r:id="rId2"/>
            <a:extLst>
              <a:ext uri="{FF2B5EF4-FFF2-40B4-BE49-F238E27FC236}">
                <a16:creationId xmlns:a16="http://schemas.microsoft.com/office/drawing/2014/main" id="{6160E78F-9262-4884-A848-E9B97ED9F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52" y="2977732"/>
            <a:ext cx="9454896" cy="380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76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A6B127E-11A2-4863-9BF9-B0937600B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283" y="270923"/>
            <a:ext cx="7634797" cy="704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#include 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stdio.h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unsigned long amount = 1000,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deposit,withdraw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int choice, pin, 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char transaction = 'y’;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void main()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while (pin != 1520)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("ENTER YOUR SECRET PIN NUMBER:");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scanf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("%d", &amp; pin);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if (pin != 1520)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("PLEASE ENTER VALID PASSWORD! \a\n");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do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("\n********Welcome to </a:t>
            </a:r>
            <a:r>
              <a:rPr lang="en-US" altLang="en-US" sz="1600" dirty="0">
                <a:solidFill>
                  <a:srgbClr val="000000"/>
                </a:solidFill>
                <a:latin typeface="Arial Unicode MS" panose="020B0604020202020204" pitchFamily="34" charset="-128"/>
              </a:rPr>
              <a:t>SRM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Bank ATM Service***********\n");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("1. Check Balance\n");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("2. Withdraw Cash\n");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("3. Deposit Cash\n");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("4. Quit\n");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("********************************************\n\n");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("Enter your choice: ");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scanf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("%d", &amp; choice);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switch (choice)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6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A3CD14-A9DF-4B8F-878E-280749CC945E}"/>
              </a:ext>
            </a:extLst>
          </p:cNvPr>
          <p:cNvSpPr txBox="1"/>
          <p:nvPr/>
        </p:nvSpPr>
        <p:spPr>
          <a:xfrm>
            <a:off x="772357" y="239696"/>
            <a:ext cx="8069801" cy="643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case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1:amount = amount - withdraw; </a:t>
            </a: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("\n\n PLEASE COLLECT CASH"); </a:t>
            </a:r>
            <a:r>
              <a:rPr lang="en-US" altLang="en-US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("\n YOUR CURRENT BALANCE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("\n YOUR BALANCE IS TK : %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", amount);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break;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case 2: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("\n ENTER THE AMOUNT TO WITHDRAW: ");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scanf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("%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", &amp; withdraw);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if (withdraw % 100 != 0) {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("\n PLEASE ENTER THE AMOUNT IN MULTIPLES OF 100");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else if (withdraw &gt; (amount - 500))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{ 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("\n INSUFFICENT BALANCE");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 else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{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amount = amount - withdraw;</a:t>
            </a:r>
          </a:p>
          <a:p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("\n\n PLEASE COLLECT CASH");</a:t>
            </a:r>
          </a:p>
          <a:p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("\n YOUR CURRENT BALANCE IS %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", amount); 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break;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35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AD46D9-78CA-417E-9097-FD80A2CA3AE2}"/>
              </a:ext>
            </a:extLst>
          </p:cNvPr>
          <p:cNvSpPr txBox="1"/>
          <p:nvPr/>
        </p:nvSpPr>
        <p:spPr>
          <a:xfrm>
            <a:off x="1012054" y="204187"/>
            <a:ext cx="903746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case 3: 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("\n ENTER THE AMOUNT TO DEPOSIT");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scanf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("%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", &amp; deposit);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amount = amount + deposit;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("YOUR BALANCE IS %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", amount);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break;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case 4: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("\n THANK YOU FOR USING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SRM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Bank ATM");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break;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default: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("\n INVALID CHOICE");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} 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("\n\n\n DO U WISH TO HAVE ANOTHER TRANSCATION?(y/n): \n");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fflush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(stdin); </a:t>
            </a: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scanf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("%c", &amp; transaction);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if (transaction == 'n' || transaction == 'N’)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k = 1;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}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while (!k);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printf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("\n\n THANKS FOR USING </a:t>
            </a:r>
            <a:r>
              <a:rPr lang="en-US" altLang="en-US" dirty="0">
                <a:solidFill>
                  <a:srgbClr val="000000"/>
                </a:solidFill>
                <a:latin typeface="Arial Unicode MS" panose="020B0604020202020204" pitchFamily="34" charset="-128"/>
              </a:rPr>
              <a:t>SRM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Bank ATM SERVICE");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51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7FA1F9-024B-4C47-92EC-50AB95523A1E}"/>
              </a:ext>
            </a:extLst>
          </p:cNvPr>
          <p:cNvSpPr txBox="1"/>
          <p:nvPr/>
        </p:nvSpPr>
        <p:spPr>
          <a:xfrm>
            <a:off x="887767" y="381741"/>
            <a:ext cx="948135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OUTPUT:</a:t>
            </a:r>
          </a:p>
          <a:p>
            <a:r>
              <a:rPr lang="en-US" sz="1400" dirty="0"/>
              <a:t>	ENTER YOUR SECRET PIN NUMBER: 1520</a:t>
            </a:r>
          </a:p>
          <a:p>
            <a:r>
              <a:rPr lang="en-US" sz="1400" dirty="0"/>
              <a:t>	***Welcome to ATM Service**</a:t>
            </a:r>
          </a:p>
          <a:p>
            <a:r>
              <a:rPr lang="en-US" sz="1400" dirty="0"/>
              <a:t>	1. Check Balance</a:t>
            </a:r>
          </a:p>
          <a:p>
            <a:r>
              <a:rPr lang="en-US" sz="1400" dirty="0"/>
              <a:t>	2. Withdraw Cash</a:t>
            </a:r>
          </a:p>
          <a:p>
            <a:r>
              <a:rPr lang="en-US" sz="1400" dirty="0"/>
              <a:t>	3. Deposit Cash</a:t>
            </a:r>
          </a:p>
          <a:p>
            <a:r>
              <a:rPr lang="en-US" sz="1400" dirty="0"/>
              <a:t>	4. Quit</a:t>
            </a:r>
          </a:p>
          <a:p>
            <a:r>
              <a:rPr lang="en-US" sz="1400" dirty="0"/>
              <a:t>***</a:t>
            </a:r>
          </a:p>
          <a:p>
            <a:r>
              <a:rPr lang="en-US" sz="1400" dirty="0"/>
              <a:t>Enter your choice: 1</a:t>
            </a:r>
          </a:p>
          <a:p>
            <a:r>
              <a:rPr lang="en-US" sz="1400" dirty="0"/>
              <a:t>YOUR BALANCE IN Rs 1000</a:t>
            </a:r>
          </a:p>
          <a:p>
            <a:r>
              <a:rPr lang="en-US" sz="1400" dirty="0"/>
              <a:t>DO U WISH TO HAVE ANOTHER TRANSCATION? (y/n)</a:t>
            </a:r>
          </a:p>
          <a:p>
            <a:r>
              <a:rPr lang="en-US" sz="1400" dirty="0"/>
              <a:t>**Welcome to ATM Service*</a:t>
            </a:r>
          </a:p>
          <a:p>
            <a:pPr marL="342900" indent="-342900">
              <a:buAutoNum type="arabicPeriod"/>
            </a:pPr>
            <a:r>
              <a:rPr lang="en-US" sz="1400" dirty="0"/>
              <a:t>Check Balance</a:t>
            </a:r>
          </a:p>
          <a:p>
            <a:pPr marL="342900" indent="-342900">
              <a:buAutoNum type="arabicPeriod"/>
            </a:pPr>
            <a:r>
              <a:rPr lang="en-US" sz="1400" dirty="0"/>
              <a:t> Withdraw Cash</a:t>
            </a:r>
          </a:p>
          <a:p>
            <a:pPr marL="342900" indent="-342900">
              <a:buAutoNum type="arabicPeriod"/>
            </a:pPr>
            <a:r>
              <a:rPr lang="en-US" sz="1400" dirty="0"/>
              <a:t> Deposit Cash</a:t>
            </a:r>
          </a:p>
          <a:p>
            <a:pPr marL="342900" indent="-342900">
              <a:buAutoNum type="arabicPeriod"/>
            </a:pPr>
            <a:r>
              <a:rPr lang="en-US" sz="1400" dirty="0"/>
              <a:t> Quit</a:t>
            </a:r>
          </a:p>
          <a:p>
            <a:r>
              <a:rPr lang="en-US" sz="1400" dirty="0"/>
              <a:t>           **</a:t>
            </a:r>
          </a:p>
          <a:p>
            <a:r>
              <a:rPr lang="en-US" sz="1400" dirty="0"/>
              <a:t>Enter your choice: </a:t>
            </a:r>
          </a:p>
          <a:p>
            <a:r>
              <a:rPr lang="en-US" sz="1400" dirty="0"/>
              <a:t>YOUR BALANCE IN Rs 1000</a:t>
            </a:r>
          </a:p>
          <a:p>
            <a:r>
              <a:rPr lang="en-US" sz="1400" dirty="0"/>
              <a:t>DO U WISH TO HAVE ANOTHER TRANSCATION? (y/n):</a:t>
            </a:r>
          </a:p>
          <a:p>
            <a:r>
              <a:rPr lang="en-US" sz="1400" dirty="0"/>
              <a:t>***Welcome to ATM Service</a:t>
            </a:r>
          </a:p>
          <a:p>
            <a:r>
              <a:rPr lang="en-US" sz="1400" dirty="0"/>
              <a:t>Check Balance</a:t>
            </a:r>
          </a:p>
          <a:p>
            <a:r>
              <a:rPr lang="en-US" sz="1400" dirty="0"/>
              <a:t>2. Withdraw Cash</a:t>
            </a:r>
          </a:p>
          <a:p>
            <a:r>
              <a:rPr lang="en-US" sz="1400" dirty="0"/>
              <a:t>3. Deposit Cash</a:t>
            </a:r>
          </a:p>
          <a:p>
            <a:r>
              <a:rPr lang="en-US" sz="1400" dirty="0"/>
              <a:t>4. Quit***: Enter your choice: 2</a:t>
            </a:r>
          </a:p>
          <a:p>
            <a:r>
              <a:rPr lang="en-US" sz="1400" dirty="0"/>
              <a:t>ENTER THE AMOUNT TO WITHDRAW: 200PLEASE COLLECT CASH</a:t>
            </a:r>
          </a:p>
          <a:p>
            <a:r>
              <a:rPr lang="en-US" sz="1400" dirty="0"/>
              <a:t>YOUR CURRENT BALANCE IS 800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9052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6B1701-540E-434E-A3F1-99D6CD484B02}"/>
              </a:ext>
            </a:extLst>
          </p:cNvPr>
          <p:cNvSpPr txBox="1"/>
          <p:nvPr/>
        </p:nvSpPr>
        <p:spPr>
          <a:xfrm>
            <a:off x="1047565" y="390617"/>
            <a:ext cx="585038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Enter your choice: 1</a:t>
            </a:r>
          </a:p>
          <a:p>
            <a:r>
              <a:rPr lang="en-US" sz="1800" dirty="0"/>
              <a:t>YOUR BALANCE IN Rs 1000</a:t>
            </a:r>
          </a:p>
          <a:p>
            <a:r>
              <a:rPr lang="en-US" sz="1800" dirty="0"/>
              <a:t>DO U WISH TO HAVE ANOTHER TRANSCATION? (y/n):</a:t>
            </a:r>
          </a:p>
          <a:p>
            <a:r>
              <a:rPr lang="en-US" sz="1800" dirty="0"/>
              <a:t>***Welcome to ATM Service1***</a:t>
            </a:r>
          </a:p>
          <a:p>
            <a:r>
              <a:rPr lang="en-US" sz="1800" dirty="0"/>
              <a:t> 1.Check Balance</a:t>
            </a:r>
          </a:p>
          <a:p>
            <a:r>
              <a:rPr lang="en-US" sz="1800" dirty="0"/>
              <a:t>2. Withdraw Cash</a:t>
            </a:r>
          </a:p>
          <a:p>
            <a:r>
              <a:rPr lang="en-US" sz="1800" dirty="0"/>
              <a:t>3. Deposit Cash</a:t>
            </a:r>
          </a:p>
          <a:p>
            <a:r>
              <a:rPr lang="en-US" sz="1800" dirty="0"/>
              <a:t>4. Quit</a:t>
            </a:r>
          </a:p>
          <a:p>
            <a:r>
              <a:rPr lang="en-US" dirty="0"/>
              <a:t>**</a:t>
            </a:r>
            <a:r>
              <a:rPr lang="en-US" sz="1800" dirty="0"/>
              <a:t>*</a:t>
            </a:r>
          </a:p>
          <a:p>
            <a:r>
              <a:rPr lang="en-US" sz="1800" dirty="0"/>
              <a:t> Enter your choice: 2</a:t>
            </a:r>
          </a:p>
          <a:p>
            <a:r>
              <a:rPr lang="en-US" sz="1800" dirty="0"/>
              <a:t>ENTER THE AMOUNT TO WITHDRAW: 200</a:t>
            </a:r>
          </a:p>
          <a:p>
            <a:r>
              <a:rPr lang="en-US" sz="1800" dirty="0"/>
              <a:t>PLEASE COLLECT CASHYOUR CURRENT BALANCE IS 800</a:t>
            </a:r>
          </a:p>
          <a:p>
            <a:r>
              <a:rPr lang="en-US" sz="1800" dirty="0"/>
              <a:t>DO U WISH TO HAVE ANOTHER TRANSCATION? (y/n):</a:t>
            </a:r>
          </a:p>
          <a:p>
            <a:r>
              <a:rPr lang="en-US" sz="1800" dirty="0"/>
              <a:t>***Welcome to ATM Service***</a:t>
            </a:r>
          </a:p>
          <a:p>
            <a:pPr marL="342900" indent="-342900">
              <a:buAutoNum type="arabicPeriod"/>
            </a:pPr>
            <a:r>
              <a:rPr lang="en-US" sz="1800" dirty="0"/>
              <a:t>Check Balance</a:t>
            </a:r>
          </a:p>
          <a:p>
            <a:pPr marL="342900" indent="-342900">
              <a:buAutoNum type="arabicPeriod"/>
            </a:pPr>
            <a:r>
              <a:rPr lang="en-US" sz="1800" dirty="0"/>
              <a:t> Withdraw Cash</a:t>
            </a:r>
          </a:p>
          <a:p>
            <a:pPr marL="342900" indent="-342900">
              <a:buAutoNum type="arabicPeriod"/>
            </a:pPr>
            <a:r>
              <a:rPr lang="en-US" sz="1800" dirty="0"/>
              <a:t> Deposit Cash</a:t>
            </a:r>
          </a:p>
          <a:p>
            <a:pPr marL="342900" indent="-342900">
              <a:buAutoNum type="arabicPeriod"/>
            </a:pPr>
            <a:r>
              <a:rPr lang="en-US" sz="1800" dirty="0"/>
              <a:t> Quit</a:t>
            </a:r>
          </a:p>
          <a:p>
            <a:r>
              <a:rPr lang="en-US" sz="1800" dirty="0"/>
              <a:t>     **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18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78A5F7-A40E-4759-BDFE-12DEC4E215C5}"/>
              </a:ext>
            </a:extLst>
          </p:cNvPr>
          <p:cNvSpPr txBox="1"/>
          <p:nvPr/>
        </p:nvSpPr>
        <p:spPr>
          <a:xfrm>
            <a:off x="1127464" y="612559"/>
            <a:ext cx="102448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Enter your choice: 3</a:t>
            </a:r>
          </a:p>
          <a:p>
            <a:r>
              <a:rPr lang="en-US" sz="1800" dirty="0"/>
              <a:t>ENTER THE AMOUNT TO DEPOSIT 5000</a:t>
            </a:r>
          </a:p>
          <a:p>
            <a:r>
              <a:rPr lang="en-US" sz="1800" dirty="0"/>
              <a:t>YOUR BALANCE IS 5800</a:t>
            </a:r>
          </a:p>
          <a:p>
            <a:r>
              <a:rPr lang="en-US" sz="1800" dirty="0"/>
              <a:t>DO U WISH TO HAVE ANOTHER TRANSCATION? (y/n):</a:t>
            </a:r>
          </a:p>
          <a:p>
            <a:r>
              <a:rPr lang="en-US" sz="1800" dirty="0"/>
              <a:t>***Welcome to ATM Service***</a:t>
            </a:r>
          </a:p>
          <a:p>
            <a:pPr marL="342900" indent="-342900">
              <a:buAutoNum type="arabicPeriod"/>
            </a:pPr>
            <a:r>
              <a:rPr lang="en-US" sz="1800" dirty="0"/>
              <a:t>Check Balance</a:t>
            </a:r>
          </a:p>
          <a:p>
            <a:pPr marL="342900" indent="-342900">
              <a:buAutoNum type="arabicPeriod"/>
            </a:pPr>
            <a:r>
              <a:rPr lang="en-US" sz="1800" dirty="0"/>
              <a:t> Withdraw Cash</a:t>
            </a:r>
          </a:p>
          <a:p>
            <a:pPr marL="342900" indent="-342900">
              <a:buAutoNum type="arabicPeriod"/>
            </a:pPr>
            <a:r>
              <a:rPr lang="en-US" sz="1800" dirty="0"/>
              <a:t> Deposit Cash</a:t>
            </a:r>
          </a:p>
          <a:p>
            <a:pPr marL="342900" indent="-342900">
              <a:buAutoNum type="arabicPeriod"/>
            </a:pPr>
            <a:r>
              <a:rPr lang="en-US" sz="1800" dirty="0"/>
              <a:t> Quit</a:t>
            </a:r>
          </a:p>
          <a:p>
            <a:pPr marL="342900" indent="-342900">
              <a:buAutoNum type="arabicPeriod"/>
            </a:pPr>
            <a:r>
              <a:rPr lang="en-US" dirty="0"/>
              <a:t>*</a:t>
            </a:r>
            <a:r>
              <a:rPr lang="en-US" sz="1800" dirty="0"/>
              <a:t>**</a:t>
            </a:r>
          </a:p>
          <a:p>
            <a:r>
              <a:rPr lang="en-US" sz="1800" dirty="0"/>
              <a:t>Enter your choice: 1</a:t>
            </a:r>
          </a:p>
          <a:p>
            <a:r>
              <a:rPr lang="en-US" sz="1800" dirty="0"/>
              <a:t>YOUR BALANCE IN Rs: 5800</a:t>
            </a:r>
          </a:p>
          <a:p>
            <a:r>
              <a:rPr lang="en-US" sz="1800" dirty="0"/>
              <a:t>DO U WISH TO HAVE ANOTHER TRANSCATION? (y/n):</a:t>
            </a:r>
          </a:p>
          <a:p>
            <a:r>
              <a:rPr lang="en-US" sz="1800" dirty="0"/>
              <a:t>***Welcome to ATM Service***</a:t>
            </a:r>
          </a:p>
          <a:p>
            <a:pPr marL="342900" indent="-342900">
              <a:buAutoNum type="arabicPeriod"/>
            </a:pPr>
            <a:r>
              <a:rPr lang="en-US" sz="1800" dirty="0"/>
              <a:t>Check Balance</a:t>
            </a:r>
          </a:p>
          <a:p>
            <a:pPr marL="342900" indent="-342900">
              <a:buAutoNum type="arabicPeriod"/>
            </a:pPr>
            <a:r>
              <a:rPr lang="en-US" sz="1800" dirty="0"/>
              <a:t> Withdraw Cash</a:t>
            </a:r>
          </a:p>
          <a:p>
            <a:pPr marL="342900" indent="-342900">
              <a:buAutoNum type="arabicPeriod"/>
            </a:pPr>
            <a:r>
              <a:rPr lang="en-US" sz="1800" dirty="0"/>
              <a:t> Deposit Cash</a:t>
            </a:r>
          </a:p>
          <a:p>
            <a:pPr marL="342900" indent="-342900">
              <a:buAutoNum type="arabicPeriod"/>
            </a:pPr>
            <a:r>
              <a:rPr lang="en-US" sz="1800" dirty="0"/>
              <a:t> Quit</a:t>
            </a:r>
          </a:p>
          <a:p>
            <a:r>
              <a:rPr lang="en-US" sz="1800" dirty="0"/>
              <a:t>***</a:t>
            </a:r>
          </a:p>
          <a:p>
            <a:r>
              <a:rPr lang="en-US" sz="1800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94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613FE5-FC9F-4A79-A15B-925DBA1DCD75}"/>
              </a:ext>
            </a:extLst>
          </p:cNvPr>
          <p:cNvSpPr txBox="1"/>
          <p:nvPr/>
        </p:nvSpPr>
        <p:spPr>
          <a:xfrm>
            <a:off x="745723" y="221942"/>
            <a:ext cx="10191566" cy="6212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Enter your choice: 4</a:t>
            </a:r>
          </a:p>
          <a:p>
            <a:r>
              <a:rPr lang="en-US" sz="1800" dirty="0"/>
              <a:t>THANK U USING ATM</a:t>
            </a:r>
          </a:p>
          <a:p>
            <a:r>
              <a:rPr lang="en-US" sz="1800" dirty="0"/>
              <a:t>DO U WISH TO HAVE ANOTHER TRANSCATION? (y/n):</a:t>
            </a:r>
          </a:p>
          <a:p>
            <a:r>
              <a:rPr lang="en-US" sz="1800" dirty="0"/>
              <a:t>***Welcome to ATM Service***</a:t>
            </a:r>
          </a:p>
          <a:p>
            <a:pPr marL="342900" indent="-342900">
              <a:buAutoNum type="arabicPeriod"/>
            </a:pPr>
            <a:r>
              <a:rPr lang="en-US" sz="1800" dirty="0"/>
              <a:t>Check Balance</a:t>
            </a:r>
          </a:p>
          <a:p>
            <a:pPr marL="342900" indent="-342900">
              <a:buAutoNum type="arabicPeriod"/>
            </a:pPr>
            <a:r>
              <a:rPr lang="en-US" sz="1800" dirty="0"/>
              <a:t>Withdraw Cash</a:t>
            </a:r>
          </a:p>
          <a:p>
            <a:pPr marL="342900" indent="-342900">
              <a:buAutoNum type="arabicPeriod"/>
            </a:pPr>
            <a:r>
              <a:rPr lang="en-US" sz="1800" dirty="0"/>
              <a:t>Deposit Cash</a:t>
            </a:r>
          </a:p>
          <a:p>
            <a:pPr marL="342900" indent="-342900">
              <a:buAutoNum type="arabicPeriod"/>
            </a:pPr>
            <a:r>
              <a:rPr lang="en-US" sz="1800" dirty="0"/>
              <a:t>Quit</a:t>
            </a:r>
          </a:p>
          <a:p>
            <a:r>
              <a:rPr lang="en-US" dirty="0"/>
              <a:t>  *</a:t>
            </a:r>
            <a:r>
              <a:rPr lang="en-US" sz="1800" dirty="0"/>
              <a:t>**</a:t>
            </a:r>
          </a:p>
          <a:p>
            <a:r>
              <a:rPr lang="en-US" sz="1800" dirty="0"/>
              <a:t> Enter your choice: 4</a:t>
            </a:r>
          </a:p>
          <a:p>
            <a:r>
              <a:rPr lang="en-US" sz="1800" dirty="0"/>
              <a:t>THANK U USING ATM</a:t>
            </a:r>
          </a:p>
          <a:p>
            <a:r>
              <a:rPr lang="en-US" sz="1800" dirty="0"/>
              <a:t>DO U WISH TO HAVE ANOTHER TRANSCATION? (y/n):</a:t>
            </a:r>
          </a:p>
          <a:p>
            <a:r>
              <a:rPr lang="en-US" sz="1800" dirty="0"/>
              <a:t>***Welcome to ATM Service***</a:t>
            </a:r>
          </a:p>
          <a:p>
            <a:pPr marL="342900" indent="-342900">
              <a:buAutoNum type="arabicPeriod"/>
            </a:pPr>
            <a:r>
              <a:rPr lang="en-US" sz="1800" dirty="0"/>
              <a:t>Check Balance</a:t>
            </a:r>
          </a:p>
          <a:p>
            <a:pPr marL="342900" indent="-342900">
              <a:buAutoNum type="arabicPeriod"/>
            </a:pPr>
            <a:r>
              <a:rPr lang="en-US" sz="1800" dirty="0"/>
              <a:t> Withdraw Cash</a:t>
            </a:r>
          </a:p>
          <a:p>
            <a:pPr marL="342900" indent="-342900">
              <a:buAutoNum type="arabicPeriod"/>
            </a:pPr>
            <a:r>
              <a:rPr lang="en-US" sz="1800" dirty="0"/>
              <a:t> Deposit Cash</a:t>
            </a:r>
          </a:p>
          <a:p>
            <a:pPr marL="342900" indent="-342900">
              <a:buAutoNum type="arabicPeriod"/>
            </a:pPr>
            <a:r>
              <a:rPr lang="en-US" sz="1800" dirty="0"/>
              <a:t> Quit</a:t>
            </a:r>
          </a:p>
          <a:p>
            <a:r>
              <a:rPr lang="en-US" dirty="0"/>
              <a:t>       </a:t>
            </a:r>
            <a:r>
              <a:rPr lang="en-US" sz="1800" dirty="0"/>
              <a:t>***</a:t>
            </a:r>
          </a:p>
          <a:p>
            <a:r>
              <a:rPr lang="en-US" sz="1800" dirty="0"/>
              <a:t> Enter your choice: n</a:t>
            </a:r>
          </a:p>
          <a:p>
            <a:r>
              <a:rPr lang="en-US" sz="1800" dirty="0"/>
              <a:t>THANK U USING ATM</a:t>
            </a:r>
          </a:p>
          <a:p>
            <a:r>
              <a:rPr lang="en-US" sz="1800" dirty="0"/>
              <a:t>DO U WISH TO HAVE ANOTHER TRANSCATION? (y/n):</a:t>
            </a:r>
          </a:p>
          <a:p>
            <a:r>
              <a:rPr lang="en-US" sz="1800" dirty="0"/>
              <a:t>THANKS FOR USING OUR ATM SERVICE.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126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883</Words>
  <Application>Microsoft Office PowerPoint</Application>
  <PresentationFormat>Widescreen</PresentationFormat>
  <Paragraphs>159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 Unicode MS</vt:lpstr>
      <vt:lpstr>Amasis MT Pro Black</vt:lpstr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althishanmukharao@outlook.com</dc:creator>
  <cp:lastModifiedBy>althishanmukharao@outlook.com</cp:lastModifiedBy>
  <cp:revision>3</cp:revision>
  <dcterms:created xsi:type="dcterms:W3CDTF">2022-01-03T01:41:31Z</dcterms:created>
  <dcterms:modified xsi:type="dcterms:W3CDTF">2022-01-23T04:58:25Z</dcterms:modified>
</cp:coreProperties>
</file>