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64" r:id="rId12"/>
    <p:sldId id="262" r:id="rId13"/>
    <p:sldId id="265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332BC-BC53-0F06-B121-8271D34F2D29}" v="370" dt="2024-11-25T14:01:26.332"/>
    <p1510:client id="{81C73CEF-1D54-545C-998F-0F1F1A962390}" v="101" dt="2024-11-25T13:59:49.409"/>
    <p1510:client id="{B5BB7BC6-81AC-466E-A6DA-84BC4530E51F}" v="3001" dt="2024-11-25T10:37:5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7FD5E-E05F-461A-9AEF-3E4253E2A2D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B873E9-5EC6-4AD7-ADFE-C875FBF6B9CE}">
      <dgm:prSet/>
      <dgm:spPr/>
      <dgm:t>
        <a:bodyPr/>
        <a:lstStyle/>
        <a:p>
          <a:r>
            <a:rPr lang="ko-KR" dirty="0"/>
            <a:t>주제 선정</a:t>
          </a:r>
          <a:r>
            <a:rPr lang="en-US" altLang="ko-KR" dirty="0"/>
            <a:t> (</a:t>
          </a:r>
          <a:r>
            <a:rPr lang="ko-KR" altLang="en-US" dirty="0"/>
            <a:t>문제점</a:t>
          </a:r>
          <a:r>
            <a:rPr lang="en-US" altLang="ko-KR" dirty="0"/>
            <a:t>)</a:t>
          </a:r>
          <a:endParaRPr lang="en-US" dirty="0"/>
        </a:p>
      </dgm:t>
    </dgm:pt>
    <dgm:pt modelId="{79ACB8E9-CD74-4C7B-B26E-67418313343D}" type="parTrans" cxnId="{1DC15DDE-810E-42A8-8810-66E1AB9E163A}">
      <dgm:prSet/>
      <dgm:spPr/>
      <dgm:t>
        <a:bodyPr/>
        <a:lstStyle/>
        <a:p>
          <a:endParaRPr lang="en-US"/>
        </a:p>
      </dgm:t>
    </dgm:pt>
    <dgm:pt modelId="{BC9D9DB2-65E3-46C5-BEB1-4F42764D8AAA}" type="sibTrans" cxnId="{1DC15DDE-810E-42A8-8810-66E1AB9E163A}">
      <dgm:prSet/>
      <dgm:spPr/>
      <dgm:t>
        <a:bodyPr/>
        <a:lstStyle/>
        <a:p>
          <a:endParaRPr lang="en-US"/>
        </a:p>
      </dgm:t>
    </dgm:pt>
    <dgm:pt modelId="{F4E8160F-B2A3-450D-B922-517289B65251}">
      <dgm:prSet/>
      <dgm:spPr/>
      <dgm:t>
        <a:bodyPr/>
        <a:lstStyle/>
        <a:p>
          <a:r>
            <a:rPr lang="ko-KR" dirty="0"/>
            <a:t>목적과 필요성</a:t>
          </a:r>
          <a:r>
            <a:rPr lang="en-US" altLang="ko-KR" dirty="0"/>
            <a:t> (</a:t>
          </a:r>
          <a:r>
            <a:rPr lang="ko-KR" altLang="en-US" dirty="0"/>
            <a:t>해결 방안</a:t>
          </a:r>
          <a:r>
            <a:rPr lang="en-US" altLang="ko-KR" dirty="0"/>
            <a:t>)</a:t>
          </a:r>
          <a:endParaRPr lang="en-US" dirty="0"/>
        </a:p>
      </dgm:t>
    </dgm:pt>
    <dgm:pt modelId="{573736A7-6814-4DA4-BFD5-D07D3F4778B9}" type="parTrans" cxnId="{9A20013A-00CC-4D4A-8F5E-999C67911391}">
      <dgm:prSet/>
      <dgm:spPr/>
      <dgm:t>
        <a:bodyPr/>
        <a:lstStyle/>
        <a:p>
          <a:endParaRPr lang="en-US"/>
        </a:p>
      </dgm:t>
    </dgm:pt>
    <dgm:pt modelId="{38964554-D3AD-4E20-A6B7-732A138A6D94}" type="sibTrans" cxnId="{9A20013A-00CC-4D4A-8F5E-999C67911391}">
      <dgm:prSet/>
      <dgm:spPr/>
      <dgm:t>
        <a:bodyPr/>
        <a:lstStyle/>
        <a:p>
          <a:endParaRPr lang="en-US"/>
        </a:p>
      </dgm:t>
    </dgm:pt>
    <dgm:pt modelId="{D6F87626-8497-466A-8B29-F9B84DD42AC4}">
      <dgm:prSet/>
      <dgm:spPr/>
      <dgm:t>
        <a:bodyPr/>
        <a:lstStyle/>
        <a:p>
          <a:r>
            <a:rPr lang="ko-KR" dirty="0"/>
            <a:t>활용 기술</a:t>
          </a:r>
          <a:endParaRPr lang="en-US" dirty="0"/>
        </a:p>
      </dgm:t>
    </dgm:pt>
    <dgm:pt modelId="{604EF608-B9D8-4FFC-84C5-394C1691AE8F}" type="parTrans" cxnId="{8B706799-355F-415E-B6D1-277889B85251}">
      <dgm:prSet/>
      <dgm:spPr/>
      <dgm:t>
        <a:bodyPr/>
        <a:lstStyle/>
        <a:p>
          <a:endParaRPr lang="en-US"/>
        </a:p>
      </dgm:t>
    </dgm:pt>
    <dgm:pt modelId="{009B165B-E804-4178-881E-D3F418A97108}" type="sibTrans" cxnId="{8B706799-355F-415E-B6D1-277889B85251}">
      <dgm:prSet/>
      <dgm:spPr/>
      <dgm:t>
        <a:bodyPr/>
        <a:lstStyle/>
        <a:p>
          <a:endParaRPr lang="en-US"/>
        </a:p>
      </dgm:t>
    </dgm:pt>
    <dgm:pt modelId="{D6939659-36D2-4A8D-87A6-F322982CC0F9}">
      <dgm:prSet/>
      <dgm:spPr/>
      <dgm:t>
        <a:bodyPr/>
        <a:lstStyle/>
        <a:p>
          <a:r>
            <a:rPr lang="ko-KR" dirty="0"/>
            <a:t>작동 설명</a:t>
          </a:r>
          <a:endParaRPr lang="en-US" dirty="0"/>
        </a:p>
      </dgm:t>
    </dgm:pt>
    <dgm:pt modelId="{6BD1B98B-1CEE-45E3-9607-4677FE24DE19}" type="parTrans" cxnId="{89ACC471-23A6-4481-84CE-74395DF4B20B}">
      <dgm:prSet/>
      <dgm:spPr/>
      <dgm:t>
        <a:bodyPr/>
        <a:lstStyle/>
        <a:p>
          <a:endParaRPr lang="en-US"/>
        </a:p>
      </dgm:t>
    </dgm:pt>
    <dgm:pt modelId="{0DC7A0D9-DAD8-4588-98D2-6CE9A2EE55CE}" type="sibTrans" cxnId="{89ACC471-23A6-4481-84CE-74395DF4B20B}">
      <dgm:prSet/>
      <dgm:spPr/>
      <dgm:t>
        <a:bodyPr/>
        <a:lstStyle/>
        <a:p>
          <a:endParaRPr lang="en-US"/>
        </a:p>
      </dgm:t>
    </dgm:pt>
    <dgm:pt modelId="{77899CEB-F69A-425D-AC6D-5F90857EED7E}">
      <dgm:prSet/>
      <dgm:spPr/>
      <dgm:t>
        <a:bodyPr/>
        <a:lstStyle/>
        <a:p>
          <a:r>
            <a:rPr lang="ko-KR" dirty="0"/>
            <a:t>앱 주요 기능</a:t>
          </a:r>
          <a:endParaRPr lang="en-US" dirty="0"/>
        </a:p>
      </dgm:t>
    </dgm:pt>
    <dgm:pt modelId="{019A74CF-2DA6-44A3-B50F-72AF6C234515}" type="parTrans" cxnId="{A74B1B79-E14C-4532-AA33-F6436BC5123E}">
      <dgm:prSet/>
      <dgm:spPr/>
      <dgm:t>
        <a:bodyPr/>
        <a:lstStyle/>
        <a:p>
          <a:endParaRPr lang="en-US"/>
        </a:p>
      </dgm:t>
    </dgm:pt>
    <dgm:pt modelId="{C9072C8D-AA91-44D7-871F-1E25CA137E8D}" type="sibTrans" cxnId="{A74B1B79-E14C-4532-AA33-F6436BC5123E}">
      <dgm:prSet/>
      <dgm:spPr/>
      <dgm:t>
        <a:bodyPr/>
        <a:lstStyle/>
        <a:p>
          <a:endParaRPr lang="en-US"/>
        </a:p>
      </dgm:t>
    </dgm:pt>
    <dgm:pt modelId="{71BFD6C6-66AD-4974-8778-E6422004631D}">
      <dgm:prSet/>
      <dgm:spPr/>
      <dgm:t>
        <a:bodyPr/>
        <a:lstStyle/>
        <a:p>
          <a:r>
            <a:rPr lang="ko-KR" dirty="0"/>
            <a:t>결과물 시연</a:t>
          </a:r>
          <a:r>
            <a:rPr lang="en-US" dirty="0"/>
            <a:t> </a:t>
          </a:r>
          <a:r>
            <a:rPr lang="ko-KR" dirty="0"/>
            <a:t>영상</a:t>
          </a:r>
          <a:endParaRPr lang="en-US" dirty="0"/>
        </a:p>
      </dgm:t>
    </dgm:pt>
    <dgm:pt modelId="{17054161-10AD-41A4-B154-F4FE37F59B6B}" type="parTrans" cxnId="{5B603C31-8120-4AFC-86C0-E37B64885A87}">
      <dgm:prSet/>
      <dgm:spPr/>
      <dgm:t>
        <a:bodyPr/>
        <a:lstStyle/>
        <a:p>
          <a:endParaRPr lang="en-US"/>
        </a:p>
      </dgm:t>
    </dgm:pt>
    <dgm:pt modelId="{897CAF98-ADE1-403D-A8AF-BD9D6600B577}" type="sibTrans" cxnId="{5B603C31-8120-4AFC-86C0-E37B64885A87}">
      <dgm:prSet/>
      <dgm:spPr/>
      <dgm:t>
        <a:bodyPr/>
        <a:lstStyle/>
        <a:p>
          <a:endParaRPr lang="en-US"/>
        </a:p>
      </dgm:t>
    </dgm:pt>
    <dgm:pt modelId="{E8D84966-EE6E-4351-B06D-D1DDFEA2A120}" type="pres">
      <dgm:prSet presAssocID="{F3B7FD5E-E05F-461A-9AEF-3E4253E2A2D5}" presName="linear" presStyleCnt="0">
        <dgm:presLayoutVars>
          <dgm:animLvl val="lvl"/>
          <dgm:resizeHandles val="exact"/>
        </dgm:presLayoutVars>
      </dgm:prSet>
      <dgm:spPr/>
    </dgm:pt>
    <dgm:pt modelId="{DE8BDE0D-D33D-45EF-865D-68035F4EA590}" type="pres">
      <dgm:prSet presAssocID="{C1B873E9-5EC6-4AD7-ADFE-C875FBF6B9C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747FCD-61B5-4C72-AC80-9ABDB42CCE68}" type="pres">
      <dgm:prSet presAssocID="{BC9D9DB2-65E3-46C5-BEB1-4F42764D8AAA}" presName="spacer" presStyleCnt="0"/>
      <dgm:spPr/>
    </dgm:pt>
    <dgm:pt modelId="{5FF3600E-DE0F-44A8-9964-735634051533}" type="pres">
      <dgm:prSet presAssocID="{F4E8160F-B2A3-450D-B922-517289B6525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5D8DF5D-0E06-4A66-B66C-04D830AF1AF9}" type="pres">
      <dgm:prSet presAssocID="{38964554-D3AD-4E20-A6B7-732A138A6D94}" presName="spacer" presStyleCnt="0"/>
      <dgm:spPr/>
    </dgm:pt>
    <dgm:pt modelId="{EA24F224-636B-45B7-BCCC-18F018A6AB31}" type="pres">
      <dgm:prSet presAssocID="{D6F87626-8497-466A-8B29-F9B84DD42AC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7E7E0D-CBB0-4C78-8175-D49FE67C765F}" type="pres">
      <dgm:prSet presAssocID="{009B165B-E804-4178-881E-D3F418A97108}" presName="spacer" presStyleCnt="0"/>
      <dgm:spPr/>
    </dgm:pt>
    <dgm:pt modelId="{ADB1A45D-2E36-43AE-B455-8B0E5A2B67AE}" type="pres">
      <dgm:prSet presAssocID="{D6939659-36D2-4A8D-87A6-F322982CC0F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0E2B636-C492-4255-9A78-1294BE80C467}" type="pres">
      <dgm:prSet presAssocID="{0DC7A0D9-DAD8-4588-98D2-6CE9A2EE55CE}" presName="spacer" presStyleCnt="0"/>
      <dgm:spPr/>
    </dgm:pt>
    <dgm:pt modelId="{3F1D2CC9-3F74-4481-B5F6-F883EFC37695}" type="pres">
      <dgm:prSet presAssocID="{77899CEB-F69A-425D-AC6D-5F90857EED7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58ABA1A-4690-49A7-9CC1-7CFA799BAAFF}" type="pres">
      <dgm:prSet presAssocID="{C9072C8D-AA91-44D7-871F-1E25CA137E8D}" presName="spacer" presStyleCnt="0"/>
      <dgm:spPr/>
    </dgm:pt>
    <dgm:pt modelId="{DCB969E1-2A96-4CB9-9FE9-3A192489650D}" type="pres">
      <dgm:prSet presAssocID="{71BFD6C6-66AD-4974-8778-E6422004631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6774903-5CEF-4083-8D1C-C4042F3807AC}" type="presOf" srcId="{D6939659-36D2-4A8D-87A6-F322982CC0F9}" destId="{ADB1A45D-2E36-43AE-B455-8B0E5A2B67AE}" srcOrd="0" destOrd="0" presId="urn:microsoft.com/office/officeart/2005/8/layout/vList2"/>
    <dgm:cxn modelId="{7916482B-F52E-4A42-A19E-2A2272FBA8B7}" type="presOf" srcId="{F3B7FD5E-E05F-461A-9AEF-3E4253E2A2D5}" destId="{E8D84966-EE6E-4351-B06D-D1DDFEA2A120}" srcOrd="0" destOrd="0" presId="urn:microsoft.com/office/officeart/2005/8/layout/vList2"/>
    <dgm:cxn modelId="{5B603C31-8120-4AFC-86C0-E37B64885A87}" srcId="{F3B7FD5E-E05F-461A-9AEF-3E4253E2A2D5}" destId="{71BFD6C6-66AD-4974-8778-E6422004631D}" srcOrd="5" destOrd="0" parTransId="{17054161-10AD-41A4-B154-F4FE37F59B6B}" sibTransId="{897CAF98-ADE1-403D-A8AF-BD9D6600B577}"/>
    <dgm:cxn modelId="{9A20013A-00CC-4D4A-8F5E-999C67911391}" srcId="{F3B7FD5E-E05F-461A-9AEF-3E4253E2A2D5}" destId="{F4E8160F-B2A3-450D-B922-517289B65251}" srcOrd="1" destOrd="0" parTransId="{573736A7-6814-4DA4-BFD5-D07D3F4778B9}" sibTransId="{38964554-D3AD-4E20-A6B7-732A138A6D94}"/>
    <dgm:cxn modelId="{72717963-C1EB-4DCE-857E-B9DFFA3EF221}" type="presOf" srcId="{F4E8160F-B2A3-450D-B922-517289B65251}" destId="{5FF3600E-DE0F-44A8-9964-735634051533}" srcOrd="0" destOrd="0" presId="urn:microsoft.com/office/officeart/2005/8/layout/vList2"/>
    <dgm:cxn modelId="{89ACC471-23A6-4481-84CE-74395DF4B20B}" srcId="{F3B7FD5E-E05F-461A-9AEF-3E4253E2A2D5}" destId="{D6939659-36D2-4A8D-87A6-F322982CC0F9}" srcOrd="3" destOrd="0" parTransId="{6BD1B98B-1CEE-45E3-9607-4677FE24DE19}" sibTransId="{0DC7A0D9-DAD8-4588-98D2-6CE9A2EE55CE}"/>
    <dgm:cxn modelId="{A74B1B79-E14C-4532-AA33-F6436BC5123E}" srcId="{F3B7FD5E-E05F-461A-9AEF-3E4253E2A2D5}" destId="{77899CEB-F69A-425D-AC6D-5F90857EED7E}" srcOrd="4" destOrd="0" parTransId="{019A74CF-2DA6-44A3-B50F-72AF6C234515}" sibTransId="{C9072C8D-AA91-44D7-871F-1E25CA137E8D}"/>
    <dgm:cxn modelId="{E8E8EC8D-652D-4D6C-94FD-00F72F66934E}" type="presOf" srcId="{71BFD6C6-66AD-4974-8778-E6422004631D}" destId="{DCB969E1-2A96-4CB9-9FE9-3A192489650D}" srcOrd="0" destOrd="0" presId="urn:microsoft.com/office/officeart/2005/8/layout/vList2"/>
    <dgm:cxn modelId="{8B706799-355F-415E-B6D1-277889B85251}" srcId="{F3B7FD5E-E05F-461A-9AEF-3E4253E2A2D5}" destId="{D6F87626-8497-466A-8B29-F9B84DD42AC4}" srcOrd="2" destOrd="0" parTransId="{604EF608-B9D8-4FFC-84C5-394C1691AE8F}" sibTransId="{009B165B-E804-4178-881E-D3F418A97108}"/>
    <dgm:cxn modelId="{D96433A5-26FE-4E89-A9CB-D61342405D84}" type="presOf" srcId="{77899CEB-F69A-425D-AC6D-5F90857EED7E}" destId="{3F1D2CC9-3F74-4481-B5F6-F883EFC37695}" srcOrd="0" destOrd="0" presId="urn:microsoft.com/office/officeart/2005/8/layout/vList2"/>
    <dgm:cxn modelId="{EBBFF1CA-E438-494D-948D-5BB43750412E}" type="presOf" srcId="{D6F87626-8497-466A-8B29-F9B84DD42AC4}" destId="{EA24F224-636B-45B7-BCCC-18F018A6AB31}" srcOrd="0" destOrd="0" presId="urn:microsoft.com/office/officeart/2005/8/layout/vList2"/>
    <dgm:cxn modelId="{217F1ED7-7ED0-42D1-8E3D-CB357FB7628A}" type="presOf" srcId="{C1B873E9-5EC6-4AD7-ADFE-C875FBF6B9CE}" destId="{DE8BDE0D-D33D-45EF-865D-68035F4EA590}" srcOrd="0" destOrd="0" presId="urn:microsoft.com/office/officeart/2005/8/layout/vList2"/>
    <dgm:cxn modelId="{1DC15DDE-810E-42A8-8810-66E1AB9E163A}" srcId="{F3B7FD5E-E05F-461A-9AEF-3E4253E2A2D5}" destId="{C1B873E9-5EC6-4AD7-ADFE-C875FBF6B9CE}" srcOrd="0" destOrd="0" parTransId="{79ACB8E9-CD74-4C7B-B26E-67418313343D}" sibTransId="{BC9D9DB2-65E3-46C5-BEB1-4F42764D8AAA}"/>
    <dgm:cxn modelId="{0A3622AA-D0DF-4BF4-9307-67DD6EF4BD41}" type="presParOf" srcId="{E8D84966-EE6E-4351-B06D-D1DDFEA2A120}" destId="{DE8BDE0D-D33D-45EF-865D-68035F4EA590}" srcOrd="0" destOrd="0" presId="urn:microsoft.com/office/officeart/2005/8/layout/vList2"/>
    <dgm:cxn modelId="{45938BD0-F4E1-4ACB-BB49-322A07D9C3B4}" type="presParOf" srcId="{E8D84966-EE6E-4351-B06D-D1DDFEA2A120}" destId="{79747FCD-61B5-4C72-AC80-9ABDB42CCE68}" srcOrd="1" destOrd="0" presId="urn:microsoft.com/office/officeart/2005/8/layout/vList2"/>
    <dgm:cxn modelId="{B910C1E3-ED43-4D74-BF3F-195F44C30923}" type="presParOf" srcId="{E8D84966-EE6E-4351-B06D-D1DDFEA2A120}" destId="{5FF3600E-DE0F-44A8-9964-735634051533}" srcOrd="2" destOrd="0" presId="urn:microsoft.com/office/officeart/2005/8/layout/vList2"/>
    <dgm:cxn modelId="{17ED8794-21B9-42B8-BCB8-6919152A48A8}" type="presParOf" srcId="{E8D84966-EE6E-4351-B06D-D1DDFEA2A120}" destId="{15D8DF5D-0E06-4A66-B66C-04D830AF1AF9}" srcOrd="3" destOrd="0" presId="urn:microsoft.com/office/officeart/2005/8/layout/vList2"/>
    <dgm:cxn modelId="{B5A19D08-A179-4915-A22C-34F1A65FD931}" type="presParOf" srcId="{E8D84966-EE6E-4351-B06D-D1DDFEA2A120}" destId="{EA24F224-636B-45B7-BCCC-18F018A6AB31}" srcOrd="4" destOrd="0" presId="urn:microsoft.com/office/officeart/2005/8/layout/vList2"/>
    <dgm:cxn modelId="{76813549-EA36-45DB-BC91-9A9AC616F37B}" type="presParOf" srcId="{E8D84966-EE6E-4351-B06D-D1DDFEA2A120}" destId="{F47E7E0D-CBB0-4C78-8175-D49FE67C765F}" srcOrd="5" destOrd="0" presId="urn:microsoft.com/office/officeart/2005/8/layout/vList2"/>
    <dgm:cxn modelId="{6A9391A8-AE76-44A1-B93B-4191823FF2A1}" type="presParOf" srcId="{E8D84966-EE6E-4351-B06D-D1DDFEA2A120}" destId="{ADB1A45D-2E36-43AE-B455-8B0E5A2B67AE}" srcOrd="6" destOrd="0" presId="urn:microsoft.com/office/officeart/2005/8/layout/vList2"/>
    <dgm:cxn modelId="{188872FF-3949-4DA1-9999-FB1011D60D31}" type="presParOf" srcId="{E8D84966-EE6E-4351-B06D-D1DDFEA2A120}" destId="{D0E2B636-C492-4255-9A78-1294BE80C467}" srcOrd="7" destOrd="0" presId="urn:microsoft.com/office/officeart/2005/8/layout/vList2"/>
    <dgm:cxn modelId="{4823FCA5-3C50-4240-9FD7-37C0C2F4F8E7}" type="presParOf" srcId="{E8D84966-EE6E-4351-B06D-D1DDFEA2A120}" destId="{3F1D2CC9-3F74-4481-B5F6-F883EFC37695}" srcOrd="8" destOrd="0" presId="urn:microsoft.com/office/officeart/2005/8/layout/vList2"/>
    <dgm:cxn modelId="{A182653A-E269-4098-B1BB-537DDE7FEE2A}" type="presParOf" srcId="{E8D84966-EE6E-4351-B06D-D1DDFEA2A120}" destId="{E58ABA1A-4690-49A7-9CC1-7CFA799BAAFF}" srcOrd="9" destOrd="0" presId="urn:microsoft.com/office/officeart/2005/8/layout/vList2"/>
    <dgm:cxn modelId="{BF595AF6-8A0E-4339-9332-C4E9B9565BEE}" type="presParOf" srcId="{E8D84966-EE6E-4351-B06D-D1DDFEA2A120}" destId="{DCB969E1-2A96-4CB9-9FE9-3A192489650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F8278-7EAA-4309-AA87-72115F40799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89EF54-3D87-4FD9-8647-1CF322B375B4}">
      <dgm:prSet/>
      <dgm:spPr/>
      <dgm:t>
        <a:bodyPr/>
        <a:lstStyle/>
        <a:p>
          <a:r>
            <a:rPr lang="ko-KR"/>
            <a:t>원광대학교 사람들을 위한 카풀 앱</a:t>
          </a:r>
          <a:endParaRPr lang="en-US"/>
        </a:p>
      </dgm:t>
    </dgm:pt>
    <dgm:pt modelId="{200A58AA-DD41-4208-9B30-D2F4C70E011E}" type="parTrans" cxnId="{5799E41B-60FF-45A2-90EA-EA2B307C7AF4}">
      <dgm:prSet/>
      <dgm:spPr/>
      <dgm:t>
        <a:bodyPr/>
        <a:lstStyle/>
        <a:p>
          <a:endParaRPr lang="en-US"/>
        </a:p>
      </dgm:t>
    </dgm:pt>
    <dgm:pt modelId="{9E211DD7-72D4-4D67-A429-A6AFEA45352E}" type="sibTrans" cxnId="{5799E41B-60FF-45A2-90EA-EA2B307C7AF4}">
      <dgm:prSet/>
      <dgm:spPr/>
      <dgm:t>
        <a:bodyPr/>
        <a:lstStyle/>
        <a:p>
          <a:endParaRPr lang="en-US"/>
        </a:p>
      </dgm:t>
    </dgm:pt>
    <dgm:pt modelId="{D96D98CB-C77C-4BAD-96EE-9C1527882C44}">
      <dgm:prSet/>
      <dgm:spPr/>
      <dgm:t>
        <a:bodyPr/>
        <a:lstStyle/>
        <a:p>
          <a:r>
            <a:rPr lang="ko-KR"/>
            <a:t>함께 탑승하고 싶은 사람을 쉽게 찾을 수 있는 서비스</a:t>
          </a:r>
          <a:r>
            <a:rPr lang="en-US"/>
            <a:t> </a:t>
          </a:r>
        </a:p>
      </dgm:t>
    </dgm:pt>
    <dgm:pt modelId="{A59622BD-029A-4FD3-A289-AA2B21E6F74C}" type="parTrans" cxnId="{8EB3BD7C-1E33-47BB-BFDF-BA543384B7F6}">
      <dgm:prSet/>
      <dgm:spPr/>
      <dgm:t>
        <a:bodyPr/>
        <a:lstStyle/>
        <a:p>
          <a:endParaRPr lang="en-US"/>
        </a:p>
      </dgm:t>
    </dgm:pt>
    <dgm:pt modelId="{ECC5AC27-4AB5-45AD-9955-86063FA61CAD}" type="sibTrans" cxnId="{8EB3BD7C-1E33-47BB-BFDF-BA543384B7F6}">
      <dgm:prSet/>
      <dgm:spPr/>
      <dgm:t>
        <a:bodyPr/>
        <a:lstStyle/>
        <a:p>
          <a:endParaRPr lang="en-US"/>
        </a:p>
      </dgm:t>
    </dgm:pt>
    <dgm:pt modelId="{CF8DD99B-071C-4960-8A23-500597DADEFD}" type="pres">
      <dgm:prSet presAssocID="{613F8278-7EAA-4309-AA87-72115F40799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17EB79-8883-46AC-8B70-7E1C8C0BABDF}" type="pres">
      <dgm:prSet presAssocID="{4889EF54-3D87-4FD9-8647-1CF322B375B4}" presName="root" presStyleCnt="0"/>
      <dgm:spPr/>
    </dgm:pt>
    <dgm:pt modelId="{F1069038-27DA-4364-B154-E64638E9BA11}" type="pres">
      <dgm:prSet presAssocID="{4889EF54-3D87-4FD9-8647-1CF322B375B4}" presName="rootComposite" presStyleCnt="0"/>
      <dgm:spPr/>
    </dgm:pt>
    <dgm:pt modelId="{FCD1D5BB-2C8E-4CDA-A285-629D0C4A227A}" type="pres">
      <dgm:prSet presAssocID="{4889EF54-3D87-4FD9-8647-1CF322B375B4}" presName="rootText" presStyleLbl="node1" presStyleIdx="0" presStyleCnt="2"/>
      <dgm:spPr/>
    </dgm:pt>
    <dgm:pt modelId="{2070AA53-E7C1-481B-903B-053238DA65CA}" type="pres">
      <dgm:prSet presAssocID="{4889EF54-3D87-4FD9-8647-1CF322B375B4}" presName="rootConnector" presStyleLbl="node1" presStyleIdx="0" presStyleCnt="2"/>
      <dgm:spPr/>
    </dgm:pt>
    <dgm:pt modelId="{2A59E10A-8DE5-4385-9251-000D45F4C6B8}" type="pres">
      <dgm:prSet presAssocID="{4889EF54-3D87-4FD9-8647-1CF322B375B4}" presName="childShape" presStyleCnt="0"/>
      <dgm:spPr/>
    </dgm:pt>
    <dgm:pt modelId="{3004A392-B71F-4DB5-8AB7-D288F7C59947}" type="pres">
      <dgm:prSet presAssocID="{D96D98CB-C77C-4BAD-96EE-9C1527882C44}" presName="root" presStyleCnt="0"/>
      <dgm:spPr/>
    </dgm:pt>
    <dgm:pt modelId="{218EF74B-23EE-4191-8CE4-EEBBD5B9571F}" type="pres">
      <dgm:prSet presAssocID="{D96D98CB-C77C-4BAD-96EE-9C1527882C44}" presName="rootComposite" presStyleCnt="0"/>
      <dgm:spPr/>
    </dgm:pt>
    <dgm:pt modelId="{353B85B2-2EF1-45D4-B233-EC3FB3829661}" type="pres">
      <dgm:prSet presAssocID="{D96D98CB-C77C-4BAD-96EE-9C1527882C44}" presName="rootText" presStyleLbl="node1" presStyleIdx="1" presStyleCnt="2"/>
      <dgm:spPr/>
    </dgm:pt>
    <dgm:pt modelId="{84ED85A4-46E6-426A-ACED-5EE7A5D7E79E}" type="pres">
      <dgm:prSet presAssocID="{D96D98CB-C77C-4BAD-96EE-9C1527882C44}" presName="rootConnector" presStyleLbl="node1" presStyleIdx="1" presStyleCnt="2"/>
      <dgm:spPr/>
    </dgm:pt>
    <dgm:pt modelId="{C74FB423-8C55-495A-B30B-E1A37C3D44F5}" type="pres">
      <dgm:prSet presAssocID="{D96D98CB-C77C-4BAD-96EE-9C1527882C44}" presName="childShape" presStyleCnt="0"/>
      <dgm:spPr/>
    </dgm:pt>
  </dgm:ptLst>
  <dgm:cxnLst>
    <dgm:cxn modelId="{232C1A12-92BF-4B76-8BAA-162B4EFBB11A}" type="presOf" srcId="{D96D98CB-C77C-4BAD-96EE-9C1527882C44}" destId="{353B85B2-2EF1-45D4-B233-EC3FB3829661}" srcOrd="0" destOrd="0" presId="urn:microsoft.com/office/officeart/2005/8/layout/hierarchy3"/>
    <dgm:cxn modelId="{5799E41B-60FF-45A2-90EA-EA2B307C7AF4}" srcId="{613F8278-7EAA-4309-AA87-72115F40799A}" destId="{4889EF54-3D87-4FD9-8647-1CF322B375B4}" srcOrd="0" destOrd="0" parTransId="{200A58AA-DD41-4208-9B30-D2F4C70E011E}" sibTransId="{9E211DD7-72D4-4D67-A429-A6AFEA45352E}"/>
    <dgm:cxn modelId="{76F70F7A-12AF-40DD-BEEF-502C464BBB35}" type="presOf" srcId="{613F8278-7EAA-4309-AA87-72115F40799A}" destId="{CF8DD99B-071C-4960-8A23-500597DADEFD}" srcOrd="0" destOrd="0" presId="urn:microsoft.com/office/officeart/2005/8/layout/hierarchy3"/>
    <dgm:cxn modelId="{8EB3BD7C-1E33-47BB-BFDF-BA543384B7F6}" srcId="{613F8278-7EAA-4309-AA87-72115F40799A}" destId="{D96D98CB-C77C-4BAD-96EE-9C1527882C44}" srcOrd="1" destOrd="0" parTransId="{A59622BD-029A-4FD3-A289-AA2B21E6F74C}" sibTransId="{ECC5AC27-4AB5-45AD-9955-86063FA61CAD}"/>
    <dgm:cxn modelId="{D85A9384-F13F-4F61-BBF1-2AAB7DDCE8C2}" type="presOf" srcId="{4889EF54-3D87-4FD9-8647-1CF322B375B4}" destId="{2070AA53-E7C1-481B-903B-053238DA65CA}" srcOrd="1" destOrd="0" presId="urn:microsoft.com/office/officeart/2005/8/layout/hierarchy3"/>
    <dgm:cxn modelId="{75FFE7EF-0491-4B9D-9C6B-CEB1F1C921DC}" type="presOf" srcId="{4889EF54-3D87-4FD9-8647-1CF322B375B4}" destId="{FCD1D5BB-2C8E-4CDA-A285-629D0C4A227A}" srcOrd="0" destOrd="0" presId="urn:microsoft.com/office/officeart/2005/8/layout/hierarchy3"/>
    <dgm:cxn modelId="{196888F8-2716-47C4-B1B0-3BBE56C2BBFD}" type="presOf" srcId="{D96D98CB-C77C-4BAD-96EE-9C1527882C44}" destId="{84ED85A4-46E6-426A-ACED-5EE7A5D7E79E}" srcOrd="1" destOrd="0" presId="urn:microsoft.com/office/officeart/2005/8/layout/hierarchy3"/>
    <dgm:cxn modelId="{BD9BF551-8A6A-4D93-BC46-E93C89FEA970}" type="presParOf" srcId="{CF8DD99B-071C-4960-8A23-500597DADEFD}" destId="{EF17EB79-8883-46AC-8B70-7E1C8C0BABDF}" srcOrd="0" destOrd="0" presId="urn:microsoft.com/office/officeart/2005/8/layout/hierarchy3"/>
    <dgm:cxn modelId="{1A7DA1BB-AB6A-4A5B-9746-ACB5B3994B10}" type="presParOf" srcId="{EF17EB79-8883-46AC-8B70-7E1C8C0BABDF}" destId="{F1069038-27DA-4364-B154-E64638E9BA11}" srcOrd="0" destOrd="0" presId="urn:microsoft.com/office/officeart/2005/8/layout/hierarchy3"/>
    <dgm:cxn modelId="{FA698802-2AA3-48C0-A817-584CF2F3A749}" type="presParOf" srcId="{F1069038-27DA-4364-B154-E64638E9BA11}" destId="{FCD1D5BB-2C8E-4CDA-A285-629D0C4A227A}" srcOrd="0" destOrd="0" presId="urn:microsoft.com/office/officeart/2005/8/layout/hierarchy3"/>
    <dgm:cxn modelId="{9ED5A21A-75E1-49F2-9E8F-91631B47FE79}" type="presParOf" srcId="{F1069038-27DA-4364-B154-E64638E9BA11}" destId="{2070AA53-E7C1-481B-903B-053238DA65CA}" srcOrd="1" destOrd="0" presId="urn:microsoft.com/office/officeart/2005/8/layout/hierarchy3"/>
    <dgm:cxn modelId="{B582A25A-182E-41D1-9291-7FAAA6A656E9}" type="presParOf" srcId="{EF17EB79-8883-46AC-8B70-7E1C8C0BABDF}" destId="{2A59E10A-8DE5-4385-9251-000D45F4C6B8}" srcOrd="1" destOrd="0" presId="urn:microsoft.com/office/officeart/2005/8/layout/hierarchy3"/>
    <dgm:cxn modelId="{5CC3306E-6D39-40EA-986E-249418899C8E}" type="presParOf" srcId="{CF8DD99B-071C-4960-8A23-500597DADEFD}" destId="{3004A392-B71F-4DB5-8AB7-D288F7C59947}" srcOrd="1" destOrd="0" presId="urn:microsoft.com/office/officeart/2005/8/layout/hierarchy3"/>
    <dgm:cxn modelId="{16CEE650-3C53-44AE-89FD-A4F73A9D5F8F}" type="presParOf" srcId="{3004A392-B71F-4DB5-8AB7-D288F7C59947}" destId="{218EF74B-23EE-4191-8CE4-EEBBD5B9571F}" srcOrd="0" destOrd="0" presId="urn:microsoft.com/office/officeart/2005/8/layout/hierarchy3"/>
    <dgm:cxn modelId="{D7CF326F-62CB-422B-941F-489A2EB1C5C5}" type="presParOf" srcId="{218EF74B-23EE-4191-8CE4-EEBBD5B9571F}" destId="{353B85B2-2EF1-45D4-B233-EC3FB3829661}" srcOrd="0" destOrd="0" presId="urn:microsoft.com/office/officeart/2005/8/layout/hierarchy3"/>
    <dgm:cxn modelId="{D373129F-A59D-41B0-8EBE-9CC05FF0CBA3}" type="presParOf" srcId="{218EF74B-23EE-4191-8CE4-EEBBD5B9571F}" destId="{84ED85A4-46E6-426A-ACED-5EE7A5D7E79E}" srcOrd="1" destOrd="0" presId="urn:microsoft.com/office/officeart/2005/8/layout/hierarchy3"/>
    <dgm:cxn modelId="{A963ABA2-8D58-454F-9A24-951DBA6B5D78}" type="presParOf" srcId="{3004A392-B71F-4DB5-8AB7-D288F7C59947}" destId="{C74FB423-8C55-495A-B30B-E1A37C3D44F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5349F9-948C-4AE4-99A2-4A3D5FF0C15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F72DDB-0717-4788-BAD1-3BBBD3FD88DA}">
      <dgm:prSet/>
      <dgm:spPr/>
      <dgm:t>
        <a:bodyPr/>
        <a:lstStyle/>
        <a:p>
          <a:pPr>
            <a:defRPr b="1"/>
          </a:pPr>
          <a:r>
            <a:rPr lang="ko-KR"/>
            <a:t>프론트엔드</a:t>
          </a:r>
          <a:endParaRPr lang="en-US"/>
        </a:p>
      </dgm:t>
    </dgm:pt>
    <dgm:pt modelId="{D4A1A4FF-B9A3-4C8B-8D6F-009D17EF1D44}" type="parTrans" cxnId="{BC2F1DB2-C42A-40A8-A5F1-1A995975AB6E}">
      <dgm:prSet/>
      <dgm:spPr/>
      <dgm:t>
        <a:bodyPr/>
        <a:lstStyle/>
        <a:p>
          <a:endParaRPr lang="en-US"/>
        </a:p>
      </dgm:t>
    </dgm:pt>
    <dgm:pt modelId="{4BA39DA5-EC90-4F0C-8DFE-8930D57A8C67}" type="sibTrans" cxnId="{BC2F1DB2-C42A-40A8-A5F1-1A995975AB6E}">
      <dgm:prSet/>
      <dgm:spPr/>
      <dgm:t>
        <a:bodyPr/>
        <a:lstStyle/>
        <a:p>
          <a:endParaRPr lang="en-US"/>
        </a:p>
      </dgm:t>
    </dgm:pt>
    <dgm:pt modelId="{0A17BD18-72F0-466B-B371-1C5EB2FDD1D0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B515A928-B64F-4F4E-8F75-092977AE45BE}" type="parTrans" cxnId="{D9B601E3-D75F-4B03-9110-05CA9C44E733}">
      <dgm:prSet/>
      <dgm:spPr/>
      <dgm:t>
        <a:bodyPr/>
        <a:lstStyle/>
        <a:p>
          <a:endParaRPr lang="en-US"/>
        </a:p>
      </dgm:t>
    </dgm:pt>
    <dgm:pt modelId="{A49F3024-5674-4573-924B-7755C060D2C0}" type="sibTrans" cxnId="{D9B601E3-D75F-4B03-9110-05CA9C44E733}">
      <dgm:prSet/>
      <dgm:spPr/>
      <dgm:t>
        <a:bodyPr/>
        <a:lstStyle/>
        <a:p>
          <a:endParaRPr lang="en-US"/>
        </a:p>
      </dgm:t>
    </dgm:pt>
    <dgm:pt modelId="{B29B3D48-87C6-45EB-A921-4EB32C8979ED}">
      <dgm:prSet/>
      <dgm:spPr/>
      <dgm:t>
        <a:bodyPr/>
        <a:lstStyle/>
        <a:p>
          <a:pPr>
            <a:defRPr b="1"/>
          </a:pPr>
          <a:r>
            <a:rPr lang="ko-KR"/>
            <a:t>백엔드</a:t>
          </a:r>
          <a:endParaRPr lang="en-US"/>
        </a:p>
      </dgm:t>
    </dgm:pt>
    <dgm:pt modelId="{8B9BBF35-EC2A-436F-9327-09A71CE2FE97}" type="parTrans" cxnId="{1ECA1493-11F0-4801-A2E9-F5405BEFE579}">
      <dgm:prSet/>
      <dgm:spPr/>
      <dgm:t>
        <a:bodyPr/>
        <a:lstStyle/>
        <a:p>
          <a:endParaRPr lang="en-US"/>
        </a:p>
      </dgm:t>
    </dgm:pt>
    <dgm:pt modelId="{67508A98-3917-4218-8514-D2A1895693AF}" type="sibTrans" cxnId="{1ECA1493-11F0-4801-A2E9-F5405BEFE579}">
      <dgm:prSet/>
      <dgm:spPr/>
      <dgm:t>
        <a:bodyPr/>
        <a:lstStyle/>
        <a:p>
          <a:endParaRPr lang="en-US"/>
        </a:p>
      </dgm:t>
    </dgm:pt>
    <dgm:pt modelId="{B6C6266E-A6C5-4C3F-860C-5426D5D2F289}">
      <dgm:prSet/>
      <dgm:spPr/>
      <dgm:t>
        <a:bodyPr/>
        <a:lstStyle/>
        <a:p>
          <a:r>
            <a:rPr lang="ko-KR" dirty="0" err="1"/>
            <a:t>Ruby</a:t>
          </a:r>
          <a:r>
            <a:rPr lang="ko-KR" dirty="0"/>
            <a:t> </a:t>
          </a:r>
          <a:r>
            <a:rPr lang="en-US" dirty="0"/>
            <a:t>o</a:t>
          </a:r>
          <a:r>
            <a:rPr lang="ko-KR" dirty="0" err="1"/>
            <a:t>n</a:t>
          </a:r>
          <a:r>
            <a:rPr lang="ko-KR" dirty="0"/>
            <a:t> </a:t>
          </a:r>
          <a:r>
            <a:rPr lang="ko-KR" dirty="0" err="1"/>
            <a:t>Rails</a:t>
          </a:r>
          <a:endParaRPr lang="en-US" dirty="0"/>
        </a:p>
      </dgm:t>
    </dgm:pt>
    <dgm:pt modelId="{6CD2880A-CEDA-4086-8211-047B468DAFCC}" type="parTrans" cxnId="{73AF3EC9-617F-4F1F-B5F7-645FCB3103BF}">
      <dgm:prSet/>
      <dgm:spPr/>
      <dgm:t>
        <a:bodyPr/>
        <a:lstStyle/>
        <a:p>
          <a:endParaRPr lang="en-US"/>
        </a:p>
      </dgm:t>
    </dgm:pt>
    <dgm:pt modelId="{920C87A5-202F-493F-8142-1C250900228F}" type="sibTrans" cxnId="{73AF3EC9-617F-4F1F-B5F7-645FCB3103BF}">
      <dgm:prSet/>
      <dgm:spPr/>
      <dgm:t>
        <a:bodyPr/>
        <a:lstStyle/>
        <a:p>
          <a:endParaRPr lang="en-US"/>
        </a:p>
      </dgm:t>
    </dgm:pt>
    <dgm:pt modelId="{F3C37B27-0E03-44E5-9339-0ED3B57469E1}">
      <dgm:prSet/>
      <dgm:spPr/>
      <dgm:t>
        <a:bodyPr/>
        <a:lstStyle/>
        <a:p>
          <a:r>
            <a:rPr lang="ko-KR"/>
            <a:t>Bootstrap</a:t>
          </a:r>
          <a:endParaRPr lang="en-US"/>
        </a:p>
      </dgm:t>
    </dgm:pt>
    <dgm:pt modelId="{BCDD03B6-072F-4CCA-A2EC-A38783213459}" type="sibTrans" cxnId="{D98288AE-49F2-4726-8A01-21F43009527D}">
      <dgm:prSet/>
      <dgm:spPr/>
      <dgm:t>
        <a:bodyPr/>
        <a:lstStyle/>
        <a:p>
          <a:endParaRPr lang="en-US"/>
        </a:p>
      </dgm:t>
    </dgm:pt>
    <dgm:pt modelId="{96D87F4F-D64D-4B72-B9F5-9E9CDF6F6FD7}" type="parTrans" cxnId="{D98288AE-49F2-4726-8A01-21F43009527D}">
      <dgm:prSet/>
      <dgm:spPr/>
      <dgm:t>
        <a:bodyPr/>
        <a:lstStyle/>
        <a:p>
          <a:endParaRPr lang="en-US"/>
        </a:p>
      </dgm:t>
    </dgm:pt>
    <dgm:pt modelId="{4A22E9E6-FF69-4B88-8B13-DFBB690CF176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8373A7E3-DA82-4748-9771-46FA059DBFF6}" type="sibTrans" cxnId="{85B683B5-2CFE-4AF6-AECD-EC57EF91D540}">
      <dgm:prSet/>
      <dgm:spPr/>
      <dgm:t>
        <a:bodyPr/>
        <a:lstStyle/>
        <a:p>
          <a:endParaRPr lang="en-US"/>
        </a:p>
      </dgm:t>
    </dgm:pt>
    <dgm:pt modelId="{AEDA9B81-FE2C-498C-AFBD-9B2CA8C7104F}" type="parTrans" cxnId="{85B683B5-2CFE-4AF6-AECD-EC57EF91D540}">
      <dgm:prSet/>
      <dgm:spPr/>
      <dgm:t>
        <a:bodyPr/>
        <a:lstStyle/>
        <a:p>
          <a:endParaRPr lang="en-US"/>
        </a:p>
      </dgm:t>
    </dgm:pt>
    <dgm:pt modelId="{B6DCF8D1-45E4-4252-A5AD-ABE2079FE98B}">
      <dgm:prSet/>
      <dgm:spPr/>
      <dgm:t>
        <a:bodyPr/>
        <a:lstStyle/>
        <a:p>
          <a:r>
            <a:rPr lang="en-US" dirty="0" err="1"/>
            <a:t>Javascript</a:t>
          </a:r>
          <a:endParaRPr lang="en-US" dirty="0"/>
        </a:p>
      </dgm:t>
    </dgm:pt>
    <dgm:pt modelId="{5A8D9756-2BC6-403B-9E50-3494D34534F0}" type="sibTrans" cxnId="{953D726A-7199-4B59-8713-C5A307B99468}">
      <dgm:prSet/>
      <dgm:spPr/>
      <dgm:t>
        <a:bodyPr/>
        <a:lstStyle/>
        <a:p>
          <a:endParaRPr lang="en-US"/>
        </a:p>
      </dgm:t>
    </dgm:pt>
    <dgm:pt modelId="{2EF0B1DB-6C55-486C-851E-6704D2DB1C23}" type="parTrans" cxnId="{953D726A-7199-4B59-8713-C5A307B99468}">
      <dgm:prSet/>
      <dgm:spPr/>
      <dgm:t>
        <a:bodyPr/>
        <a:lstStyle/>
        <a:p>
          <a:endParaRPr lang="en-US"/>
        </a:p>
      </dgm:t>
    </dgm:pt>
    <dgm:pt modelId="{DC6E0E46-E6EF-4FEB-8765-E5F384B25138}">
      <dgm:prSet/>
      <dgm:spPr/>
      <dgm:t>
        <a:bodyPr/>
        <a:lstStyle/>
        <a:p>
          <a:r>
            <a:rPr lang="en-US" dirty="0"/>
            <a:t>Ruby</a:t>
          </a:r>
        </a:p>
      </dgm:t>
    </dgm:pt>
    <dgm:pt modelId="{088F5ECD-27F0-4683-A836-28FC48C2C42C}" type="parTrans" cxnId="{A73C9FFF-7156-4413-BD57-751F64F159D9}">
      <dgm:prSet/>
      <dgm:spPr/>
      <dgm:t>
        <a:bodyPr/>
        <a:lstStyle/>
        <a:p>
          <a:pPr latinLnBrk="1"/>
          <a:endParaRPr lang="ko-KR" altLang="en-US"/>
        </a:p>
      </dgm:t>
    </dgm:pt>
    <dgm:pt modelId="{641F854F-CF9C-422F-AB58-54FAF31779B2}" type="sibTrans" cxnId="{A73C9FFF-7156-4413-BD57-751F64F159D9}">
      <dgm:prSet/>
      <dgm:spPr/>
      <dgm:t>
        <a:bodyPr/>
        <a:lstStyle/>
        <a:p>
          <a:pPr latinLnBrk="1"/>
          <a:endParaRPr lang="ko-KR" altLang="en-US"/>
        </a:p>
      </dgm:t>
    </dgm:pt>
    <dgm:pt modelId="{422614A6-B16B-4180-9FB6-17E580F7C19E}">
      <dgm:prSet/>
      <dgm:spPr/>
      <dgm:t>
        <a:bodyPr/>
        <a:lstStyle/>
        <a:p>
          <a:r>
            <a:rPr lang="ko-KR" altLang="en-US" dirty="0"/>
            <a:t>기타</a:t>
          </a:r>
          <a:endParaRPr lang="en-US" dirty="0"/>
        </a:p>
      </dgm:t>
    </dgm:pt>
    <dgm:pt modelId="{A99129B6-5184-463D-8D05-3ECE88ED76EF}" type="parTrans" cxnId="{C28D6A1A-DBBF-47AE-AA46-8E5367DDE6AB}">
      <dgm:prSet/>
      <dgm:spPr/>
      <dgm:t>
        <a:bodyPr/>
        <a:lstStyle/>
        <a:p>
          <a:pPr latinLnBrk="1"/>
          <a:endParaRPr lang="ko-KR" altLang="en-US"/>
        </a:p>
      </dgm:t>
    </dgm:pt>
    <dgm:pt modelId="{0DB2FDD3-641C-4976-95C3-92653A3AA1A8}" type="sibTrans" cxnId="{C28D6A1A-DBBF-47AE-AA46-8E5367DDE6AB}">
      <dgm:prSet/>
      <dgm:spPr/>
      <dgm:t>
        <a:bodyPr/>
        <a:lstStyle/>
        <a:p>
          <a:pPr latinLnBrk="1"/>
          <a:endParaRPr lang="ko-KR" altLang="en-US"/>
        </a:p>
      </dgm:t>
    </dgm:pt>
    <dgm:pt modelId="{81CE284F-DBCE-4457-91C6-208FBABEE93E}">
      <dgm:prSet/>
      <dgm:spPr/>
      <dgm:t>
        <a:bodyPr/>
        <a:lstStyle/>
        <a:p>
          <a:r>
            <a:rPr lang="en-US" dirty="0"/>
            <a:t>Fly.io</a:t>
          </a:r>
        </a:p>
      </dgm:t>
    </dgm:pt>
    <dgm:pt modelId="{239B34B8-0CA9-40C5-A1EE-2F9955AEF48A}" type="parTrans" cxnId="{4DE2740A-E714-4ADE-8633-DD13FB6E5FE6}">
      <dgm:prSet/>
      <dgm:spPr/>
      <dgm:t>
        <a:bodyPr/>
        <a:lstStyle/>
        <a:p>
          <a:pPr latinLnBrk="1"/>
          <a:endParaRPr lang="ko-KR" altLang="en-US"/>
        </a:p>
      </dgm:t>
    </dgm:pt>
    <dgm:pt modelId="{8108EC45-97B3-44BF-86F5-4EE076A49795}" type="sibTrans" cxnId="{4DE2740A-E714-4ADE-8633-DD13FB6E5FE6}">
      <dgm:prSet/>
      <dgm:spPr/>
      <dgm:t>
        <a:bodyPr/>
        <a:lstStyle/>
        <a:p>
          <a:pPr latinLnBrk="1"/>
          <a:endParaRPr lang="ko-KR" altLang="en-US"/>
        </a:p>
      </dgm:t>
    </dgm:pt>
    <dgm:pt modelId="{01B017F8-2E6B-4F05-8526-3B8C234E2A60}">
      <dgm:prSet/>
      <dgm:spPr/>
      <dgm:t>
        <a:bodyPr/>
        <a:lstStyle/>
        <a:p>
          <a:pPr latinLnBrk="1"/>
          <a:r>
            <a:rPr lang="en-US" altLang="ko-KR" dirty="0"/>
            <a:t>Naver Maps </a:t>
          </a:r>
          <a:r>
            <a:rPr lang="ko-KR" dirty="0"/>
            <a:t>API</a:t>
          </a:r>
          <a:endParaRPr lang="en-US" dirty="0"/>
        </a:p>
      </dgm:t>
    </dgm:pt>
    <dgm:pt modelId="{EB20E8E1-4055-4830-9DB0-5150DA920EB5}" type="parTrans" cxnId="{1E7E46B4-7EEF-4188-B252-457CE0E92026}">
      <dgm:prSet/>
      <dgm:spPr/>
      <dgm:t>
        <a:bodyPr/>
        <a:lstStyle/>
        <a:p>
          <a:pPr latinLnBrk="1"/>
          <a:endParaRPr lang="ko-KR" altLang="en-US"/>
        </a:p>
      </dgm:t>
    </dgm:pt>
    <dgm:pt modelId="{5539CC31-ECE1-4006-AA83-5CCAEE13CDBC}" type="sibTrans" cxnId="{1E7E46B4-7EEF-4188-B252-457CE0E92026}">
      <dgm:prSet/>
      <dgm:spPr/>
      <dgm:t>
        <a:bodyPr/>
        <a:lstStyle/>
        <a:p>
          <a:pPr latinLnBrk="1"/>
          <a:endParaRPr lang="ko-KR" altLang="en-US"/>
        </a:p>
      </dgm:t>
    </dgm:pt>
    <dgm:pt modelId="{A71CDAFB-675A-4430-BD2D-5DBDD4422BC8}">
      <dgm:prSet/>
      <dgm:spPr/>
      <dgm:t>
        <a:bodyPr/>
        <a:lstStyle/>
        <a:p>
          <a:r>
            <a:rPr lang="en-US" dirty="0"/>
            <a:t>Sentry</a:t>
          </a:r>
        </a:p>
      </dgm:t>
    </dgm:pt>
    <dgm:pt modelId="{456B9C63-53D8-4229-A481-2F09B33C443F}" type="parTrans" cxnId="{B085E068-6CD8-4405-933A-46E2B89B6884}">
      <dgm:prSet/>
      <dgm:spPr/>
      <dgm:t>
        <a:bodyPr/>
        <a:lstStyle/>
        <a:p>
          <a:pPr latinLnBrk="1"/>
          <a:endParaRPr lang="ko-KR" altLang="en-US"/>
        </a:p>
      </dgm:t>
    </dgm:pt>
    <dgm:pt modelId="{3A9C2C68-9786-4287-8A46-974DCCE19AA7}" type="sibTrans" cxnId="{B085E068-6CD8-4405-933A-46E2B89B6884}">
      <dgm:prSet/>
      <dgm:spPr/>
      <dgm:t>
        <a:bodyPr/>
        <a:lstStyle/>
        <a:p>
          <a:pPr latinLnBrk="1"/>
          <a:endParaRPr lang="ko-KR" altLang="en-US"/>
        </a:p>
      </dgm:t>
    </dgm:pt>
    <dgm:pt modelId="{011BE960-E777-4C23-911D-19A7D5D462C1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CE689592-50B6-4906-8C29-6E35F751033C}" type="parTrans" cxnId="{483D8C03-A666-4963-957A-0213E16FB825}">
      <dgm:prSet/>
      <dgm:spPr/>
      <dgm:t>
        <a:bodyPr/>
        <a:lstStyle/>
        <a:p>
          <a:pPr latinLnBrk="1"/>
          <a:endParaRPr lang="ko-KR" altLang="en-US"/>
        </a:p>
      </dgm:t>
    </dgm:pt>
    <dgm:pt modelId="{175B40E0-2585-4C35-AB60-03CA34FEE7F4}" type="sibTrans" cxnId="{483D8C03-A666-4963-957A-0213E16FB825}">
      <dgm:prSet/>
      <dgm:spPr/>
      <dgm:t>
        <a:bodyPr/>
        <a:lstStyle/>
        <a:p>
          <a:pPr latinLnBrk="1"/>
          <a:endParaRPr lang="ko-KR" altLang="en-US"/>
        </a:p>
      </dgm:t>
    </dgm:pt>
    <dgm:pt modelId="{BCD5ABE5-8581-4D78-90A7-F6D254D90A99}">
      <dgm:prSet phldr="0"/>
      <dgm:spPr/>
      <dgm:t>
        <a:bodyPr/>
        <a:lstStyle/>
        <a:p>
          <a:pPr latinLnBrk="1"/>
          <a:r>
            <a:rPr lang="ko-KR" altLang="en-US" dirty="0" err="1">
              <a:latin typeface="맑은 고딕" panose="02110004020202020204"/>
            </a:rPr>
            <a:t>채널톡</a:t>
          </a:r>
          <a:endParaRPr lang="en-US" altLang="ko-KR" dirty="0">
            <a:latin typeface="맑은 고딕" panose="02110004020202020204"/>
          </a:endParaRPr>
        </a:p>
      </dgm:t>
    </dgm:pt>
    <dgm:pt modelId="{B9E2D899-E512-4177-9403-EBEAACEBD0D8}" type="parTrans" cxnId="{C8AE8AE7-3506-46DA-AAAD-5C36C24E3C4A}">
      <dgm:prSet/>
      <dgm:spPr/>
      <dgm:t>
        <a:bodyPr/>
        <a:lstStyle/>
        <a:p>
          <a:pPr latinLnBrk="1"/>
          <a:endParaRPr lang="ko-KR" altLang="en-US"/>
        </a:p>
      </dgm:t>
    </dgm:pt>
    <dgm:pt modelId="{A91823D2-FF53-4909-96ED-E5C34B0DD3AE}" type="sibTrans" cxnId="{C8AE8AE7-3506-46DA-AAAD-5C36C24E3C4A}">
      <dgm:prSet/>
      <dgm:spPr/>
      <dgm:t>
        <a:bodyPr/>
        <a:lstStyle/>
        <a:p>
          <a:pPr latinLnBrk="1"/>
          <a:endParaRPr lang="ko-KR" altLang="en-US"/>
        </a:p>
      </dgm:t>
    </dgm:pt>
    <dgm:pt modelId="{B26BD6B3-0191-4A48-9BDE-CB09D20F8073}">
      <dgm:prSet phldr="0"/>
      <dgm:spPr/>
      <dgm:t>
        <a:bodyPr/>
        <a:lstStyle/>
        <a:p>
          <a:pPr latinLnBrk="1"/>
          <a:r>
            <a:rPr lang="en-US" altLang="ko-KR" dirty="0">
              <a:latin typeface="맑은 고딕" panose="02110004020202020204"/>
            </a:rPr>
            <a:t>Notion</a:t>
          </a:r>
        </a:p>
      </dgm:t>
    </dgm:pt>
    <dgm:pt modelId="{446937F1-103B-4D6B-9DE7-E812531356EA}" type="parTrans" cxnId="{315D7D36-7541-42AB-B8CD-A399F02B033B}">
      <dgm:prSet/>
      <dgm:spPr/>
      <dgm:t>
        <a:bodyPr/>
        <a:lstStyle/>
        <a:p>
          <a:pPr latinLnBrk="1"/>
          <a:endParaRPr lang="ko-KR" altLang="en-US"/>
        </a:p>
      </dgm:t>
    </dgm:pt>
    <dgm:pt modelId="{27CE3206-A595-49FE-BFCB-E8C6D5B90F6E}" type="sibTrans" cxnId="{315D7D36-7541-42AB-B8CD-A399F02B033B}">
      <dgm:prSet/>
      <dgm:spPr/>
      <dgm:t>
        <a:bodyPr/>
        <a:lstStyle/>
        <a:p>
          <a:pPr latinLnBrk="1"/>
          <a:endParaRPr lang="ko-KR" altLang="en-US"/>
        </a:p>
      </dgm:t>
    </dgm:pt>
    <dgm:pt modelId="{16A4EAA1-9886-4C70-93C2-6AD1248F0831}" type="pres">
      <dgm:prSet presAssocID="{D95349F9-948C-4AE4-99A2-4A3D5FF0C15D}" presName="Name0" presStyleCnt="0">
        <dgm:presLayoutVars>
          <dgm:dir/>
          <dgm:animLvl val="lvl"/>
          <dgm:resizeHandles val="exact"/>
        </dgm:presLayoutVars>
      </dgm:prSet>
      <dgm:spPr/>
    </dgm:pt>
    <dgm:pt modelId="{A6C3710E-2303-441C-A13F-DDBA5B33F68E}" type="pres">
      <dgm:prSet presAssocID="{DBF72DDB-0717-4788-BAD1-3BBBD3FD88DA}" presName="composite" presStyleCnt="0"/>
      <dgm:spPr/>
    </dgm:pt>
    <dgm:pt modelId="{9D18D136-ACE2-4ADA-A0D3-DFF90B39684A}" type="pres">
      <dgm:prSet presAssocID="{DBF72DDB-0717-4788-BAD1-3BBBD3FD88D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C0CF146-D86B-4647-9453-F64234C124A8}" type="pres">
      <dgm:prSet presAssocID="{DBF72DDB-0717-4788-BAD1-3BBBD3FD88DA}" presName="desTx" presStyleLbl="alignAccFollowNode1" presStyleIdx="0" presStyleCnt="3">
        <dgm:presLayoutVars>
          <dgm:bulletEnabled val="1"/>
        </dgm:presLayoutVars>
      </dgm:prSet>
      <dgm:spPr/>
    </dgm:pt>
    <dgm:pt modelId="{60B99BD7-60DB-4894-8B20-B846CC4787FB}" type="pres">
      <dgm:prSet presAssocID="{4BA39DA5-EC90-4F0C-8DFE-8930D57A8C67}" presName="space" presStyleCnt="0"/>
      <dgm:spPr/>
    </dgm:pt>
    <dgm:pt modelId="{44FC36CA-A5FD-44D6-ACFF-923BA522B615}" type="pres">
      <dgm:prSet presAssocID="{B29B3D48-87C6-45EB-A921-4EB32C8979ED}" presName="composite" presStyleCnt="0"/>
      <dgm:spPr/>
    </dgm:pt>
    <dgm:pt modelId="{10226BC2-282E-4ECD-954D-350FCAC2EA89}" type="pres">
      <dgm:prSet presAssocID="{B29B3D48-87C6-45EB-A921-4EB32C8979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677487-1290-44E3-B48D-E5EDAA2777D9}" type="pres">
      <dgm:prSet presAssocID="{B29B3D48-87C6-45EB-A921-4EB32C8979ED}" presName="desTx" presStyleLbl="alignAccFollowNode1" presStyleIdx="1" presStyleCnt="3">
        <dgm:presLayoutVars>
          <dgm:bulletEnabled val="1"/>
        </dgm:presLayoutVars>
      </dgm:prSet>
      <dgm:spPr/>
    </dgm:pt>
    <dgm:pt modelId="{4BCDCB24-8350-4257-9CEC-76301710A260}" type="pres">
      <dgm:prSet presAssocID="{67508A98-3917-4218-8514-D2A1895693AF}" presName="space" presStyleCnt="0"/>
      <dgm:spPr/>
    </dgm:pt>
    <dgm:pt modelId="{81548EE7-6163-405C-91B8-67DEB252F952}" type="pres">
      <dgm:prSet presAssocID="{422614A6-B16B-4180-9FB6-17E580F7C19E}" presName="composite" presStyleCnt="0"/>
      <dgm:spPr/>
    </dgm:pt>
    <dgm:pt modelId="{F2DBCBDD-B63E-4325-873B-1B893188FC3C}" type="pres">
      <dgm:prSet presAssocID="{422614A6-B16B-4180-9FB6-17E580F7C19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D118D64-A754-4D32-847F-29F85A785B45}" type="pres">
      <dgm:prSet presAssocID="{422614A6-B16B-4180-9FB6-17E580F7C19E}" presName="desTx" presStyleLbl="alignAccFollowNode1" presStyleIdx="2" presStyleCnt="3" custLinFactNeighborY="-9">
        <dgm:presLayoutVars>
          <dgm:bulletEnabled val="1"/>
        </dgm:presLayoutVars>
      </dgm:prSet>
      <dgm:spPr/>
    </dgm:pt>
  </dgm:ptLst>
  <dgm:cxnLst>
    <dgm:cxn modelId="{483D8C03-A666-4963-957A-0213E16FB825}" srcId="{B29B3D48-87C6-45EB-A921-4EB32C8979ED}" destId="{011BE960-E777-4C23-911D-19A7D5D462C1}" srcOrd="2" destOrd="0" parTransId="{CE689592-50B6-4906-8C29-6E35F751033C}" sibTransId="{175B40E0-2585-4C35-AB60-03CA34FEE7F4}"/>
    <dgm:cxn modelId="{4DE2740A-E714-4ADE-8633-DD13FB6E5FE6}" srcId="{422614A6-B16B-4180-9FB6-17E580F7C19E}" destId="{81CE284F-DBCE-4457-91C6-208FBABEE93E}" srcOrd="0" destOrd="0" parTransId="{239B34B8-0CA9-40C5-A1EE-2F9955AEF48A}" sibTransId="{8108EC45-97B3-44BF-86F5-4EE076A49795}"/>
    <dgm:cxn modelId="{E066EA0C-79F9-4D46-92F9-92C2651376B0}" type="presOf" srcId="{BCD5ABE5-8581-4D78-90A7-F6D254D90A99}" destId="{2D118D64-A754-4D32-847F-29F85A785B45}" srcOrd="0" destOrd="3" presId="urn:microsoft.com/office/officeart/2005/8/layout/hList1"/>
    <dgm:cxn modelId="{C28D6A1A-DBBF-47AE-AA46-8E5367DDE6AB}" srcId="{D95349F9-948C-4AE4-99A2-4A3D5FF0C15D}" destId="{422614A6-B16B-4180-9FB6-17E580F7C19E}" srcOrd="2" destOrd="0" parTransId="{A99129B6-5184-463D-8D05-3ECE88ED76EF}" sibTransId="{0DB2FDD3-641C-4976-95C3-92653A3AA1A8}"/>
    <dgm:cxn modelId="{82034F1C-B426-4C72-B812-CE083E21EABC}" type="presOf" srcId="{B6DCF8D1-45E4-4252-A5AD-ABE2079FE98B}" destId="{9C0CF146-D86B-4647-9453-F64234C124A8}" srcOrd="0" destOrd="2" presId="urn:microsoft.com/office/officeart/2005/8/layout/hList1"/>
    <dgm:cxn modelId="{315D7D36-7541-42AB-B8CD-A399F02B033B}" srcId="{422614A6-B16B-4180-9FB6-17E580F7C19E}" destId="{B26BD6B3-0191-4A48-9BDE-CB09D20F8073}" srcOrd="4" destOrd="0" parTransId="{446937F1-103B-4D6B-9DE7-E812531356EA}" sibTransId="{27CE3206-A595-49FE-BFCB-E8C6D5B90F6E}"/>
    <dgm:cxn modelId="{1D26543F-3C50-48C7-B61F-847B8FF24DDC}" type="presOf" srcId="{D95349F9-948C-4AE4-99A2-4A3D5FF0C15D}" destId="{16A4EAA1-9886-4C70-93C2-6AD1248F0831}" srcOrd="0" destOrd="0" presId="urn:microsoft.com/office/officeart/2005/8/layout/hList1"/>
    <dgm:cxn modelId="{F116085C-33FD-48DD-88ED-5C2702CF2B43}" type="presOf" srcId="{011BE960-E777-4C23-911D-19A7D5D462C1}" destId="{FC677487-1290-44E3-B48D-E5EDAA2777D9}" srcOrd="0" destOrd="2" presId="urn:microsoft.com/office/officeart/2005/8/layout/hList1"/>
    <dgm:cxn modelId="{7B42C35C-BD9D-4218-BB5A-9860328307DE}" type="presOf" srcId="{F3C37B27-0E03-44E5-9339-0ED3B57469E1}" destId="{9C0CF146-D86B-4647-9453-F64234C124A8}" srcOrd="0" destOrd="3" presId="urn:microsoft.com/office/officeart/2005/8/layout/hList1"/>
    <dgm:cxn modelId="{B085E068-6CD8-4405-933A-46E2B89B6884}" srcId="{422614A6-B16B-4180-9FB6-17E580F7C19E}" destId="{A71CDAFB-675A-4430-BD2D-5DBDD4422BC8}" srcOrd="1" destOrd="0" parTransId="{456B9C63-53D8-4229-A481-2F09B33C443F}" sibTransId="{3A9C2C68-9786-4287-8A46-974DCCE19AA7}"/>
    <dgm:cxn modelId="{953D726A-7199-4B59-8713-C5A307B99468}" srcId="{DBF72DDB-0717-4788-BAD1-3BBBD3FD88DA}" destId="{B6DCF8D1-45E4-4252-A5AD-ABE2079FE98B}" srcOrd="2" destOrd="0" parTransId="{2EF0B1DB-6C55-486C-851E-6704D2DB1C23}" sibTransId="{5A8D9756-2BC6-403B-9E50-3494D34534F0}"/>
    <dgm:cxn modelId="{0A25B850-B1C0-404B-A9A1-9C62BA5D7F77}" type="presOf" srcId="{DC6E0E46-E6EF-4FEB-8765-E5F384B25138}" destId="{FC677487-1290-44E3-B48D-E5EDAA2777D9}" srcOrd="0" destOrd="0" presId="urn:microsoft.com/office/officeart/2005/8/layout/hList1"/>
    <dgm:cxn modelId="{3930C275-C1EB-47CC-ACE9-67819A0B3E4C}" type="presOf" srcId="{A71CDAFB-675A-4430-BD2D-5DBDD4422BC8}" destId="{2D118D64-A754-4D32-847F-29F85A785B45}" srcOrd="0" destOrd="1" presId="urn:microsoft.com/office/officeart/2005/8/layout/hList1"/>
    <dgm:cxn modelId="{C1FDCB7C-35CA-4332-ACC6-D3D5DF7CE7AA}" type="presOf" srcId="{422614A6-B16B-4180-9FB6-17E580F7C19E}" destId="{F2DBCBDD-B63E-4325-873B-1B893188FC3C}" srcOrd="0" destOrd="0" presId="urn:microsoft.com/office/officeart/2005/8/layout/hList1"/>
    <dgm:cxn modelId="{71E5B37F-70A7-4ADC-9342-2149BD64DE59}" type="presOf" srcId="{01B017F8-2E6B-4F05-8526-3B8C234E2A60}" destId="{2D118D64-A754-4D32-847F-29F85A785B45}" srcOrd="0" destOrd="2" presId="urn:microsoft.com/office/officeart/2005/8/layout/hList1"/>
    <dgm:cxn modelId="{1ECA1493-11F0-4801-A2E9-F5405BEFE579}" srcId="{D95349F9-948C-4AE4-99A2-4A3D5FF0C15D}" destId="{B29B3D48-87C6-45EB-A921-4EB32C8979ED}" srcOrd="1" destOrd="0" parTransId="{8B9BBF35-EC2A-436F-9327-09A71CE2FE97}" sibTransId="{67508A98-3917-4218-8514-D2A1895693AF}"/>
    <dgm:cxn modelId="{1F36E49E-799F-45AE-BA8B-E88C2A7472C3}" type="presOf" srcId="{B29B3D48-87C6-45EB-A921-4EB32C8979ED}" destId="{10226BC2-282E-4ECD-954D-350FCAC2EA89}" srcOrd="0" destOrd="0" presId="urn:microsoft.com/office/officeart/2005/8/layout/hList1"/>
    <dgm:cxn modelId="{0CC955A2-26EC-4A12-BB59-84269E7CB73D}" type="presOf" srcId="{4A22E9E6-FF69-4B88-8B13-DFBB690CF176}" destId="{9C0CF146-D86B-4647-9453-F64234C124A8}" srcOrd="0" destOrd="1" presId="urn:microsoft.com/office/officeart/2005/8/layout/hList1"/>
    <dgm:cxn modelId="{D98288AE-49F2-4726-8A01-21F43009527D}" srcId="{DBF72DDB-0717-4788-BAD1-3BBBD3FD88DA}" destId="{F3C37B27-0E03-44E5-9339-0ED3B57469E1}" srcOrd="3" destOrd="0" parTransId="{96D87F4F-D64D-4B72-B9F5-9E9CDF6F6FD7}" sibTransId="{BCDD03B6-072F-4CCA-A2EC-A38783213459}"/>
    <dgm:cxn modelId="{BC2F1DB2-C42A-40A8-A5F1-1A995975AB6E}" srcId="{D95349F9-948C-4AE4-99A2-4A3D5FF0C15D}" destId="{DBF72DDB-0717-4788-BAD1-3BBBD3FD88DA}" srcOrd="0" destOrd="0" parTransId="{D4A1A4FF-B9A3-4C8B-8D6F-009D17EF1D44}" sibTransId="{4BA39DA5-EC90-4F0C-8DFE-8930D57A8C67}"/>
    <dgm:cxn modelId="{1E7E46B4-7EEF-4188-B252-457CE0E92026}" srcId="{422614A6-B16B-4180-9FB6-17E580F7C19E}" destId="{01B017F8-2E6B-4F05-8526-3B8C234E2A60}" srcOrd="2" destOrd="0" parTransId="{EB20E8E1-4055-4830-9DB0-5150DA920EB5}" sibTransId="{5539CC31-ECE1-4006-AA83-5CCAEE13CDBC}"/>
    <dgm:cxn modelId="{85B683B5-2CFE-4AF6-AECD-EC57EF91D540}" srcId="{DBF72DDB-0717-4788-BAD1-3BBBD3FD88DA}" destId="{4A22E9E6-FF69-4B88-8B13-DFBB690CF176}" srcOrd="1" destOrd="0" parTransId="{AEDA9B81-FE2C-498C-AFBD-9B2CA8C7104F}" sibTransId="{8373A7E3-DA82-4748-9771-46FA059DBFF6}"/>
    <dgm:cxn modelId="{A7E48AC0-DACA-4796-A9C3-52A05F9E470A}" type="presOf" srcId="{B6C6266E-A6C5-4C3F-860C-5426D5D2F289}" destId="{FC677487-1290-44E3-B48D-E5EDAA2777D9}" srcOrd="0" destOrd="1" presId="urn:microsoft.com/office/officeart/2005/8/layout/hList1"/>
    <dgm:cxn modelId="{B1392DC1-DEC3-4D5C-8802-E3B5B65B602A}" type="presOf" srcId="{81CE284F-DBCE-4457-91C6-208FBABEE93E}" destId="{2D118D64-A754-4D32-847F-29F85A785B45}" srcOrd="0" destOrd="0" presId="urn:microsoft.com/office/officeart/2005/8/layout/hList1"/>
    <dgm:cxn modelId="{73AF3EC9-617F-4F1F-B5F7-645FCB3103BF}" srcId="{B29B3D48-87C6-45EB-A921-4EB32C8979ED}" destId="{B6C6266E-A6C5-4C3F-860C-5426D5D2F289}" srcOrd="1" destOrd="0" parTransId="{6CD2880A-CEDA-4086-8211-047B468DAFCC}" sibTransId="{920C87A5-202F-493F-8142-1C250900228F}"/>
    <dgm:cxn modelId="{AD2059D3-720B-4F55-888E-F4D68FC34484}" type="presOf" srcId="{B26BD6B3-0191-4A48-9BDE-CB09D20F8073}" destId="{2D118D64-A754-4D32-847F-29F85A785B45}" srcOrd="0" destOrd="4" presId="urn:microsoft.com/office/officeart/2005/8/layout/hList1"/>
    <dgm:cxn modelId="{C0E0C4D4-24BF-472B-B1EB-659D921B750D}" type="presOf" srcId="{DBF72DDB-0717-4788-BAD1-3BBBD3FD88DA}" destId="{9D18D136-ACE2-4ADA-A0D3-DFF90B39684A}" srcOrd="0" destOrd="0" presId="urn:microsoft.com/office/officeart/2005/8/layout/hList1"/>
    <dgm:cxn modelId="{29442DD5-28FF-4775-B002-37EABBEEC07E}" type="presOf" srcId="{0A17BD18-72F0-466B-B371-1C5EB2FDD1D0}" destId="{9C0CF146-D86B-4647-9453-F64234C124A8}" srcOrd="0" destOrd="0" presId="urn:microsoft.com/office/officeart/2005/8/layout/hList1"/>
    <dgm:cxn modelId="{D9B601E3-D75F-4B03-9110-05CA9C44E733}" srcId="{DBF72DDB-0717-4788-BAD1-3BBBD3FD88DA}" destId="{0A17BD18-72F0-466B-B371-1C5EB2FDD1D0}" srcOrd="0" destOrd="0" parTransId="{B515A928-B64F-4F4E-8F75-092977AE45BE}" sibTransId="{A49F3024-5674-4573-924B-7755C060D2C0}"/>
    <dgm:cxn modelId="{C8AE8AE7-3506-46DA-AAAD-5C36C24E3C4A}" srcId="{422614A6-B16B-4180-9FB6-17E580F7C19E}" destId="{BCD5ABE5-8581-4D78-90A7-F6D254D90A99}" srcOrd="3" destOrd="0" parTransId="{B9E2D899-E512-4177-9403-EBEAACEBD0D8}" sibTransId="{A91823D2-FF53-4909-96ED-E5C34B0DD3AE}"/>
    <dgm:cxn modelId="{A73C9FFF-7156-4413-BD57-751F64F159D9}" srcId="{B29B3D48-87C6-45EB-A921-4EB32C8979ED}" destId="{DC6E0E46-E6EF-4FEB-8765-E5F384B25138}" srcOrd="0" destOrd="0" parTransId="{088F5ECD-27F0-4683-A836-28FC48C2C42C}" sibTransId="{641F854F-CF9C-422F-AB58-54FAF31779B2}"/>
    <dgm:cxn modelId="{6ABBBBAC-ADB8-4CE1-AC5F-9BE3DEE0FDC4}" type="presParOf" srcId="{16A4EAA1-9886-4C70-93C2-6AD1248F0831}" destId="{A6C3710E-2303-441C-A13F-DDBA5B33F68E}" srcOrd="0" destOrd="0" presId="urn:microsoft.com/office/officeart/2005/8/layout/hList1"/>
    <dgm:cxn modelId="{5BD11CEB-E336-420C-85CD-DD1DFC099270}" type="presParOf" srcId="{A6C3710E-2303-441C-A13F-DDBA5B33F68E}" destId="{9D18D136-ACE2-4ADA-A0D3-DFF90B39684A}" srcOrd="0" destOrd="0" presId="urn:microsoft.com/office/officeart/2005/8/layout/hList1"/>
    <dgm:cxn modelId="{B8F7FABD-E86A-457D-BEAE-D7D5F5471543}" type="presParOf" srcId="{A6C3710E-2303-441C-A13F-DDBA5B33F68E}" destId="{9C0CF146-D86B-4647-9453-F64234C124A8}" srcOrd="1" destOrd="0" presId="urn:microsoft.com/office/officeart/2005/8/layout/hList1"/>
    <dgm:cxn modelId="{3883D884-EC01-46B5-85DD-A9CB9AE38FDE}" type="presParOf" srcId="{16A4EAA1-9886-4C70-93C2-6AD1248F0831}" destId="{60B99BD7-60DB-4894-8B20-B846CC4787FB}" srcOrd="1" destOrd="0" presId="urn:microsoft.com/office/officeart/2005/8/layout/hList1"/>
    <dgm:cxn modelId="{8E345A6B-D3C7-4786-ACDF-DB8CEA17CDBB}" type="presParOf" srcId="{16A4EAA1-9886-4C70-93C2-6AD1248F0831}" destId="{44FC36CA-A5FD-44D6-ACFF-923BA522B615}" srcOrd="2" destOrd="0" presId="urn:microsoft.com/office/officeart/2005/8/layout/hList1"/>
    <dgm:cxn modelId="{AFF69FF9-461D-465C-97C8-0DAECBF199CE}" type="presParOf" srcId="{44FC36CA-A5FD-44D6-ACFF-923BA522B615}" destId="{10226BC2-282E-4ECD-954D-350FCAC2EA89}" srcOrd="0" destOrd="0" presId="urn:microsoft.com/office/officeart/2005/8/layout/hList1"/>
    <dgm:cxn modelId="{AB5E25A7-6715-4276-BC5D-4FD436BC8AA9}" type="presParOf" srcId="{44FC36CA-A5FD-44D6-ACFF-923BA522B615}" destId="{FC677487-1290-44E3-B48D-E5EDAA2777D9}" srcOrd="1" destOrd="0" presId="urn:microsoft.com/office/officeart/2005/8/layout/hList1"/>
    <dgm:cxn modelId="{D7D846F1-9990-49B3-B408-701A1EF1E0A0}" type="presParOf" srcId="{16A4EAA1-9886-4C70-93C2-6AD1248F0831}" destId="{4BCDCB24-8350-4257-9CEC-76301710A260}" srcOrd="3" destOrd="0" presId="urn:microsoft.com/office/officeart/2005/8/layout/hList1"/>
    <dgm:cxn modelId="{C8BD8E1C-4376-4187-B066-ACA79C690574}" type="presParOf" srcId="{16A4EAA1-9886-4C70-93C2-6AD1248F0831}" destId="{81548EE7-6163-405C-91B8-67DEB252F952}" srcOrd="4" destOrd="0" presId="urn:microsoft.com/office/officeart/2005/8/layout/hList1"/>
    <dgm:cxn modelId="{8CE10A89-825C-4321-A248-963F42741C17}" type="presParOf" srcId="{81548EE7-6163-405C-91B8-67DEB252F952}" destId="{F2DBCBDD-B63E-4325-873B-1B893188FC3C}" srcOrd="0" destOrd="0" presId="urn:microsoft.com/office/officeart/2005/8/layout/hList1"/>
    <dgm:cxn modelId="{95ACC0CE-5777-4B08-A318-D6E3FEA6D5FE}" type="presParOf" srcId="{81548EE7-6163-405C-91B8-67DEB252F952}" destId="{2D118D64-A754-4D32-847F-29F85A785B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BDE0D-D33D-45EF-865D-68035F4EA590}">
      <dsp:nvSpPr>
        <dsp:cNvPr id="0" name=""/>
        <dsp:cNvSpPr/>
      </dsp:nvSpPr>
      <dsp:spPr>
        <a:xfrm>
          <a:off x="0" y="46538"/>
          <a:ext cx="6263640" cy="8371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주제 선정</a:t>
          </a:r>
          <a:r>
            <a:rPr lang="en-US" altLang="ko-KR" sz="2700" kern="1200" dirty="0"/>
            <a:t> (</a:t>
          </a:r>
          <a:r>
            <a:rPr lang="ko-KR" altLang="en-US" sz="2700" kern="1200" dirty="0"/>
            <a:t>문제점</a:t>
          </a:r>
          <a:r>
            <a:rPr lang="en-US" altLang="ko-KR" sz="2700" kern="1200" dirty="0"/>
            <a:t>)</a:t>
          </a:r>
          <a:endParaRPr lang="en-US" sz="2700" kern="1200" dirty="0"/>
        </a:p>
      </dsp:txBody>
      <dsp:txXfrm>
        <a:off x="40866" y="87404"/>
        <a:ext cx="6181908" cy="755403"/>
      </dsp:txXfrm>
    </dsp:sp>
    <dsp:sp modelId="{5FF3600E-DE0F-44A8-9964-735634051533}">
      <dsp:nvSpPr>
        <dsp:cNvPr id="0" name=""/>
        <dsp:cNvSpPr/>
      </dsp:nvSpPr>
      <dsp:spPr>
        <a:xfrm>
          <a:off x="0" y="961433"/>
          <a:ext cx="6263640" cy="8371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목적과 필요성</a:t>
          </a:r>
          <a:r>
            <a:rPr lang="en-US" altLang="ko-KR" sz="2700" kern="1200" dirty="0"/>
            <a:t> (</a:t>
          </a:r>
          <a:r>
            <a:rPr lang="ko-KR" altLang="en-US" sz="2700" kern="1200" dirty="0"/>
            <a:t>해결 방안</a:t>
          </a:r>
          <a:r>
            <a:rPr lang="en-US" altLang="ko-KR" sz="2700" kern="1200" dirty="0"/>
            <a:t>)</a:t>
          </a:r>
          <a:endParaRPr lang="en-US" sz="2700" kern="1200" dirty="0"/>
        </a:p>
      </dsp:txBody>
      <dsp:txXfrm>
        <a:off x="40866" y="1002299"/>
        <a:ext cx="6181908" cy="755403"/>
      </dsp:txXfrm>
    </dsp:sp>
    <dsp:sp modelId="{EA24F224-636B-45B7-BCCC-18F018A6AB31}">
      <dsp:nvSpPr>
        <dsp:cNvPr id="0" name=""/>
        <dsp:cNvSpPr/>
      </dsp:nvSpPr>
      <dsp:spPr>
        <a:xfrm>
          <a:off x="0" y="1876328"/>
          <a:ext cx="6263640" cy="8371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활용 기술</a:t>
          </a:r>
          <a:endParaRPr lang="en-US" sz="2700" kern="1200" dirty="0"/>
        </a:p>
      </dsp:txBody>
      <dsp:txXfrm>
        <a:off x="40866" y="1917194"/>
        <a:ext cx="6181908" cy="755403"/>
      </dsp:txXfrm>
    </dsp:sp>
    <dsp:sp modelId="{ADB1A45D-2E36-43AE-B455-8B0E5A2B67AE}">
      <dsp:nvSpPr>
        <dsp:cNvPr id="0" name=""/>
        <dsp:cNvSpPr/>
      </dsp:nvSpPr>
      <dsp:spPr>
        <a:xfrm>
          <a:off x="0" y="2791223"/>
          <a:ext cx="6263640" cy="8371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작동 설명</a:t>
          </a:r>
          <a:endParaRPr lang="en-US" sz="2700" kern="1200" dirty="0"/>
        </a:p>
      </dsp:txBody>
      <dsp:txXfrm>
        <a:off x="40866" y="2832089"/>
        <a:ext cx="6181908" cy="755403"/>
      </dsp:txXfrm>
    </dsp:sp>
    <dsp:sp modelId="{3F1D2CC9-3F74-4481-B5F6-F883EFC37695}">
      <dsp:nvSpPr>
        <dsp:cNvPr id="0" name=""/>
        <dsp:cNvSpPr/>
      </dsp:nvSpPr>
      <dsp:spPr>
        <a:xfrm>
          <a:off x="0" y="3706119"/>
          <a:ext cx="6263640" cy="8371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앱 주요 기능</a:t>
          </a:r>
          <a:endParaRPr lang="en-US" sz="2700" kern="1200" dirty="0"/>
        </a:p>
      </dsp:txBody>
      <dsp:txXfrm>
        <a:off x="40866" y="3746985"/>
        <a:ext cx="6181908" cy="755403"/>
      </dsp:txXfrm>
    </dsp:sp>
    <dsp:sp modelId="{DCB969E1-2A96-4CB9-9FE9-3A192489650D}">
      <dsp:nvSpPr>
        <dsp:cNvPr id="0" name=""/>
        <dsp:cNvSpPr/>
      </dsp:nvSpPr>
      <dsp:spPr>
        <a:xfrm>
          <a:off x="0" y="4621014"/>
          <a:ext cx="6263640" cy="8371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결과물 시연</a:t>
          </a:r>
          <a:r>
            <a:rPr lang="en-US" sz="2700" kern="1200" dirty="0"/>
            <a:t> </a:t>
          </a:r>
          <a:r>
            <a:rPr lang="ko-KR" sz="2700" kern="1200" dirty="0"/>
            <a:t>영상</a:t>
          </a:r>
          <a:endParaRPr lang="en-US" sz="2700" kern="1200" dirty="0"/>
        </a:p>
      </dsp:txBody>
      <dsp:txXfrm>
        <a:off x="40866" y="4661880"/>
        <a:ext cx="6181908" cy="755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1D5BB-2C8E-4CDA-A285-629D0C4A227A}">
      <dsp:nvSpPr>
        <dsp:cNvPr id="0" name=""/>
        <dsp:cNvSpPr/>
      </dsp:nvSpPr>
      <dsp:spPr>
        <a:xfrm>
          <a:off x="1283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kern="1200"/>
            <a:t>원광대학교 사람들을 위한 카풀 앱</a:t>
          </a:r>
          <a:endParaRPr lang="en-US" sz="3500" kern="1200"/>
        </a:p>
      </dsp:txBody>
      <dsp:txXfrm>
        <a:off x="69709" y="1075980"/>
        <a:ext cx="4535606" cy="2199377"/>
      </dsp:txXfrm>
    </dsp:sp>
    <dsp:sp modelId="{353B85B2-2EF1-45D4-B233-EC3FB3829661}">
      <dsp:nvSpPr>
        <dsp:cNvPr id="0" name=""/>
        <dsp:cNvSpPr/>
      </dsp:nvSpPr>
      <dsp:spPr>
        <a:xfrm>
          <a:off x="5841857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kern="1200"/>
            <a:t>함께 탑승하고 싶은 사람을 쉽게 찾을 수 있는 서비스</a:t>
          </a:r>
          <a:r>
            <a:rPr lang="en-US" sz="3500" kern="1200"/>
            <a:t> </a:t>
          </a:r>
        </a:p>
      </dsp:txBody>
      <dsp:txXfrm>
        <a:off x="5910283" y="1075980"/>
        <a:ext cx="4535606" cy="219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8D136-ACE2-4ADA-A0D3-DFF90B39684A}">
      <dsp:nvSpPr>
        <dsp:cNvPr id="0" name=""/>
        <dsp:cNvSpPr/>
      </dsp:nvSpPr>
      <dsp:spPr>
        <a:xfrm>
          <a:off x="3381" y="73729"/>
          <a:ext cx="3296840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2300" kern="1200"/>
            <a:t>프론트엔드</a:t>
          </a:r>
          <a:endParaRPr lang="en-US" sz="2300" kern="1200"/>
        </a:p>
      </dsp:txBody>
      <dsp:txXfrm>
        <a:off x="3381" y="73729"/>
        <a:ext cx="3296840" cy="662400"/>
      </dsp:txXfrm>
    </dsp:sp>
    <dsp:sp modelId="{9C0CF146-D86B-4647-9453-F64234C124A8}">
      <dsp:nvSpPr>
        <dsp:cNvPr id="0" name=""/>
        <dsp:cNvSpPr/>
      </dsp:nvSpPr>
      <dsp:spPr>
        <a:xfrm>
          <a:off x="3381" y="736129"/>
          <a:ext cx="3296840" cy="29239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HTML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CSS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Javascript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300" kern="1200"/>
            <a:t>Bootstrap</a:t>
          </a:r>
          <a:endParaRPr lang="en-US" sz="2300" kern="1200"/>
        </a:p>
      </dsp:txBody>
      <dsp:txXfrm>
        <a:off x="3381" y="736129"/>
        <a:ext cx="3296840" cy="2923939"/>
      </dsp:txXfrm>
    </dsp:sp>
    <dsp:sp modelId="{10226BC2-282E-4ECD-954D-350FCAC2EA89}">
      <dsp:nvSpPr>
        <dsp:cNvPr id="0" name=""/>
        <dsp:cNvSpPr/>
      </dsp:nvSpPr>
      <dsp:spPr>
        <a:xfrm>
          <a:off x="3761779" y="73729"/>
          <a:ext cx="3296840" cy="662400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2300" kern="1200"/>
            <a:t>백엔드</a:t>
          </a:r>
          <a:endParaRPr lang="en-US" sz="2300" kern="1200"/>
        </a:p>
      </dsp:txBody>
      <dsp:txXfrm>
        <a:off x="3761779" y="73729"/>
        <a:ext cx="3296840" cy="662400"/>
      </dsp:txXfrm>
    </dsp:sp>
    <dsp:sp modelId="{FC677487-1290-44E3-B48D-E5EDAA2777D9}">
      <dsp:nvSpPr>
        <dsp:cNvPr id="0" name=""/>
        <dsp:cNvSpPr/>
      </dsp:nvSpPr>
      <dsp:spPr>
        <a:xfrm>
          <a:off x="3761779" y="736129"/>
          <a:ext cx="3296840" cy="2923939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Ruby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300" kern="1200" dirty="0" err="1"/>
            <a:t>Ruby</a:t>
          </a:r>
          <a:r>
            <a:rPr lang="ko-KR" sz="2300" kern="1200" dirty="0"/>
            <a:t> </a:t>
          </a:r>
          <a:r>
            <a:rPr lang="en-US" sz="2300" kern="1200" dirty="0"/>
            <a:t>o</a:t>
          </a:r>
          <a:r>
            <a:rPr lang="ko-KR" sz="2300" kern="1200" dirty="0" err="1"/>
            <a:t>n</a:t>
          </a:r>
          <a:r>
            <a:rPr lang="ko-KR" sz="2300" kern="1200" dirty="0"/>
            <a:t> </a:t>
          </a:r>
          <a:r>
            <a:rPr lang="ko-KR" sz="2300" kern="1200" dirty="0" err="1"/>
            <a:t>Rails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PostgreSQL</a:t>
          </a:r>
        </a:p>
      </dsp:txBody>
      <dsp:txXfrm>
        <a:off x="3761779" y="736129"/>
        <a:ext cx="3296840" cy="2923939"/>
      </dsp:txXfrm>
    </dsp:sp>
    <dsp:sp modelId="{F2DBCBDD-B63E-4325-873B-1B893188FC3C}">
      <dsp:nvSpPr>
        <dsp:cNvPr id="0" name=""/>
        <dsp:cNvSpPr/>
      </dsp:nvSpPr>
      <dsp:spPr>
        <a:xfrm>
          <a:off x="7520178" y="73729"/>
          <a:ext cx="3296840" cy="6624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기타</a:t>
          </a:r>
          <a:endParaRPr lang="en-US" sz="2300" kern="1200" dirty="0"/>
        </a:p>
      </dsp:txBody>
      <dsp:txXfrm>
        <a:off x="7520178" y="73729"/>
        <a:ext cx="3296840" cy="662400"/>
      </dsp:txXfrm>
    </dsp:sp>
    <dsp:sp modelId="{2D118D64-A754-4D32-847F-29F85A785B45}">
      <dsp:nvSpPr>
        <dsp:cNvPr id="0" name=""/>
        <dsp:cNvSpPr/>
      </dsp:nvSpPr>
      <dsp:spPr>
        <a:xfrm>
          <a:off x="7520178" y="735866"/>
          <a:ext cx="3296840" cy="292393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Fly.io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Sentry</a:t>
          </a:r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/>
            <a:t>Naver Maps </a:t>
          </a:r>
          <a:r>
            <a:rPr lang="ko-KR" sz="2300" kern="1200" dirty="0"/>
            <a:t>API</a:t>
          </a:r>
          <a:endParaRPr 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300" kern="1200" dirty="0" err="1">
              <a:latin typeface="맑은 고딕" panose="02110004020202020204"/>
            </a:rPr>
            <a:t>채널톡</a:t>
          </a:r>
          <a:endParaRPr lang="en-US" altLang="ko-KR" sz="2300" kern="1200" dirty="0">
            <a:latin typeface="맑은 고딕" panose="02110004020202020204"/>
          </a:endParaRPr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300" kern="1200" dirty="0">
              <a:latin typeface="맑은 고딕" panose="02110004020202020204"/>
            </a:rPr>
            <a:t>Notion</a:t>
          </a:r>
        </a:p>
      </dsp:txBody>
      <dsp:txXfrm>
        <a:off x="7520178" y="735866"/>
        <a:ext cx="3296840" cy="2923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866AE-A6DD-B7D7-ECA5-08623DF65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2B6C22-EDDE-F70B-6414-68CC7A6C4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B3D8-7307-D652-E1BF-B5510B2A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778E2-8807-A741-5066-B9501FE7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B9201-D5C0-4874-754A-D61F7D44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6F61F-FA88-3316-A63D-870CFDB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78A8FA-A847-8216-37AB-A2299650D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D34B0-D7E9-2ECF-B8B5-8D0A213A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62055-FF5E-A1C6-422F-20F64A5D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0B35B-FCD9-E482-6BCB-59F988F6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4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5E5829-F57F-CF04-F32F-FF4B941AA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27E3C4-C4E9-EBC9-AD0B-B6F3976DD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36EB4-5DB2-B807-7ABC-37336B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7FAB5-28A3-E96B-E57A-06E64CC5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C91BA-193E-0442-39C8-2B37CCB3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2E92E-1929-0A55-1E4D-093B09BB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6557A-3EA3-90E7-363E-2B281359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5E74E-34BF-3F1A-92FE-A47F95A8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C0109-4253-F3C6-85A2-2EE1EB54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8310E-E107-51B7-F5FD-82E8846E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9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8CA25-4644-C134-1958-20C35F35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EEC00-562F-257D-AF58-6BEABBFCE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AA126-7CED-82D0-116A-1874D730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F8CC5-4D7D-3E5B-02A5-9CEA4A3C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B0209-7E40-6478-F730-C12DD657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619E9-E03C-D514-46EE-1C0F3847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6D54C-D34E-7EE6-322F-63943E763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D3803-7AAC-9FBA-34C9-F1A20018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E2BA0-DABA-5963-19DC-1C0B5AD8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010F1C-688E-9324-FC02-42650C0E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C1060-1D13-1D36-B103-B3F1F4C5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9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910BA-8705-FB46-57E7-5AE3E593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31B5E-8940-FF3F-93B1-C31B28C5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EA79E-AA0D-779A-5379-7F8DE149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E90AD5-8A0C-6503-6C7A-FF2F2E0EE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287DDB-815E-C710-4E4C-20551E97F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23967E-9F72-2DA6-50D7-FB80F441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2AEB46-F323-7DED-58E8-BEA6FFB7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3548DC-1ADB-ADCC-AB5B-16B9691E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6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3FEDB-2553-192D-82BB-1447C53D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58840F-FF6C-0BD8-681C-6AC57186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DA442-1274-18F0-FA14-F03F67DB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51300-142C-FF09-CCDE-2DC08F4D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5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369D30-7AD2-D25F-BA51-42070376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632CA7-2B7D-9DCA-E04D-1C4315A5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B7818-DCC4-F8CE-9C5E-DF91D8B6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42C0A-4078-A72D-B480-11336A9F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72896-9FEA-B7E5-7D84-0B4C09AA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4420-12D9-99DF-EBC6-923276A22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BDABF-F3D0-47C5-27C7-CD7F1DE1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92CEC-92AA-7A50-91FE-035C6C52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F1014-7576-0B38-E08C-D8CFE948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5F081-9F53-3296-E2AF-DD3C4A01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62863-8934-D361-464D-3944CDC1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C31503-8AF0-7C48-E92B-C38622A6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AE9B5-24F3-5B1E-3DB9-A00FF8E5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594E6-217D-5CE7-501C-D9F6EEA9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35FDF-1267-0947-9C6A-E61E3CEA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869E49-2C90-65F9-10BD-8ACEAB64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085D2-560F-08F7-106C-FDDB5155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4F379-F813-34C2-83AF-09C24D4B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4BD72-13C6-435B-BD64-53042F28E31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28D8F-4B16-DE3B-1B42-18FB0C7B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1ED63-58C2-24F7-CAF6-F948AB284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05A4A9-45BB-4540-BC38-4EFB4720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9qF_a0-Au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2F974-449E-08E4-8C7A-EA54156C5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WK </a:t>
            </a:r>
            <a:r>
              <a:rPr lang="ko-KR" altLang="en-US" err="1">
                <a:ea typeface="맑은 고딕"/>
              </a:rPr>
              <a:t>카풀</a:t>
            </a:r>
            <a:r>
              <a:rPr lang="ko-KR" altLang="en-US">
                <a:ea typeface="맑은 고딕"/>
              </a:rPr>
              <a:t>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EB51C-2271-EDE9-ED5D-E88D645F1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기업연계프로젝트 2조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921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66F588-CE47-BC5D-BD28-AD50D263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참가</a:t>
            </a:r>
          </a:p>
        </p:txBody>
      </p:sp>
      <p:grpSp>
        <p:nvGrpSpPr>
          <p:cNvPr id="62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C8C9A-B8BE-BC84-E913-C911D1C23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참가 시 참여자에 추가</a:t>
            </a:r>
            <a:endParaRPr lang="en-US" altLang="ko-KR" sz="2000" dirty="0"/>
          </a:p>
          <a:p>
            <a:r>
              <a:rPr lang="ko-KR" altLang="en-US" sz="2000" dirty="0"/>
              <a:t>참가 취소도 가능</a:t>
            </a:r>
          </a:p>
        </p:txBody>
      </p:sp>
      <p:sp>
        <p:nvSpPr>
          <p:cNvPr id="64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DF8E07-2D6F-3DE0-7BA5-941C5DFC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218" y="581892"/>
            <a:ext cx="4365843" cy="2518756"/>
          </a:xfrm>
          <a:prstGeom prst="rect">
            <a:avLst/>
          </a:prstGeom>
        </p:spPr>
      </p:pic>
      <p:sp>
        <p:nvSpPr>
          <p:cNvPr id="66" name="Rectangle 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B69BF-4A79-66F9-E3C9-E7284C8B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074" b="36592"/>
          <a:stretch/>
        </p:blipFill>
        <p:spPr>
          <a:xfrm>
            <a:off x="7083423" y="3949759"/>
            <a:ext cx="4395569" cy="20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89F2-D778-146B-04B9-12AA10F8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시연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122E5-60D0-FA94-CE95-77BF6A6F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  <a:hlinkClick r:id="rId2"/>
              </a:rPr>
              <a:t>https://youtu.be/-9qF_a0-AuY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195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217625-8ECF-AF3B-843E-38F00AF2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ko-KR" altLang="en-US" sz="5200"/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84B78D1-37D0-2312-02E8-F13497111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99497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14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9041E-E932-B6E4-B12C-D852C3CC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anchor="t">
            <a:normAutofit/>
          </a:bodyPr>
          <a:lstStyle/>
          <a:p>
            <a:r>
              <a:rPr lang="ko-KR" altLang="en-US" sz="3200"/>
              <a:t>주제 선정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93B17-50B6-9157-043C-660350F4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791199" cy="36029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대학생에게 택시비는 많은 부담이 됨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2000" err="1">
                <a:ea typeface="맑은 고딕"/>
              </a:rPr>
              <a:t>카풀을</a:t>
            </a:r>
            <a:r>
              <a:rPr lang="ko-KR" altLang="en-US" sz="2000" dirty="0">
                <a:ea typeface="맑은 고딕"/>
              </a:rPr>
              <a:t> 이용하면 행선지가 같은 사람끼리 함께 이동해서 택시 비용을 나눌 수 있음</a:t>
            </a:r>
            <a:r>
              <a:rPr lang="en-US" altLang="ko-KR" sz="2000" dirty="0">
                <a:ea typeface="맑은 고딕"/>
              </a:rPr>
              <a:t>.</a:t>
            </a:r>
            <a:endParaRPr lang="en-US"/>
          </a:p>
          <a:p>
            <a:endParaRPr lang="en-US" altLang="ko-KR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커뮤니티 앱 등을 이용해서 </a:t>
            </a:r>
            <a:r>
              <a:rPr lang="ko-KR" altLang="en-US" sz="2000" dirty="0" err="1">
                <a:ea typeface="맑은 고딕"/>
              </a:rPr>
              <a:t>카풀을</a:t>
            </a:r>
            <a:r>
              <a:rPr lang="ko-KR" altLang="en-US" sz="2000" dirty="0">
                <a:ea typeface="맑은 고딕"/>
              </a:rPr>
              <a:t> 모집하는 경우가 많으나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여러 어려움이 많음</a:t>
            </a:r>
            <a:r>
              <a:rPr lang="en-US" altLang="ko-KR" sz="2000" dirty="0">
                <a:ea typeface="맑은 고딕"/>
              </a:rPr>
              <a:t>.</a:t>
            </a:r>
            <a:endParaRPr lang="ko-KR" altLang="en-US" sz="2000" dirty="0">
              <a:ea typeface="맑은 고딕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EE2958-B07A-6AD0-9B51-0FD0F71B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24" b="14222"/>
          <a:stretch/>
        </p:blipFill>
        <p:spPr>
          <a:xfrm>
            <a:off x="8273147" y="842824"/>
            <a:ext cx="2954280" cy="51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5E50EC-1A8E-2057-6FAE-954C49DD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ko-KR" altLang="en-US" sz="5200"/>
              <a:t>목적과 필요성 </a:t>
            </a:r>
            <a:r>
              <a:rPr lang="en-US" altLang="ko-KR" sz="5200"/>
              <a:t>(</a:t>
            </a:r>
            <a:r>
              <a:rPr lang="ko-KR" altLang="en-US" sz="5200"/>
              <a:t>해결 방안</a:t>
            </a:r>
            <a:r>
              <a:rPr lang="en-US" altLang="ko-KR" sz="5200"/>
              <a:t>)</a:t>
            </a:r>
            <a:endParaRPr lang="ko-KR" altLang="en-US" sz="52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6CECD37-FA8A-31A3-0831-49A2F078E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1251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11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86DA47-B352-FEB8-FD93-912DD3A3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활용 기술</a:t>
            </a: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14B79CBD-7933-93E9-6768-ED93A0C53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14719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68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18ED5DE8-CA8B-4332-9D76-60AD9B81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DCC930-832A-3E85-A990-5EE6FA6C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50" y="1230020"/>
            <a:ext cx="3931924" cy="33463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sz="4600"/>
              <a:t>사용자 계정 관리</a:t>
            </a:r>
            <a:r>
              <a:rPr lang="en-US" altLang="ko-KR" sz="4600"/>
              <a:t> </a:t>
            </a:r>
          </a:p>
        </p:txBody>
      </p:sp>
      <p:grpSp>
        <p:nvGrpSpPr>
          <p:cNvPr id="59" name="Group 51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2446384" cy="577780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7417" y="679731"/>
            <a:ext cx="6875958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470B6F3-5756-DD2F-7D97-69579F5B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901" y="873723"/>
            <a:ext cx="2463246" cy="2560320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43BAD77-83B8-4CE0-5E88-D1F0E3E06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800" y="873723"/>
            <a:ext cx="2549164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8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07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D1326-DAD0-1638-3FDC-0887617A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600"/>
              <a:t>생성</a:t>
            </a:r>
            <a:endParaRPr lang="ko-KR" altLang="en-US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632F8-80BE-8A3D-C082-6629585A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97" y="4685288"/>
            <a:ext cx="3124151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800"/>
              <a:t>카풀</a:t>
            </a:r>
            <a:r>
              <a:rPr lang="en-US" altLang="ko-KR" sz="1800"/>
              <a:t> </a:t>
            </a:r>
            <a:r>
              <a:rPr lang="ko-KR" altLang="en-US" sz="1800"/>
              <a:t>정보 입력 및 생성 </a:t>
            </a:r>
          </a:p>
        </p:txBody>
      </p:sp>
      <p:grpSp>
        <p:nvGrpSpPr>
          <p:cNvPr id="132" name="Group 10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 1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A59D76-AFE5-CA45-2B2A-570CAEB2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6" r="1144" b="4"/>
          <a:stretch/>
        </p:blipFill>
        <p:spPr>
          <a:xfrm>
            <a:off x="4125081" y="1250620"/>
            <a:ext cx="3383280" cy="44909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FACD9A-1B54-A16F-F06A-0E791D09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71" t="-595" r="14735" b="599"/>
          <a:stretch/>
        </p:blipFill>
        <p:spPr>
          <a:xfrm>
            <a:off x="7812357" y="1252101"/>
            <a:ext cx="3383280" cy="448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2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B4BC67-048E-D690-22EC-B5CC60CC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7941A-0B44-A91D-AA7A-E754E4D9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모집중인 카풀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목록을 확인 가능</a:t>
            </a:r>
            <a:endParaRPr lang="en-US" altLang="ko-KR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B5B1DA-D24F-D9C2-5F79-79436C65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418" y="557360"/>
            <a:ext cx="3985137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1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3ABB9B-8F43-2516-D549-1F02D267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정보</a:t>
            </a:r>
            <a:endParaRPr lang="ko-KR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E932CD-78D9-F0EE-6810-285E03191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" t="7338" r="2" b="3"/>
          <a:stretch/>
        </p:blipFill>
        <p:spPr>
          <a:xfrm>
            <a:off x="6822852" y="928201"/>
            <a:ext cx="3735280" cy="492694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3E75679980C12449659627C7A80CFC1" ma:contentTypeVersion="9" ma:contentTypeDescription="새 문서를 만듭니다." ma:contentTypeScope="" ma:versionID="c724be4ae2d11fe700a856bb3e217156">
  <xsd:schema xmlns:xsd="http://www.w3.org/2001/XMLSchema" xmlns:xs="http://www.w3.org/2001/XMLSchema" xmlns:p="http://schemas.microsoft.com/office/2006/metadata/properties" xmlns:ns3="7b9109fc-3dc7-4a90-8e2e-b680130daf22" targetNamespace="http://schemas.microsoft.com/office/2006/metadata/properties" ma:root="true" ma:fieldsID="5a117d192e73afab2b3ce6e3924c9e1e" ns3:_="">
    <xsd:import namespace="7b9109fc-3dc7-4a90-8e2e-b680130daf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109fc-3dc7-4a90-8e2e-b680130daf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1F409E-175B-43C4-BD5F-3ACF02EB9B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FA6EE2-4136-4DCF-B900-485DD121C8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9109fc-3dc7-4a90-8e2e-b680130daf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132DDE-056C-462B-8CEF-F620E7ED2C39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b9109fc-3dc7-4a90-8e2e-b680130daf22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142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WK 카풀 서비스</vt:lpstr>
      <vt:lpstr>목차</vt:lpstr>
      <vt:lpstr>주제 선정</vt:lpstr>
      <vt:lpstr>목적과 필요성 (해결 방안)</vt:lpstr>
      <vt:lpstr>활용 기술</vt:lpstr>
      <vt:lpstr>사용자 계정 관리 </vt:lpstr>
      <vt:lpstr>생성</vt:lpstr>
      <vt:lpstr>목록</vt:lpstr>
      <vt:lpstr>정보</vt:lpstr>
      <vt:lpstr>참가</vt:lpstr>
      <vt:lpstr>결과물 시연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성훈 류</dc:creator>
  <cp:lastModifiedBy>성훈 류</cp:lastModifiedBy>
  <cp:revision>4</cp:revision>
  <dcterms:created xsi:type="dcterms:W3CDTF">2024-11-25T09:42:29Z</dcterms:created>
  <dcterms:modified xsi:type="dcterms:W3CDTF">2024-11-26T04:03:55Z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0x01010063E75679980C12449659627C7A80CFC1</vt:lpwstr>
  </property>
</Properties>
</file>