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4" r:id="rId4"/>
    <p:sldId id="273" r:id="rId5"/>
    <p:sldId id="277" r:id="rId6"/>
    <p:sldId id="271" r:id="rId7"/>
    <p:sldId id="278" r:id="rId8"/>
    <p:sldId id="275" r:id="rId9"/>
    <p:sldId id="279" r:id="rId10"/>
    <p:sldId id="276" r:id="rId11"/>
    <p:sldId id="280" r:id="rId12"/>
    <p:sldId id="265" r:id="rId13"/>
    <p:sldId id="267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CaN</a:t>
            </a:r>
            <a:r>
              <a:rPr lang="en-US" dirty="0" smtClean="0"/>
              <a:t> In-game Metrics Predict the </a:t>
            </a:r>
            <a:r>
              <a:rPr lang="en-US" dirty="0" err="1" smtClean="0"/>
              <a:t>nba</a:t>
            </a:r>
            <a:r>
              <a:rPr lang="en-US" dirty="0" smtClean="0"/>
              <a:t> Margin of Victory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RMSE. Lowest thing of 8 points</a:t>
            </a:r>
          </a:p>
          <a:p>
            <a:r>
              <a:rPr lang="en-US" dirty="0" smtClean="0"/>
              <a:t>Model wasn’t super productive</a:t>
            </a:r>
          </a:p>
          <a:p>
            <a:r>
              <a:rPr lang="en-US" dirty="0" smtClean="0"/>
              <a:t>Added 1 Feature at a time</a:t>
            </a:r>
          </a:p>
        </p:txBody>
      </p:sp>
    </p:spTree>
    <p:extLst>
      <p:ext uri="{BB962C8B-B14F-4D97-AF65-F5344CB8AC3E}">
        <p14:creationId xmlns:p14="http://schemas.microsoft.com/office/powerpoint/2010/main" val="235111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predictive was the combination of FG, REB, and MOV at HALF.</a:t>
            </a:r>
          </a:p>
          <a:p>
            <a:r>
              <a:rPr lang="en-US" dirty="0"/>
              <a:t>Explained only 70% of the variance</a:t>
            </a:r>
          </a:p>
          <a:p>
            <a:r>
              <a:rPr lang="en-US" dirty="0"/>
              <a:t>RMSE of 7 </a:t>
            </a:r>
            <a:r>
              <a:rPr lang="en-US" dirty="0" err="1"/>
              <a:t>pts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7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NEXT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PER</a:t>
            </a:r>
          </a:p>
          <a:p>
            <a:r>
              <a:rPr lang="en-US" dirty="0" smtClean="0"/>
              <a:t>FG, FT, FG, Home</a:t>
            </a:r>
          </a:p>
          <a:p>
            <a:r>
              <a:rPr lang="en-US" dirty="0" smtClean="0"/>
              <a:t>Rim Protection</a:t>
            </a:r>
          </a:p>
          <a:p>
            <a:r>
              <a:rPr lang="en-US" dirty="0" smtClean="0"/>
              <a:t>Pythagorean Formula</a:t>
            </a:r>
          </a:p>
          <a:p>
            <a:r>
              <a:rPr lang="en-US" dirty="0" smtClean="0"/>
              <a:t>Rest and/or Travel</a:t>
            </a:r>
          </a:p>
          <a:p>
            <a:r>
              <a:rPr lang="en-US" dirty="0" smtClean="0"/>
              <a:t>Substitution Patterns</a:t>
            </a:r>
          </a:p>
          <a:p>
            <a:r>
              <a:rPr lang="en-US" dirty="0" smtClean="0"/>
              <a:t>Percentage at the Start of Game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36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Means Clustering of Teams</a:t>
            </a:r>
            <a:endParaRPr lang="en-US" dirty="0"/>
          </a:p>
          <a:p>
            <a:r>
              <a:rPr lang="en-US" dirty="0" smtClean="0"/>
              <a:t>Offensive Pace</a:t>
            </a:r>
          </a:p>
          <a:p>
            <a:r>
              <a:rPr lang="en-US" dirty="0" smtClean="0"/>
              <a:t>Develop accurate ratings of teams</a:t>
            </a:r>
          </a:p>
          <a:p>
            <a:r>
              <a:rPr lang="en-US" dirty="0" smtClean="0"/>
              <a:t>Vegas win percentage</a:t>
            </a:r>
          </a:p>
          <a:p>
            <a:r>
              <a:rPr lang="en-US" dirty="0" smtClean="0"/>
              <a:t>Explain WHY</a:t>
            </a:r>
          </a:p>
        </p:txBody>
      </p:sp>
    </p:spTree>
    <p:extLst>
      <p:ext uri="{BB962C8B-B14F-4D97-AF65-F5344CB8AC3E}">
        <p14:creationId xmlns:p14="http://schemas.microsoft.com/office/powerpoint/2010/main" val="360681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In-Game Stats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with </a:t>
            </a:r>
            <a:r>
              <a:rPr lang="en-US" dirty="0" err="1" smtClean="0"/>
              <a:t>boxscores</a:t>
            </a:r>
            <a:endParaRPr lang="en-US" dirty="0" smtClean="0"/>
          </a:p>
          <a:p>
            <a:r>
              <a:rPr lang="en-US" dirty="0" smtClean="0"/>
              <a:t>Verify Points in the Paint</a:t>
            </a:r>
          </a:p>
          <a:p>
            <a:r>
              <a:rPr lang="en-US" dirty="0" smtClean="0"/>
              <a:t>Verify all these with final scores</a:t>
            </a:r>
          </a:p>
          <a:p>
            <a:r>
              <a:rPr lang="en-US" dirty="0" smtClean="0"/>
              <a:t>Is there something here that would have predictive value</a:t>
            </a:r>
          </a:p>
          <a:p>
            <a:r>
              <a:rPr lang="en-US" dirty="0" smtClean="0"/>
              <a:t>Refs</a:t>
            </a:r>
          </a:p>
          <a:p>
            <a:r>
              <a:rPr lang="en-US" dirty="0" smtClean="0"/>
              <a:t>Points from Various Ranges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Home Team Margin of Victory</a:t>
            </a:r>
          </a:p>
          <a:p>
            <a:r>
              <a:rPr lang="en-US" dirty="0" smtClean="0"/>
              <a:t>Original hypotheses was team and points scores but this didn’t take feature in common with the other teams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9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Basketball League</a:t>
            </a:r>
          </a:p>
          <a:p>
            <a:r>
              <a:rPr lang="en-US" dirty="0" smtClean="0"/>
              <a:t>1230 Games</a:t>
            </a:r>
          </a:p>
          <a:p>
            <a:r>
              <a:rPr lang="en-US" dirty="0" smtClean="0"/>
              <a:t>Basketball League</a:t>
            </a:r>
          </a:p>
          <a:p>
            <a:r>
              <a:rPr lang="en-US" dirty="0" smtClean="0"/>
              <a:t>82 Games Split into 48 Minutes</a:t>
            </a:r>
          </a:p>
          <a:p>
            <a:r>
              <a:rPr lang="en-US" dirty="0" smtClean="0"/>
              <a:t>Quarters after 12 Minutes</a:t>
            </a:r>
          </a:p>
          <a:p>
            <a:r>
              <a:rPr lang="en-US" dirty="0" smtClean="0"/>
              <a:t>Pro Basketball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2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By Play Data </a:t>
            </a:r>
          </a:p>
          <a:p>
            <a:r>
              <a:rPr lang="en-US" dirty="0" smtClean="0"/>
              <a:t>Box Scores Advanced </a:t>
            </a:r>
            <a:r>
              <a:rPr lang="en-US" dirty="0" err="1" smtClean="0"/>
              <a:t>Boxscores</a:t>
            </a:r>
            <a:endParaRPr lang="en-US" dirty="0"/>
          </a:p>
          <a:p>
            <a:r>
              <a:rPr lang="en-US" dirty="0" smtClean="0"/>
              <a:t>Teams  </a:t>
            </a:r>
          </a:p>
          <a:p>
            <a:r>
              <a:rPr lang="en-US" dirty="0" smtClean="0"/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305537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Stats.NBA.com</a:t>
            </a:r>
            <a:r>
              <a:rPr lang="en-US" dirty="0" smtClean="0"/>
              <a:t> could not be scraped by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r>
              <a:rPr lang="en-US" dirty="0" smtClean="0"/>
              <a:t>No published API</a:t>
            </a:r>
          </a:p>
          <a:p>
            <a:r>
              <a:rPr lang="en-US" dirty="0" smtClean="0"/>
              <a:t>JavaScript Request</a:t>
            </a:r>
          </a:p>
          <a:p>
            <a:r>
              <a:rPr lang="en-US" dirty="0" smtClean="0"/>
              <a:t>JSON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7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will win by a margin of victory of 2.7  points.</a:t>
            </a:r>
          </a:p>
          <a:p>
            <a:r>
              <a:rPr lang="en-US" dirty="0" smtClean="0"/>
              <a:t>Standard Deviation of 13 points</a:t>
            </a:r>
          </a:p>
          <a:p>
            <a:r>
              <a:rPr lang="en-US" dirty="0" smtClean="0"/>
              <a:t>HOME PTS – AWAY PTS and take the average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from PBP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progress Scores</a:t>
            </a:r>
          </a:p>
          <a:p>
            <a:r>
              <a:rPr lang="en-US" dirty="0" smtClean="0"/>
              <a:t>From Quarter Scores, create halftime scores</a:t>
            </a:r>
          </a:p>
          <a:p>
            <a:r>
              <a:rPr lang="en-US" dirty="0" smtClean="0"/>
              <a:t>Generate rebounds, </a:t>
            </a:r>
            <a:r>
              <a:rPr lang="en-US" dirty="0" err="1" smtClean="0"/>
              <a:t>fg</a:t>
            </a:r>
            <a:r>
              <a:rPr lang="en-US" dirty="0" smtClean="0"/>
              <a:t> from any point of the game –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quarter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Features. Many of them were correlations</a:t>
            </a:r>
          </a:p>
          <a:p>
            <a:r>
              <a:rPr lang="en-US" dirty="0" smtClean="0"/>
              <a:t>While expected that halftime </a:t>
            </a:r>
            <a:r>
              <a:rPr lang="en-US" dirty="0" err="1" smtClean="0"/>
              <a:t>mov</a:t>
            </a:r>
            <a:r>
              <a:rPr lang="en-US" dirty="0" smtClean="0"/>
              <a:t> would be highly variances. It’s R2 or the percentage of variance of the model did not explain</a:t>
            </a:r>
          </a:p>
        </p:txBody>
      </p:sp>
    </p:spTree>
    <p:extLst>
      <p:ext uri="{BB962C8B-B14F-4D97-AF65-F5344CB8AC3E}">
        <p14:creationId xmlns:p14="http://schemas.microsoft.com/office/powerpoint/2010/main" val="256210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Feature Importance</a:t>
            </a:r>
          </a:p>
          <a:p>
            <a:r>
              <a:rPr lang="en-US" dirty="0" smtClean="0"/>
              <a:t>FG Diff NOT MOV explained most of the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54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7393</TotalTime>
  <Words>319</Words>
  <Application>Microsoft Macintosh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Precedent</vt:lpstr>
      <vt:lpstr>CaN In-game Metrics Predict the nba Margin of Victory</vt:lpstr>
      <vt:lpstr>Problem Statement</vt:lpstr>
      <vt:lpstr>NBA Overview</vt:lpstr>
      <vt:lpstr>NBA Data Sources</vt:lpstr>
      <vt:lpstr>Scraping METHOD</vt:lpstr>
      <vt:lpstr>Baseline</vt:lpstr>
      <vt:lpstr>Features from PBP</vt:lpstr>
      <vt:lpstr>Features Important</vt:lpstr>
      <vt:lpstr>Random Forest </vt:lpstr>
      <vt:lpstr>Linear Regression</vt:lpstr>
      <vt:lpstr>Conclusion</vt:lpstr>
      <vt:lpstr>Features NEXT </vt:lpstr>
      <vt:lpstr>More Features </vt:lpstr>
      <vt:lpstr>Calculate In-Game Stats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Kulwant Saluja</dc:creator>
  <cp:lastModifiedBy>Kulwant Saluja</cp:lastModifiedBy>
  <cp:revision>21</cp:revision>
  <dcterms:created xsi:type="dcterms:W3CDTF">2016-10-16T17:38:21Z</dcterms:created>
  <dcterms:modified xsi:type="dcterms:W3CDTF">2016-10-21T20:52:13Z</dcterms:modified>
</cp:coreProperties>
</file>