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sldIdLst>
    <p:sldId id="257" r:id="rId5"/>
    <p:sldId id="263" r:id="rId6"/>
    <p:sldId id="265" r:id="rId7"/>
    <p:sldId id="270" r:id="rId8"/>
    <p:sldId id="266" r:id="rId9"/>
    <p:sldId id="267" r:id="rId10"/>
    <p:sldId id="268" r:id="rId11"/>
    <p:sldId id="271" r:id="rId12"/>
  </p:sldIdLst>
  <p:sldSz cx="4572000" cy="812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AD18D0-2D9C-43D7-A519-2006D1051D8D}">
          <p14:sldIdLst>
            <p14:sldId id="257"/>
            <p14:sldId id="263"/>
            <p14:sldId id="265"/>
            <p14:sldId id="270"/>
            <p14:sldId id="266"/>
            <p14:sldId id="267"/>
            <p14:sldId id="268"/>
          </p14:sldIdLst>
        </p14:section>
        <p14:section name="Device Frame" id="{F6570D42-1492-416B-9624-49A3F07D0FB3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2784" userDrawn="1">
          <p15:clr>
            <a:srgbClr val="A4A3A4"/>
          </p15:clr>
        </p15:guide>
        <p15:guide id="3" orient="horz" pos="2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558" y="120"/>
      </p:cViewPr>
      <p:guideLst>
        <p:guide pos="96"/>
        <p:guide pos="2784"/>
        <p:guide orient="horz" pos="2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Phone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" y="0"/>
            <a:ext cx="4571428" cy="8126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091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1972"/>
            <a:ext cx="1474589" cy="1896904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170512"/>
            <a:ext cx="2314575" cy="577727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8877"/>
            <a:ext cx="1474589" cy="451832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5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22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32825"/>
            <a:ext cx="985838" cy="688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32825"/>
            <a:ext cx="2900363" cy="688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0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330468"/>
            <a:ext cx="3886200" cy="2830301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269916"/>
            <a:ext cx="3429000" cy="196276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5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026754"/>
            <a:ext cx="3943350" cy="338168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5440428"/>
            <a:ext cx="3943350" cy="177834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7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164126"/>
            <a:ext cx="1943100" cy="5158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164126"/>
            <a:ext cx="1943100" cy="5158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2827"/>
            <a:ext cx="3943350" cy="1571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992879"/>
            <a:ext cx="1934170" cy="97667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969558"/>
            <a:ext cx="1934170" cy="43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992879"/>
            <a:ext cx="1943696" cy="97667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969558"/>
            <a:ext cx="1943696" cy="43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7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2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41972"/>
            <a:ext cx="1474589" cy="1896904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170512"/>
            <a:ext cx="2314575" cy="577727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438877"/>
            <a:ext cx="1474589" cy="451832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32827"/>
            <a:ext cx="3943350" cy="157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164126"/>
            <a:ext cx="3943350" cy="515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7534926"/>
            <a:ext cx="10287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4B3C-7652-4446-922A-7CA5D8738A84}" type="datetimeFigureOut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7534926"/>
            <a:ext cx="154305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7534926"/>
            <a:ext cx="1028700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7501-7FF4-4772-8937-F19B3D114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570" y="2541335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Welcome to the PowerPoint UI Toolkit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736" y="3292172"/>
            <a:ext cx="33804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goal of this toolkit is to </a:t>
            </a:r>
            <a:r>
              <a:rPr lang="en-US" sz="1100">
                <a:latin typeface="Segoe UI Semilight" panose="020B0402040204020203" pitchFamily="34" charset="0"/>
                <a:cs typeface="Segoe UI Semilight" panose="020B0402040204020203" pitchFamily="34" charset="0"/>
              </a:rPr>
              <a:t>help </a:t>
            </a:r>
            <a:r>
              <a:rPr lang="en-US" sz="11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designers </a:t>
            </a:r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developers put together high-fidelity UI wireframes using standard controls and </a:t>
            </a:r>
            <a:r>
              <a:rPr lang="en-US" sz="1100">
                <a:latin typeface="Segoe UI Semilight" panose="020B0402040204020203" pitchFamily="34" charset="0"/>
                <a:cs typeface="Segoe UI Semilight" panose="020B0402040204020203" pitchFamily="34" charset="0"/>
              </a:rPr>
              <a:t>patterns</a:t>
            </a:r>
            <a:r>
              <a:rPr lang="en-US" sz="11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US" sz="11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570" y="966871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What’s in this Toolkit?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736" y="1717708"/>
            <a:ext cx="3380403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ANATOMY OF THE </a:t>
            </a:r>
            <a:r>
              <a:rPr lang="en-US" sz="1200" dirty="0" smtClean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TOOLKIT</a:t>
            </a:r>
          </a:p>
          <a:p>
            <a:pPr lvl="0"/>
            <a:endParaRPr lang="en-US" sz="12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2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Slide 1: Intro</a:t>
            </a:r>
          </a:p>
          <a:p>
            <a:pPr lvl="0"/>
            <a:endParaRPr lang="en-US" sz="1200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r>
              <a:rPr lang="en-US" sz="12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Slide 2: Table of Contents</a:t>
            </a:r>
          </a:p>
          <a:p>
            <a:pPr lvl="0"/>
            <a:endParaRPr lang="en-US" sz="1200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r>
              <a:rPr lang="en-US" sz="12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Slides 3-4: Instructions</a:t>
            </a:r>
          </a:p>
          <a:p>
            <a:pPr lvl="0"/>
            <a:endParaRPr lang="en-US" sz="1200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r>
              <a:rPr lang="en-US" sz="12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Slides 5-7: </a:t>
            </a:r>
            <a:r>
              <a:rPr lang="en-US" sz="1200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Type &amp; Colors</a:t>
            </a:r>
          </a:p>
          <a:p>
            <a:pPr lvl="0"/>
            <a:r>
              <a:rPr lang="en-US" sz="1100" dirty="0">
                <a:solidFill>
                  <a:prstClr val="white">
                    <a:lumMod val="50000"/>
                  </a:prst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 this slide are the standard type sizes, as well as the basic colors you should use in your comps. This toolkit was designed to be used with the Light Theme.</a:t>
            </a:r>
          </a:p>
          <a:p>
            <a:pPr lvl="0"/>
            <a:endParaRPr lang="en-US" sz="1200" dirty="0" smtClean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/>
            <a:r>
              <a:rPr lang="en-US" sz="12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Slide 8: Device Frame</a:t>
            </a:r>
          </a:p>
          <a:p>
            <a:pPr lvl="0"/>
            <a:r>
              <a:rPr lang="en-US" sz="1100" dirty="0">
                <a:solidFill>
                  <a:prstClr val="white">
                    <a:lumMod val="50000"/>
                  </a:prst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device frames represent the common sizes within the three device snap points (phone, tablet, </a:t>
            </a:r>
            <a:r>
              <a:rPr lang="en-US" sz="1100" dirty="0" smtClean="0">
                <a:solidFill>
                  <a:prstClr val="white">
                    <a:lumMod val="50000"/>
                  </a:prst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desktops).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These are the standard screen sizes that the design team is targeting. Within each frame, the dotted red lines indicate the standard page margins; your UI should fit within these boundaries (though it can scroll off the bottom).</a:t>
            </a:r>
          </a:p>
        </p:txBody>
      </p:sp>
    </p:spTree>
    <p:extLst>
      <p:ext uri="{BB962C8B-B14F-4D97-AF65-F5344CB8AC3E}">
        <p14:creationId xmlns:p14="http://schemas.microsoft.com/office/powerpoint/2010/main" val="11147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168" y="502637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the Toolkit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735" y="1092916"/>
            <a:ext cx="338040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Start by saving a copy of this deck. Don’t save over the original!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Make sure that you have Visual Studio 2013 Premium or Ultimate installed.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Go to the Storyboarding tab and open the Storyboard Shapes panel. Import storyboard shapes from the </a:t>
            </a: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Storyboard Shapes</a:t>
            </a: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directory included in this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download.</a:t>
            </a:r>
            <a:endParaRPr lang="en-US" sz="1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the device frames for whichever devices the app is targeting. Most Universal Windows Platform apps will show UI across all three.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Turn on Guides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</a:t>
            </a: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View tab. Your UI should fall within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guides.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Drag the controls you need from Storyboard Shapes i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nto </a:t>
            </a: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device frames. Use the type styles and color swatches provided, and refer to the UX guidelines documentation for more about how to put a page together.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Keep the device frame on the top of the layers so that controls do not overlap. (Labeled “KEEP ON TOP (XXXXX Frame)”)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When you’ve created your screens, you can export individual slides by selecting “Save As” (PNG format) and “Just This One” when prompted.</a:t>
            </a:r>
          </a:p>
        </p:txBody>
      </p:sp>
    </p:spTree>
    <p:extLst>
      <p:ext uri="{BB962C8B-B14F-4D97-AF65-F5344CB8AC3E}">
        <p14:creationId xmlns:p14="http://schemas.microsoft.com/office/powerpoint/2010/main" val="28385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570" y="966871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Helpful tip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736" y="1717708"/>
            <a:ext cx="3380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PowerPoint has a layer panel—you can find it under the Editing group in the Home tab.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0" y="2745544"/>
            <a:ext cx="1504950" cy="1485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65" y="2725936"/>
            <a:ext cx="2362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570" y="966871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736" y="1717708"/>
            <a:ext cx="3380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Copy and paste these styles into your comps to conform to the standard </a:t>
            </a:r>
            <a:r>
              <a:rPr lang="en-US" sz="12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type </a:t>
            </a:r>
            <a:r>
              <a:rPr lang="en-US" sz="12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styles.</a:t>
            </a:r>
            <a:endParaRPr lang="en-US" sz="12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Header"/>
          <p:cNvSpPr txBox="1"/>
          <p:nvPr/>
        </p:nvSpPr>
        <p:spPr>
          <a:xfrm>
            <a:off x="1215302" y="2479097"/>
            <a:ext cx="19960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Header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header"/>
          <p:cNvSpPr txBox="1"/>
          <p:nvPr/>
        </p:nvSpPr>
        <p:spPr>
          <a:xfrm>
            <a:off x="1215302" y="3461708"/>
            <a:ext cx="21547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Subheader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itle"/>
          <p:cNvSpPr txBox="1"/>
          <p:nvPr/>
        </p:nvSpPr>
        <p:spPr>
          <a:xfrm>
            <a:off x="1231519" y="42596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Subtitle"/>
          <p:cNvSpPr txBox="1"/>
          <p:nvPr/>
        </p:nvSpPr>
        <p:spPr>
          <a:xfrm>
            <a:off x="1231519" y="490371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Subtitle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ase"/>
          <p:cNvSpPr txBox="1"/>
          <p:nvPr/>
        </p:nvSpPr>
        <p:spPr>
          <a:xfrm>
            <a:off x="1215302" y="5486212"/>
            <a:ext cx="58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</a:t>
            </a:r>
            <a:endParaRPr lang="en-US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Body"/>
          <p:cNvSpPr txBox="1"/>
          <p:nvPr/>
        </p:nvSpPr>
        <p:spPr>
          <a:xfrm>
            <a:off x="1231519" y="5991769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</p:txBody>
      </p:sp>
      <p:sp>
        <p:nvSpPr>
          <p:cNvPr id="12" name="Caption"/>
          <p:cNvSpPr txBox="1"/>
          <p:nvPr/>
        </p:nvSpPr>
        <p:spPr>
          <a:xfrm>
            <a:off x="1215302" y="6497326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79626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570" y="966871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Color 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swatches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736" y="1717708"/>
            <a:ext cx="3380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these </a:t>
            </a:r>
            <a:r>
              <a:rPr lang="en-US" sz="12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colors </a:t>
            </a:r>
            <a:r>
              <a:rPr lang="en-US" sz="12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your text and UI elements.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4644" y="2801340"/>
            <a:ext cx="4572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0426" y="2886992"/>
            <a:ext cx="754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BaseLow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9740" y="2804832"/>
            <a:ext cx="457200" cy="4572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5522" y="2890484"/>
            <a:ext cx="1271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BaseMediumMid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644" y="3562433"/>
            <a:ext cx="457200" cy="4572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80426" y="3648085"/>
            <a:ext cx="862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BaseMid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69740" y="3562433"/>
            <a:ext cx="457200" cy="4572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35521" y="3648085"/>
            <a:ext cx="1284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BaseMediumHigh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644" y="4338350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80427" y="4424002"/>
            <a:ext cx="827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BaseHigh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4644" y="5382913"/>
            <a:ext cx="457200" cy="45720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80427" y="5468565"/>
            <a:ext cx="754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ListHover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69740" y="5386405"/>
            <a:ext cx="4572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35522" y="5472057"/>
            <a:ext cx="792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Press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644" y="6030677"/>
            <a:ext cx="457200" cy="457200"/>
          </a:xfrm>
          <a:prstGeom prst="rect">
            <a:avLst/>
          </a:prstGeom>
          <a:solidFill>
            <a:srgbClr val="0078D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80425" y="6116329"/>
            <a:ext cx="1054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ListSelectRest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69740" y="6030677"/>
            <a:ext cx="457200" cy="457200"/>
          </a:xfrm>
          <a:prstGeom prst="rect">
            <a:avLst/>
          </a:prstGeom>
          <a:solidFill>
            <a:srgbClr val="0078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35522" y="6116329"/>
            <a:ext cx="1223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ListSelectHover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4644" y="6678441"/>
            <a:ext cx="457200" cy="457200"/>
          </a:xfrm>
          <a:prstGeom prst="rect">
            <a:avLst/>
          </a:prstGeom>
          <a:solidFill>
            <a:srgbClr val="0078D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426" y="6764093"/>
            <a:ext cx="109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ListSelectPress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36" y="2376212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RESPECT THEME</a:t>
            </a:r>
            <a:endParaRPr lang="en-US" sz="12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9736" y="7613067"/>
            <a:ext cx="3380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More colors on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3477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570" y="966871"/>
            <a:ext cx="3759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Color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watches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736" y="1717708"/>
            <a:ext cx="333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these </a:t>
            </a:r>
            <a:r>
              <a:rPr lang="en-US" sz="12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colors </a:t>
            </a:r>
            <a:r>
              <a:rPr lang="en-US" sz="12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</a:t>
            </a:r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your text and UI elements.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736" y="2376212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RESPECT THEME</a:t>
            </a:r>
            <a:endParaRPr lang="en-US" sz="12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4644" y="2803104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80426" y="2888756"/>
            <a:ext cx="895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AccentHigh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4644" y="3765320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80426" y="3850972"/>
            <a:ext cx="98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ChromeLow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69740" y="3765320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35521" y="3850972"/>
            <a:ext cx="1484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ChromeMediumMid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0425" y="4498738"/>
            <a:ext cx="965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ChromeMid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69740" y="4413084"/>
            <a:ext cx="457200" cy="457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35521" y="4498736"/>
            <a:ext cx="1026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ChromeHigh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4644" y="5060848"/>
            <a:ext cx="457200" cy="457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0426" y="5146500"/>
            <a:ext cx="1179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ChromeContrast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4644" y="4413084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9736" y="5919183"/>
            <a:ext cx="2013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NOT RESPECT THEME</a:t>
            </a:r>
            <a:endParaRPr lang="en-US" sz="12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0425" y="6441352"/>
            <a:ext cx="965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BaseWhite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69740" y="6355698"/>
            <a:ext cx="4572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35521" y="6441350"/>
            <a:ext cx="1026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BaseBlack</a:t>
            </a:r>
            <a:endParaRPr lang="en-US" sz="11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4644" y="635569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KEEP ON TOP (Phone Frame)"/>
          <p:cNvGrpSpPr/>
          <p:nvPr/>
        </p:nvGrpSpPr>
        <p:grpSpPr>
          <a:xfrm>
            <a:off x="0" y="0"/>
            <a:ext cx="4572000" cy="8129588"/>
            <a:chOff x="0" y="0"/>
            <a:chExt cx="4572000" cy="8129588"/>
          </a:xfrm>
        </p:grpSpPr>
        <p:pic>
          <p:nvPicPr>
            <p:cNvPr id="4" name="Steering Wheel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519988"/>
              <a:ext cx="4572000" cy="609600"/>
            </a:xfrm>
            <a:prstGeom prst="rect">
              <a:avLst/>
            </a:prstGeom>
          </p:spPr>
        </p:pic>
        <p:pic>
          <p:nvPicPr>
            <p:cNvPr id="3" name="Statu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720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3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53D8449C1E24D83001F99E28E0D0B" ma:contentTypeVersion="3" ma:contentTypeDescription="Create a new document." ma:contentTypeScope="" ma:versionID="9c07c3e638c1199296f77fdaccf6001b">
  <xsd:schema xmlns:xsd="http://www.w3.org/2001/XMLSchema" xmlns:xs="http://www.w3.org/2001/XMLSchema" xmlns:p="http://schemas.microsoft.com/office/2006/metadata/properties" xmlns:ns2="57b46829-05be-45b5-b819-0a162c331775" xmlns:ns3="11a788af-2a95-4add-a4b4-a60d70c1a184" xmlns:ns4="ed4f1a8c-625d-41bf-9ea8-bf9abed4eeb2" targetNamespace="http://schemas.microsoft.com/office/2006/metadata/properties" ma:root="true" ma:fieldsID="503d36e7df1a8a7138b94264e1fef846" ns2:_="" ns3:_="" ns4:_="">
    <xsd:import namespace="57b46829-05be-45b5-b819-0a162c331775"/>
    <xsd:import namespace="11a788af-2a95-4add-a4b4-a60d70c1a184"/>
    <xsd:import namespace="ed4f1a8c-625d-41bf-9ea8-bf9abed4ee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46829-05be-45b5-b819-0a162c33177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788af-2a95-4add-a4b4-a60d70c1a184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f1a8c-625d-41bf-9ea8-bf9abed4eeb2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5BEF3F-D134-4929-BF0D-33EBA9D516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C5CD6B-6358-45EE-B804-AFDE2F8BD4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3AD48D-DF20-4D8D-8CDD-99251B609C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b46829-05be-45b5-b819-0a162c331775"/>
    <ds:schemaRef ds:uri="11a788af-2a95-4add-a4b4-a60d70c1a184"/>
    <ds:schemaRef ds:uri="ed4f1a8c-625d-41bf-9ea8-bf9abed4ee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456</Words>
  <Application>Microsoft Office PowerPoint</Application>
  <PresentationFormat>Custom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2015-04-29T16:42:24Z</dcterms:created>
  <dcterms:modified xsi:type="dcterms:W3CDTF">2015-09-02T21:07:57Z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0x01010032653D8449C1E24D83001F99E28E0D0B</vt:lpwstr>
  </property>
</Properties>
</file>