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sldIdLst>
    <p:sldId id="260" r:id="rId5"/>
    <p:sldId id="261" r:id="rId6"/>
    <p:sldId id="259" r:id="rId7"/>
    <p:sldId id="262" r:id="rId8"/>
  </p:sldIdLst>
  <p:sldSz cx="13003213" cy="8129588"/>
  <p:notesSz cx="6858000" cy="9144000"/>
  <p:defaultTextStyle>
    <a:defPPr>
      <a:defRPr lang="en-US"/>
    </a:defPPr>
    <a:lvl1pPr marL="0" algn="l" defTabSz="1014344" rtl="0" eaLnBrk="1" latinLnBrk="0" hangingPunct="1">
      <a:defRPr sz="1997" kern="1200">
        <a:solidFill>
          <a:schemeClr val="tx1"/>
        </a:solidFill>
        <a:latin typeface="+mn-lt"/>
        <a:ea typeface="+mn-ea"/>
        <a:cs typeface="+mn-cs"/>
      </a:defRPr>
    </a:lvl1pPr>
    <a:lvl2pPr marL="507172" algn="l" defTabSz="1014344" rtl="0" eaLnBrk="1" latinLnBrk="0" hangingPunct="1">
      <a:defRPr sz="1997" kern="1200">
        <a:solidFill>
          <a:schemeClr val="tx1"/>
        </a:solidFill>
        <a:latin typeface="+mn-lt"/>
        <a:ea typeface="+mn-ea"/>
        <a:cs typeface="+mn-cs"/>
      </a:defRPr>
    </a:lvl2pPr>
    <a:lvl3pPr marL="1014344" algn="l" defTabSz="1014344" rtl="0" eaLnBrk="1" latinLnBrk="0" hangingPunct="1">
      <a:defRPr sz="1997" kern="1200">
        <a:solidFill>
          <a:schemeClr val="tx1"/>
        </a:solidFill>
        <a:latin typeface="+mn-lt"/>
        <a:ea typeface="+mn-ea"/>
        <a:cs typeface="+mn-cs"/>
      </a:defRPr>
    </a:lvl3pPr>
    <a:lvl4pPr marL="1521516" algn="l" defTabSz="1014344" rtl="0" eaLnBrk="1" latinLnBrk="0" hangingPunct="1">
      <a:defRPr sz="1997" kern="1200">
        <a:solidFill>
          <a:schemeClr val="tx1"/>
        </a:solidFill>
        <a:latin typeface="+mn-lt"/>
        <a:ea typeface="+mn-ea"/>
        <a:cs typeface="+mn-cs"/>
      </a:defRPr>
    </a:lvl4pPr>
    <a:lvl5pPr marL="2028688" algn="l" defTabSz="1014344" rtl="0" eaLnBrk="1" latinLnBrk="0" hangingPunct="1">
      <a:defRPr sz="1997" kern="1200">
        <a:solidFill>
          <a:schemeClr val="tx1"/>
        </a:solidFill>
        <a:latin typeface="+mn-lt"/>
        <a:ea typeface="+mn-ea"/>
        <a:cs typeface="+mn-cs"/>
      </a:defRPr>
    </a:lvl5pPr>
    <a:lvl6pPr marL="2535860" algn="l" defTabSz="1014344" rtl="0" eaLnBrk="1" latinLnBrk="0" hangingPunct="1">
      <a:defRPr sz="1997" kern="1200">
        <a:solidFill>
          <a:schemeClr val="tx1"/>
        </a:solidFill>
        <a:latin typeface="+mn-lt"/>
        <a:ea typeface="+mn-ea"/>
        <a:cs typeface="+mn-cs"/>
      </a:defRPr>
    </a:lvl6pPr>
    <a:lvl7pPr marL="3043032" algn="l" defTabSz="1014344" rtl="0" eaLnBrk="1" latinLnBrk="0" hangingPunct="1">
      <a:defRPr sz="1997" kern="1200">
        <a:solidFill>
          <a:schemeClr val="tx1"/>
        </a:solidFill>
        <a:latin typeface="+mn-lt"/>
        <a:ea typeface="+mn-ea"/>
        <a:cs typeface="+mn-cs"/>
      </a:defRPr>
    </a:lvl7pPr>
    <a:lvl8pPr marL="3550204" algn="l" defTabSz="1014344" rtl="0" eaLnBrk="1" latinLnBrk="0" hangingPunct="1">
      <a:defRPr sz="1997" kern="1200">
        <a:solidFill>
          <a:schemeClr val="tx1"/>
        </a:solidFill>
        <a:latin typeface="+mn-lt"/>
        <a:ea typeface="+mn-ea"/>
        <a:cs typeface="+mn-cs"/>
      </a:defRPr>
    </a:lvl8pPr>
    <a:lvl9pPr marL="4057376" algn="l" defTabSz="1014344" rtl="0" eaLnBrk="1" latinLnBrk="0" hangingPunct="1">
      <a:defRPr sz="1997"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B03F231-DB88-4F1C-A698-667687EB7B39}">
          <p14:sldIdLst>
            <p14:sldId id="260"/>
            <p14:sldId id="261"/>
            <p14:sldId id="259"/>
          </p14:sldIdLst>
        </p14:section>
        <p14:section name="Device Frames" id="{FCD6D686-58C8-40A4-97EC-585679C3FE8F}">
          <p14:sldIdLst>
            <p14:sldId id="262"/>
          </p14:sldIdLst>
        </p14:section>
      </p14:sectionLst>
    </p:ext>
    <p:ext uri="{EFAFB233-063F-42B5-8137-9DF3F51BA10A}">
      <p15:sldGuideLst xmlns:p15="http://schemas.microsoft.com/office/powerpoint/2012/main">
        <p15:guide id="1" orient="horz" pos="209" userDrawn="1">
          <p15:clr>
            <a:srgbClr val="A4A3A4"/>
          </p15:clr>
        </p15:guide>
        <p15:guide id="2" pos="184" userDrawn="1">
          <p15:clr>
            <a:srgbClr val="A4A3A4"/>
          </p15:clr>
        </p15:guide>
        <p15:guide id="3" pos="8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660"/>
  </p:normalViewPr>
  <p:slideViewPr>
    <p:cSldViewPr snapToGrid="0" showGuides="1">
      <p:cViewPr varScale="1">
        <p:scale>
          <a:sx n="113" d="100"/>
          <a:sy n="113" d="100"/>
        </p:scale>
        <p:origin x="684" y="120"/>
      </p:cViewPr>
      <p:guideLst>
        <p:guide orient="horz" pos="209"/>
        <p:guide pos="184"/>
        <p:guide pos="80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ndows Tablet Chrom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2535" y="-10735"/>
            <a:ext cx="13028281" cy="8151058"/>
          </a:xfrm>
          <a:prstGeom prst="rect">
            <a:avLst/>
          </a:prstGeom>
        </p:spPr>
      </p:pic>
    </p:spTree>
    <p:extLst>
      <p:ext uri="{BB962C8B-B14F-4D97-AF65-F5344CB8AC3E}">
        <p14:creationId xmlns:p14="http://schemas.microsoft.com/office/powerpoint/2010/main" val="140982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665" y="541972"/>
            <a:ext cx="4193874" cy="1896904"/>
          </a:xfrm>
        </p:spPr>
        <p:txBody>
          <a:bodyPr anchor="b"/>
          <a:lstStyle>
            <a:lvl1pPr>
              <a:defRPr sz="341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28059" y="1170511"/>
            <a:ext cx="6582877" cy="5777277"/>
          </a:xfrm>
        </p:spPr>
        <p:txBody>
          <a:bodyPr anchor="t"/>
          <a:lstStyle>
            <a:lvl1pPr marL="0" indent="0">
              <a:buNone/>
              <a:defRPr sz="3413"/>
            </a:lvl1pPr>
            <a:lvl2pPr marL="487604" indent="0">
              <a:buNone/>
              <a:defRPr sz="2986"/>
            </a:lvl2pPr>
            <a:lvl3pPr marL="975208" indent="0">
              <a:buNone/>
              <a:defRPr sz="2560"/>
            </a:lvl3pPr>
            <a:lvl4pPr marL="1462811" indent="0">
              <a:buNone/>
              <a:defRPr sz="2133"/>
            </a:lvl4pPr>
            <a:lvl5pPr marL="1950415" indent="0">
              <a:buNone/>
              <a:defRPr sz="2133"/>
            </a:lvl5pPr>
            <a:lvl6pPr marL="2438019" indent="0">
              <a:buNone/>
              <a:defRPr sz="2133"/>
            </a:lvl6pPr>
            <a:lvl7pPr marL="2925623" indent="0">
              <a:buNone/>
              <a:defRPr sz="2133"/>
            </a:lvl7pPr>
            <a:lvl8pPr marL="3413227" indent="0">
              <a:buNone/>
              <a:defRPr sz="2133"/>
            </a:lvl8pPr>
            <a:lvl9pPr marL="3900830"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895665" y="2438877"/>
            <a:ext cx="4193874" cy="4518320"/>
          </a:xfrm>
        </p:spPr>
        <p:txBody>
          <a:bodyPr/>
          <a:lstStyle>
            <a:lvl1pPr marL="0" indent="0">
              <a:buNone/>
              <a:defRPr sz="1706"/>
            </a:lvl1pPr>
            <a:lvl2pPr marL="487604" indent="0">
              <a:buNone/>
              <a:defRPr sz="1493"/>
            </a:lvl2pPr>
            <a:lvl3pPr marL="975208" indent="0">
              <a:buNone/>
              <a:defRPr sz="1280"/>
            </a:lvl3pPr>
            <a:lvl4pPr marL="1462811" indent="0">
              <a:buNone/>
              <a:defRPr sz="1067"/>
            </a:lvl4pPr>
            <a:lvl5pPr marL="1950415" indent="0">
              <a:buNone/>
              <a:defRPr sz="1067"/>
            </a:lvl5pPr>
            <a:lvl6pPr marL="2438019" indent="0">
              <a:buNone/>
              <a:defRPr sz="1067"/>
            </a:lvl6pPr>
            <a:lvl7pPr marL="2925623" indent="0">
              <a:buNone/>
              <a:defRPr sz="1067"/>
            </a:lvl7pPr>
            <a:lvl8pPr marL="3413227" indent="0">
              <a:buNone/>
              <a:defRPr sz="1067"/>
            </a:lvl8pPr>
            <a:lvl9pPr marL="3900830" indent="0">
              <a:buNone/>
              <a:defRPr sz="10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5B7CA-04DD-4595-B960-150A7001226D}"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CB973-5BB2-4283-827B-C3A8A61F18D3}" type="slidenum">
              <a:rPr lang="en-US" smtClean="0"/>
              <a:t>‹#›</a:t>
            </a:fld>
            <a:endParaRPr lang="en-US"/>
          </a:p>
        </p:txBody>
      </p:sp>
    </p:spTree>
    <p:extLst>
      <p:ext uri="{BB962C8B-B14F-4D97-AF65-F5344CB8AC3E}">
        <p14:creationId xmlns:p14="http://schemas.microsoft.com/office/powerpoint/2010/main" val="270419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B5B7CA-04DD-4595-B960-150A7001226D}"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CB973-5BB2-4283-827B-C3A8A61F18D3}" type="slidenum">
              <a:rPr lang="en-US" smtClean="0"/>
              <a:t>‹#›</a:t>
            </a:fld>
            <a:endParaRPr lang="en-US"/>
          </a:p>
        </p:txBody>
      </p:sp>
    </p:spTree>
    <p:extLst>
      <p:ext uri="{BB962C8B-B14F-4D97-AF65-F5344CB8AC3E}">
        <p14:creationId xmlns:p14="http://schemas.microsoft.com/office/powerpoint/2010/main" val="3202521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5424" y="432825"/>
            <a:ext cx="2803818" cy="6889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93971" y="432825"/>
            <a:ext cx="8248913" cy="6889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B5B7CA-04DD-4595-B960-150A7001226D}"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CB973-5BB2-4283-827B-C3A8A61F18D3}" type="slidenum">
              <a:rPr lang="en-US" smtClean="0"/>
              <a:t>‹#›</a:t>
            </a:fld>
            <a:endParaRPr lang="en-US"/>
          </a:p>
        </p:txBody>
      </p:sp>
    </p:spTree>
    <p:extLst>
      <p:ext uri="{BB962C8B-B14F-4D97-AF65-F5344CB8AC3E}">
        <p14:creationId xmlns:p14="http://schemas.microsoft.com/office/powerpoint/2010/main" val="413957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402" y="1330468"/>
            <a:ext cx="9752410" cy="2830301"/>
          </a:xfrm>
        </p:spPr>
        <p:txBody>
          <a:bodyPr anchor="b"/>
          <a:lstStyle>
            <a:lvl1pPr algn="ctr">
              <a:defRPr sz="6399"/>
            </a:lvl1pPr>
          </a:lstStyle>
          <a:p>
            <a:r>
              <a:rPr lang="en-US" smtClean="0"/>
              <a:t>Click to edit Master title style</a:t>
            </a:r>
            <a:endParaRPr lang="en-US" dirty="0"/>
          </a:p>
        </p:txBody>
      </p:sp>
      <p:sp>
        <p:nvSpPr>
          <p:cNvPr id="3" name="Subtitle 2"/>
          <p:cNvSpPr>
            <a:spLocks noGrp="1"/>
          </p:cNvSpPr>
          <p:nvPr>
            <p:ph type="subTitle" idx="1"/>
          </p:nvPr>
        </p:nvSpPr>
        <p:spPr>
          <a:xfrm>
            <a:off x="1625402" y="4269916"/>
            <a:ext cx="9752410" cy="1962768"/>
          </a:xfrm>
        </p:spPr>
        <p:txBody>
          <a:bodyPr/>
          <a:lstStyle>
            <a:lvl1pPr marL="0" indent="0" algn="ctr">
              <a:buNone/>
              <a:defRPr sz="2560"/>
            </a:lvl1pPr>
            <a:lvl2pPr marL="487604" indent="0" algn="ctr">
              <a:buNone/>
              <a:defRPr sz="2133"/>
            </a:lvl2pPr>
            <a:lvl3pPr marL="975208" indent="0" algn="ctr">
              <a:buNone/>
              <a:defRPr sz="1920"/>
            </a:lvl3pPr>
            <a:lvl4pPr marL="1462811" indent="0" algn="ctr">
              <a:buNone/>
              <a:defRPr sz="1706"/>
            </a:lvl4pPr>
            <a:lvl5pPr marL="1950415" indent="0" algn="ctr">
              <a:buNone/>
              <a:defRPr sz="1706"/>
            </a:lvl5pPr>
            <a:lvl6pPr marL="2438019" indent="0" algn="ctr">
              <a:buNone/>
              <a:defRPr sz="1706"/>
            </a:lvl6pPr>
            <a:lvl7pPr marL="2925623" indent="0" algn="ctr">
              <a:buNone/>
              <a:defRPr sz="1706"/>
            </a:lvl7pPr>
            <a:lvl8pPr marL="3413227" indent="0" algn="ctr">
              <a:buNone/>
              <a:defRPr sz="1706"/>
            </a:lvl8pPr>
            <a:lvl9pPr marL="3900830" indent="0" algn="ctr">
              <a:buNone/>
              <a:defRPr sz="170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B5B7CA-04DD-4595-B960-150A7001226D}"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CB973-5BB2-4283-827B-C3A8A61F18D3}" type="slidenum">
              <a:rPr lang="en-US" smtClean="0"/>
              <a:t>‹#›</a:t>
            </a:fld>
            <a:endParaRPr lang="en-US"/>
          </a:p>
        </p:txBody>
      </p:sp>
    </p:spTree>
    <p:extLst>
      <p:ext uri="{BB962C8B-B14F-4D97-AF65-F5344CB8AC3E}">
        <p14:creationId xmlns:p14="http://schemas.microsoft.com/office/powerpoint/2010/main" val="24324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B5B7CA-04DD-4595-B960-150A7001226D}"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CB973-5BB2-4283-827B-C3A8A61F18D3}" type="slidenum">
              <a:rPr lang="en-US" smtClean="0"/>
              <a:t>‹#›</a:t>
            </a:fld>
            <a:endParaRPr lang="en-US"/>
          </a:p>
        </p:txBody>
      </p:sp>
    </p:spTree>
    <p:extLst>
      <p:ext uri="{BB962C8B-B14F-4D97-AF65-F5344CB8AC3E}">
        <p14:creationId xmlns:p14="http://schemas.microsoft.com/office/powerpoint/2010/main" val="151096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198" y="2026753"/>
            <a:ext cx="11215271" cy="3381682"/>
          </a:xfrm>
        </p:spPr>
        <p:txBody>
          <a:bodyPr anchor="b"/>
          <a:lstStyle>
            <a:lvl1pPr>
              <a:defRPr sz="6399"/>
            </a:lvl1pPr>
          </a:lstStyle>
          <a:p>
            <a:r>
              <a:rPr lang="en-US" smtClean="0"/>
              <a:t>Click to edit Master title style</a:t>
            </a:r>
            <a:endParaRPr lang="en-US" dirty="0"/>
          </a:p>
        </p:txBody>
      </p:sp>
      <p:sp>
        <p:nvSpPr>
          <p:cNvPr id="3" name="Text Placeholder 2"/>
          <p:cNvSpPr>
            <a:spLocks noGrp="1"/>
          </p:cNvSpPr>
          <p:nvPr>
            <p:ph type="body" idx="1"/>
          </p:nvPr>
        </p:nvSpPr>
        <p:spPr>
          <a:xfrm>
            <a:off x="887198" y="5440427"/>
            <a:ext cx="11215271" cy="1778347"/>
          </a:xfrm>
        </p:spPr>
        <p:txBody>
          <a:bodyPr/>
          <a:lstStyle>
            <a:lvl1pPr marL="0" indent="0">
              <a:buNone/>
              <a:defRPr sz="2560">
                <a:solidFill>
                  <a:schemeClr val="tx1">
                    <a:tint val="75000"/>
                  </a:schemeClr>
                </a:solidFill>
              </a:defRPr>
            </a:lvl1pPr>
            <a:lvl2pPr marL="487604" indent="0">
              <a:buNone/>
              <a:defRPr sz="2133">
                <a:solidFill>
                  <a:schemeClr val="tx1">
                    <a:tint val="75000"/>
                  </a:schemeClr>
                </a:solidFill>
              </a:defRPr>
            </a:lvl2pPr>
            <a:lvl3pPr marL="975208" indent="0">
              <a:buNone/>
              <a:defRPr sz="1920">
                <a:solidFill>
                  <a:schemeClr val="tx1">
                    <a:tint val="75000"/>
                  </a:schemeClr>
                </a:solidFill>
              </a:defRPr>
            </a:lvl3pPr>
            <a:lvl4pPr marL="1462811" indent="0">
              <a:buNone/>
              <a:defRPr sz="1706">
                <a:solidFill>
                  <a:schemeClr val="tx1">
                    <a:tint val="75000"/>
                  </a:schemeClr>
                </a:solidFill>
              </a:defRPr>
            </a:lvl4pPr>
            <a:lvl5pPr marL="1950415" indent="0">
              <a:buNone/>
              <a:defRPr sz="1706">
                <a:solidFill>
                  <a:schemeClr val="tx1">
                    <a:tint val="75000"/>
                  </a:schemeClr>
                </a:solidFill>
              </a:defRPr>
            </a:lvl5pPr>
            <a:lvl6pPr marL="2438019" indent="0">
              <a:buNone/>
              <a:defRPr sz="1706">
                <a:solidFill>
                  <a:schemeClr val="tx1">
                    <a:tint val="75000"/>
                  </a:schemeClr>
                </a:solidFill>
              </a:defRPr>
            </a:lvl6pPr>
            <a:lvl7pPr marL="2925623" indent="0">
              <a:buNone/>
              <a:defRPr sz="1706">
                <a:solidFill>
                  <a:schemeClr val="tx1">
                    <a:tint val="75000"/>
                  </a:schemeClr>
                </a:solidFill>
              </a:defRPr>
            </a:lvl7pPr>
            <a:lvl8pPr marL="3413227" indent="0">
              <a:buNone/>
              <a:defRPr sz="1706">
                <a:solidFill>
                  <a:schemeClr val="tx1">
                    <a:tint val="75000"/>
                  </a:schemeClr>
                </a:solidFill>
              </a:defRPr>
            </a:lvl8pPr>
            <a:lvl9pPr marL="3900830" indent="0">
              <a:buNone/>
              <a:defRPr sz="170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5B7CA-04DD-4595-B960-150A7001226D}"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CB973-5BB2-4283-827B-C3A8A61F18D3}" type="slidenum">
              <a:rPr lang="en-US" smtClean="0"/>
              <a:t>‹#›</a:t>
            </a:fld>
            <a:endParaRPr lang="en-US"/>
          </a:p>
        </p:txBody>
      </p:sp>
    </p:spTree>
    <p:extLst>
      <p:ext uri="{BB962C8B-B14F-4D97-AF65-F5344CB8AC3E}">
        <p14:creationId xmlns:p14="http://schemas.microsoft.com/office/powerpoint/2010/main" val="303804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93971" y="2164126"/>
            <a:ext cx="5526366" cy="515814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82876" y="2164126"/>
            <a:ext cx="5526366" cy="515814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B5B7CA-04DD-4595-B960-150A7001226D}"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CB973-5BB2-4283-827B-C3A8A61F18D3}" type="slidenum">
              <a:rPr lang="en-US" smtClean="0"/>
              <a:t>‹#›</a:t>
            </a:fld>
            <a:endParaRPr lang="en-US"/>
          </a:p>
        </p:txBody>
      </p:sp>
    </p:spTree>
    <p:extLst>
      <p:ext uri="{BB962C8B-B14F-4D97-AF65-F5344CB8AC3E}">
        <p14:creationId xmlns:p14="http://schemas.microsoft.com/office/powerpoint/2010/main" val="414488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665" y="432826"/>
            <a:ext cx="11215271" cy="15713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95665" y="1992879"/>
            <a:ext cx="5500968" cy="976679"/>
          </a:xfrm>
        </p:spPr>
        <p:txBody>
          <a:bodyPr anchor="b"/>
          <a:lstStyle>
            <a:lvl1pPr marL="0" indent="0">
              <a:buNone/>
              <a:defRPr sz="2560" b="1"/>
            </a:lvl1pPr>
            <a:lvl2pPr marL="487604" indent="0">
              <a:buNone/>
              <a:defRPr sz="2133" b="1"/>
            </a:lvl2pPr>
            <a:lvl3pPr marL="975208" indent="0">
              <a:buNone/>
              <a:defRPr sz="1920" b="1"/>
            </a:lvl3pPr>
            <a:lvl4pPr marL="1462811" indent="0">
              <a:buNone/>
              <a:defRPr sz="1706" b="1"/>
            </a:lvl4pPr>
            <a:lvl5pPr marL="1950415" indent="0">
              <a:buNone/>
              <a:defRPr sz="1706" b="1"/>
            </a:lvl5pPr>
            <a:lvl6pPr marL="2438019" indent="0">
              <a:buNone/>
              <a:defRPr sz="1706" b="1"/>
            </a:lvl6pPr>
            <a:lvl7pPr marL="2925623" indent="0">
              <a:buNone/>
              <a:defRPr sz="1706" b="1"/>
            </a:lvl7pPr>
            <a:lvl8pPr marL="3413227" indent="0">
              <a:buNone/>
              <a:defRPr sz="1706" b="1"/>
            </a:lvl8pPr>
            <a:lvl9pPr marL="3900830" indent="0">
              <a:buNone/>
              <a:defRPr sz="1706" b="1"/>
            </a:lvl9pPr>
          </a:lstStyle>
          <a:p>
            <a:pPr lvl="0"/>
            <a:r>
              <a:rPr lang="en-US" smtClean="0"/>
              <a:t>Click to edit Master text styles</a:t>
            </a:r>
          </a:p>
        </p:txBody>
      </p:sp>
      <p:sp>
        <p:nvSpPr>
          <p:cNvPr id="4" name="Content Placeholder 3"/>
          <p:cNvSpPr>
            <a:spLocks noGrp="1"/>
          </p:cNvSpPr>
          <p:nvPr>
            <p:ph sz="half" idx="2"/>
          </p:nvPr>
        </p:nvSpPr>
        <p:spPr>
          <a:xfrm>
            <a:off x="895665" y="2969558"/>
            <a:ext cx="5500968" cy="4367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82877" y="1992879"/>
            <a:ext cx="5528059" cy="976679"/>
          </a:xfrm>
        </p:spPr>
        <p:txBody>
          <a:bodyPr anchor="b"/>
          <a:lstStyle>
            <a:lvl1pPr marL="0" indent="0">
              <a:buNone/>
              <a:defRPr sz="2560" b="1"/>
            </a:lvl1pPr>
            <a:lvl2pPr marL="487604" indent="0">
              <a:buNone/>
              <a:defRPr sz="2133" b="1"/>
            </a:lvl2pPr>
            <a:lvl3pPr marL="975208" indent="0">
              <a:buNone/>
              <a:defRPr sz="1920" b="1"/>
            </a:lvl3pPr>
            <a:lvl4pPr marL="1462811" indent="0">
              <a:buNone/>
              <a:defRPr sz="1706" b="1"/>
            </a:lvl4pPr>
            <a:lvl5pPr marL="1950415" indent="0">
              <a:buNone/>
              <a:defRPr sz="1706" b="1"/>
            </a:lvl5pPr>
            <a:lvl6pPr marL="2438019" indent="0">
              <a:buNone/>
              <a:defRPr sz="1706" b="1"/>
            </a:lvl6pPr>
            <a:lvl7pPr marL="2925623" indent="0">
              <a:buNone/>
              <a:defRPr sz="1706" b="1"/>
            </a:lvl7pPr>
            <a:lvl8pPr marL="3413227" indent="0">
              <a:buNone/>
              <a:defRPr sz="1706" b="1"/>
            </a:lvl8pPr>
            <a:lvl9pPr marL="3900830" indent="0">
              <a:buNone/>
              <a:defRPr sz="1706" b="1"/>
            </a:lvl9pPr>
          </a:lstStyle>
          <a:p>
            <a:pPr lvl="0"/>
            <a:r>
              <a:rPr lang="en-US" smtClean="0"/>
              <a:t>Click to edit Master text styles</a:t>
            </a:r>
          </a:p>
        </p:txBody>
      </p:sp>
      <p:sp>
        <p:nvSpPr>
          <p:cNvPr id="6" name="Content Placeholder 5"/>
          <p:cNvSpPr>
            <a:spLocks noGrp="1"/>
          </p:cNvSpPr>
          <p:nvPr>
            <p:ph sz="quarter" idx="4"/>
          </p:nvPr>
        </p:nvSpPr>
        <p:spPr>
          <a:xfrm>
            <a:off x="6582877" y="2969558"/>
            <a:ext cx="5528059" cy="4367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B5B7CA-04DD-4595-B960-150A7001226D}" type="datetimeFigureOut">
              <a:rPr lang="en-US" smtClean="0"/>
              <a:t>9/2/2015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CB973-5BB2-4283-827B-C3A8A61F18D3}" type="slidenum">
              <a:rPr lang="en-US" smtClean="0"/>
              <a:t>‹#›</a:t>
            </a:fld>
            <a:endParaRPr lang="en-US"/>
          </a:p>
        </p:txBody>
      </p:sp>
    </p:spTree>
    <p:extLst>
      <p:ext uri="{BB962C8B-B14F-4D97-AF65-F5344CB8AC3E}">
        <p14:creationId xmlns:p14="http://schemas.microsoft.com/office/powerpoint/2010/main" val="282552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B5B7CA-04DD-4595-B960-150A7001226D}" type="datetimeFigureOut">
              <a:rPr lang="en-US" smtClean="0"/>
              <a:t>9/2/2015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CB973-5BB2-4283-827B-C3A8A61F18D3}" type="slidenum">
              <a:rPr lang="en-US" smtClean="0"/>
              <a:t>‹#›</a:t>
            </a:fld>
            <a:endParaRPr lang="en-US"/>
          </a:p>
        </p:txBody>
      </p:sp>
    </p:spTree>
    <p:extLst>
      <p:ext uri="{BB962C8B-B14F-4D97-AF65-F5344CB8AC3E}">
        <p14:creationId xmlns:p14="http://schemas.microsoft.com/office/powerpoint/2010/main" val="401747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5B7CA-04DD-4595-B960-150A7001226D}" type="datetimeFigureOut">
              <a:rPr lang="en-US" smtClean="0"/>
              <a:t>9/2/2015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CB973-5BB2-4283-827B-C3A8A61F18D3}" type="slidenum">
              <a:rPr lang="en-US" smtClean="0"/>
              <a:t>‹#›</a:t>
            </a:fld>
            <a:endParaRPr lang="en-US"/>
          </a:p>
        </p:txBody>
      </p:sp>
    </p:spTree>
    <p:extLst>
      <p:ext uri="{BB962C8B-B14F-4D97-AF65-F5344CB8AC3E}">
        <p14:creationId xmlns:p14="http://schemas.microsoft.com/office/powerpoint/2010/main" val="154621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665" y="541972"/>
            <a:ext cx="4193874" cy="1896904"/>
          </a:xfrm>
        </p:spPr>
        <p:txBody>
          <a:bodyPr anchor="b"/>
          <a:lstStyle>
            <a:lvl1pPr>
              <a:defRPr sz="3413"/>
            </a:lvl1pPr>
          </a:lstStyle>
          <a:p>
            <a:r>
              <a:rPr lang="en-US" smtClean="0"/>
              <a:t>Click to edit Master title style</a:t>
            </a:r>
            <a:endParaRPr lang="en-US" dirty="0"/>
          </a:p>
        </p:txBody>
      </p:sp>
      <p:sp>
        <p:nvSpPr>
          <p:cNvPr id="3" name="Content Placeholder 2"/>
          <p:cNvSpPr>
            <a:spLocks noGrp="1"/>
          </p:cNvSpPr>
          <p:nvPr>
            <p:ph idx="1"/>
          </p:nvPr>
        </p:nvSpPr>
        <p:spPr>
          <a:xfrm>
            <a:off x="5528059" y="1170511"/>
            <a:ext cx="6582877" cy="5777277"/>
          </a:xfrm>
        </p:spPr>
        <p:txBody>
          <a:bodyPr/>
          <a:lstStyle>
            <a:lvl1pPr>
              <a:defRPr sz="3413"/>
            </a:lvl1pPr>
            <a:lvl2pPr>
              <a:defRPr sz="2986"/>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95665" y="2438877"/>
            <a:ext cx="4193874" cy="4518320"/>
          </a:xfrm>
        </p:spPr>
        <p:txBody>
          <a:bodyPr/>
          <a:lstStyle>
            <a:lvl1pPr marL="0" indent="0">
              <a:buNone/>
              <a:defRPr sz="1706"/>
            </a:lvl1pPr>
            <a:lvl2pPr marL="487604" indent="0">
              <a:buNone/>
              <a:defRPr sz="1493"/>
            </a:lvl2pPr>
            <a:lvl3pPr marL="975208" indent="0">
              <a:buNone/>
              <a:defRPr sz="1280"/>
            </a:lvl3pPr>
            <a:lvl4pPr marL="1462811" indent="0">
              <a:buNone/>
              <a:defRPr sz="1067"/>
            </a:lvl4pPr>
            <a:lvl5pPr marL="1950415" indent="0">
              <a:buNone/>
              <a:defRPr sz="1067"/>
            </a:lvl5pPr>
            <a:lvl6pPr marL="2438019" indent="0">
              <a:buNone/>
              <a:defRPr sz="1067"/>
            </a:lvl6pPr>
            <a:lvl7pPr marL="2925623" indent="0">
              <a:buNone/>
              <a:defRPr sz="1067"/>
            </a:lvl7pPr>
            <a:lvl8pPr marL="3413227" indent="0">
              <a:buNone/>
              <a:defRPr sz="1067"/>
            </a:lvl8pPr>
            <a:lvl9pPr marL="3900830" indent="0">
              <a:buNone/>
              <a:defRPr sz="10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5B7CA-04DD-4595-B960-150A7001226D}"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CB973-5BB2-4283-827B-C3A8A61F18D3}" type="slidenum">
              <a:rPr lang="en-US" smtClean="0"/>
              <a:t>‹#›</a:t>
            </a:fld>
            <a:endParaRPr lang="en-US"/>
          </a:p>
        </p:txBody>
      </p:sp>
    </p:spTree>
    <p:extLst>
      <p:ext uri="{BB962C8B-B14F-4D97-AF65-F5344CB8AC3E}">
        <p14:creationId xmlns:p14="http://schemas.microsoft.com/office/powerpoint/2010/main" val="3860480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3971" y="432826"/>
            <a:ext cx="11215271" cy="15713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93971" y="2164126"/>
            <a:ext cx="11215271" cy="51581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3971" y="7534924"/>
            <a:ext cx="2925723" cy="432825"/>
          </a:xfrm>
          <a:prstGeom prst="rect">
            <a:avLst/>
          </a:prstGeom>
        </p:spPr>
        <p:txBody>
          <a:bodyPr vert="horz" lIns="91440" tIns="45720" rIns="91440" bIns="45720" rtlCol="0" anchor="ctr"/>
          <a:lstStyle>
            <a:lvl1pPr algn="l">
              <a:defRPr sz="1280">
                <a:solidFill>
                  <a:schemeClr val="tx1">
                    <a:tint val="75000"/>
                  </a:schemeClr>
                </a:solidFill>
              </a:defRPr>
            </a:lvl1pPr>
          </a:lstStyle>
          <a:p>
            <a:fld id="{42B5B7CA-04DD-4595-B960-150A7001226D}" type="datetimeFigureOut">
              <a:rPr lang="en-US" smtClean="0"/>
              <a:t>9/2/2015</a:t>
            </a:fld>
            <a:endParaRPr lang="en-US"/>
          </a:p>
        </p:txBody>
      </p:sp>
      <p:sp>
        <p:nvSpPr>
          <p:cNvPr id="5" name="Footer Placeholder 4"/>
          <p:cNvSpPr>
            <a:spLocks noGrp="1"/>
          </p:cNvSpPr>
          <p:nvPr>
            <p:ph type="ftr" sz="quarter" idx="3"/>
          </p:nvPr>
        </p:nvSpPr>
        <p:spPr>
          <a:xfrm>
            <a:off x="4307315" y="7534924"/>
            <a:ext cx="4388584" cy="432825"/>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83519" y="7534924"/>
            <a:ext cx="2925723" cy="432825"/>
          </a:xfrm>
          <a:prstGeom prst="rect">
            <a:avLst/>
          </a:prstGeom>
        </p:spPr>
        <p:txBody>
          <a:bodyPr vert="horz" lIns="91440" tIns="45720" rIns="91440" bIns="45720" rtlCol="0" anchor="ctr"/>
          <a:lstStyle>
            <a:lvl1pPr algn="r">
              <a:defRPr sz="1280">
                <a:solidFill>
                  <a:schemeClr val="tx1">
                    <a:tint val="75000"/>
                  </a:schemeClr>
                </a:solidFill>
              </a:defRPr>
            </a:lvl1pPr>
          </a:lstStyle>
          <a:p>
            <a:fld id="{7ABCB973-5BB2-4283-827B-C3A8A61F18D3}" type="slidenum">
              <a:rPr lang="en-US" smtClean="0"/>
              <a:t>‹#›</a:t>
            </a:fld>
            <a:endParaRPr lang="en-US"/>
          </a:p>
        </p:txBody>
      </p:sp>
    </p:spTree>
    <p:extLst>
      <p:ext uri="{BB962C8B-B14F-4D97-AF65-F5344CB8AC3E}">
        <p14:creationId xmlns:p14="http://schemas.microsoft.com/office/powerpoint/2010/main" val="2178466829"/>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75208"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02" indent="-243802" algn="l" defTabSz="975208" rtl="0" eaLnBrk="1" latinLnBrk="0" hangingPunct="1">
        <a:lnSpc>
          <a:spcPct val="90000"/>
        </a:lnSpc>
        <a:spcBef>
          <a:spcPts val="1067"/>
        </a:spcBef>
        <a:buFont typeface="Arial" panose="020B0604020202020204" pitchFamily="34" charset="0"/>
        <a:buChar char="•"/>
        <a:defRPr sz="2986" kern="1200">
          <a:solidFill>
            <a:schemeClr val="tx1"/>
          </a:solidFill>
          <a:latin typeface="+mn-lt"/>
          <a:ea typeface="+mn-ea"/>
          <a:cs typeface="+mn-cs"/>
        </a:defRPr>
      </a:lvl1pPr>
      <a:lvl2pPr marL="731406" indent="-243802" algn="l" defTabSz="975208"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010" indent="-243802" algn="l" defTabSz="975208"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613" indent="-243802" algn="l" defTabSz="97520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217" indent="-243802" algn="l" defTabSz="97520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1821" indent="-243802" algn="l" defTabSz="97520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69425" indent="-243802" algn="l" defTabSz="97520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029" indent="-243802" algn="l" defTabSz="97520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4632" indent="-243802" algn="l" defTabSz="97520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208" rtl="0" eaLnBrk="1" latinLnBrk="0" hangingPunct="1">
        <a:defRPr sz="1920" kern="1200">
          <a:solidFill>
            <a:schemeClr val="tx1"/>
          </a:solidFill>
          <a:latin typeface="+mn-lt"/>
          <a:ea typeface="+mn-ea"/>
          <a:cs typeface="+mn-cs"/>
        </a:defRPr>
      </a:lvl1pPr>
      <a:lvl2pPr marL="487604" algn="l" defTabSz="975208" rtl="0" eaLnBrk="1" latinLnBrk="0" hangingPunct="1">
        <a:defRPr sz="1920" kern="1200">
          <a:solidFill>
            <a:schemeClr val="tx1"/>
          </a:solidFill>
          <a:latin typeface="+mn-lt"/>
          <a:ea typeface="+mn-ea"/>
          <a:cs typeface="+mn-cs"/>
        </a:defRPr>
      </a:lvl2pPr>
      <a:lvl3pPr marL="975208" algn="l" defTabSz="975208" rtl="0" eaLnBrk="1" latinLnBrk="0" hangingPunct="1">
        <a:defRPr sz="1920" kern="1200">
          <a:solidFill>
            <a:schemeClr val="tx1"/>
          </a:solidFill>
          <a:latin typeface="+mn-lt"/>
          <a:ea typeface="+mn-ea"/>
          <a:cs typeface="+mn-cs"/>
        </a:defRPr>
      </a:lvl3pPr>
      <a:lvl4pPr marL="1462811" algn="l" defTabSz="975208" rtl="0" eaLnBrk="1" latinLnBrk="0" hangingPunct="1">
        <a:defRPr sz="1920" kern="1200">
          <a:solidFill>
            <a:schemeClr val="tx1"/>
          </a:solidFill>
          <a:latin typeface="+mn-lt"/>
          <a:ea typeface="+mn-ea"/>
          <a:cs typeface="+mn-cs"/>
        </a:defRPr>
      </a:lvl4pPr>
      <a:lvl5pPr marL="1950415" algn="l" defTabSz="975208" rtl="0" eaLnBrk="1" latinLnBrk="0" hangingPunct="1">
        <a:defRPr sz="1920" kern="1200">
          <a:solidFill>
            <a:schemeClr val="tx1"/>
          </a:solidFill>
          <a:latin typeface="+mn-lt"/>
          <a:ea typeface="+mn-ea"/>
          <a:cs typeface="+mn-cs"/>
        </a:defRPr>
      </a:lvl5pPr>
      <a:lvl6pPr marL="2438019" algn="l" defTabSz="975208" rtl="0" eaLnBrk="1" latinLnBrk="0" hangingPunct="1">
        <a:defRPr sz="1920" kern="1200">
          <a:solidFill>
            <a:schemeClr val="tx1"/>
          </a:solidFill>
          <a:latin typeface="+mn-lt"/>
          <a:ea typeface="+mn-ea"/>
          <a:cs typeface="+mn-cs"/>
        </a:defRPr>
      </a:lvl6pPr>
      <a:lvl7pPr marL="2925623" algn="l" defTabSz="975208" rtl="0" eaLnBrk="1" latinLnBrk="0" hangingPunct="1">
        <a:defRPr sz="1920" kern="1200">
          <a:solidFill>
            <a:schemeClr val="tx1"/>
          </a:solidFill>
          <a:latin typeface="+mn-lt"/>
          <a:ea typeface="+mn-ea"/>
          <a:cs typeface="+mn-cs"/>
        </a:defRPr>
      </a:lvl7pPr>
      <a:lvl8pPr marL="3413227" algn="l" defTabSz="975208" rtl="0" eaLnBrk="1" latinLnBrk="0" hangingPunct="1">
        <a:defRPr sz="1920" kern="1200">
          <a:solidFill>
            <a:schemeClr val="tx1"/>
          </a:solidFill>
          <a:latin typeface="+mn-lt"/>
          <a:ea typeface="+mn-ea"/>
          <a:cs typeface="+mn-cs"/>
        </a:defRPr>
      </a:lvl8pPr>
      <a:lvl9pPr marL="3900830" algn="l" defTabSz="975208"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ROLS"/>
          <p:cNvSpPr txBox="1"/>
          <p:nvPr/>
        </p:nvSpPr>
        <p:spPr>
          <a:xfrm>
            <a:off x="202966" y="3368655"/>
            <a:ext cx="4985120" cy="461665"/>
          </a:xfrm>
          <a:prstGeom prst="rect">
            <a:avLst/>
          </a:prstGeom>
          <a:noFill/>
        </p:spPr>
        <p:txBody>
          <a:bodyPr wrap="square" rtlCol="0">
            <a:spAutoFit/>
          </a:bodyPr>
          <a:lstStyle/>
          <a:p>
            <a:r>
              <a:rPr lang="en-US" sz="2400" dirty="0" smtClean="0">
                <a:latin typeface="Segoe UI Light" panose="020B0502040204020203" pitchFamily="34" charset="0"/>
                <a:cs typeface="Segoe UI Light" panose="020B0502040204020203" pitchFamily="34" charset="0"/>
              </a:rPr>
              <a:t>Welcome to the PowerPoint UI Toolkit </a:t>
            </a:r>
            <a:endParaRPr lang="en-US" sz="2400" dirty="0">
              <a:latin typeface="Segoe UI Light" panose="020B0502040204020203" pitchFamily="34" charset="0"/>
              <a:cs typeface="Segoe UI Light" panose="020B0502040204020203" pitchFamily="34" charset="0"/>
            </a:endParaRPr>
          </a:p>
        </p:txBody>
      </p:sp>
      <p:sp>
        <p:nvSpPr>
          <p:cNvPr id="3" name="TextBox 2"/>
          <p:cNvSpPr txBox="1"/>
          <p:nvPr/>
        </p:nvSpPr>
        <p:spPr>
          <a:xfrm>
            <a:off x="202965" y="3953288"/>
            <a:ext cx="4985120" cy="430887"/>
          </a:xfrm>
          <a:prstGeom prst="rect">
            <a:avLst/>
          </a:prstGeom>
          <a:noFill/>
        </p:spPr>
        <p:txBody>
          <a:bodyPr wrap="square" rtlCol="0">
            <a:spAutoFit/>
          </a:bodyPr>
          <a:lstStyle/>
          <a:p>
            <a:r>
              <a:rPr lang="en-US" sz="1100" dirty="0">
                <a:latin typeface="Segoe UI Semilight" panose="020B0402040204020203" pitchFamily="34" charset="0"/>
                <a:cs typeface="Segoe UI Semilight" panose="020B0402040204020203" pitchFamily="34" charset="0"/>
              </a:rPr>
              <a:t>The goal of this toolkit is to help designers and developers put together high-fidelity UI wireframes using standard controls and patterns</a:t>
            </a:r>
            <a:r>
              <a:rPr lang="en-US" sz="1100" dirty="0" smtClean="0">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1203369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965" y="212829"/>
            <a:ext cx="3124253" cy="461665"/>
          </a:xfrm>
          <a:prstGeom prst="rect">
            <a:avLst/>
          </a:prstGeom>
        </p:spPr>
        <p:txBody>
          <a:bodyPr wrap="none">
            <a:spAutoFit/>
          </a:bodyPr>
          <a:lstStyle/>
          <a:p>
            <a:r>
              <a:rPr lang="en-US" sz="2400" dirty="0" smtClean="0">
                <a:latin typeface="Segoe UI Light" panose="020B0502040204020203" pitchFamily="34" charset="0"/>
                <a:cs typeface="Segoe UI Light" panose="020B0502040204020203" pitchFamily="34" charset="0"/>
              </a:rPr>
              <a:t>How to use the Toolkit </a:t>
            </a:r>
            <a:endParaRPr lang="en-US" sz="2400" dirty="0">
              <a:latin typeface="Segoe UI Light" panose="020B0502040204020203" pitchFamily="34" charset="0"/>
              <a:cs typeface="Segoe UI Light" panose="020B0502040204020203" pitchFamily="34" charset="0"/>
            </a:endParaRPr>
          </a:p>
        </p:txBody>
      </p:sp>
      <p:sp>
        <p:nvSpPr>
          <p:cNvPr id="3" name="Rectangle 2"/>
          <p:cNvSpPr/>
          <p:nvPr/>
        </p:nvSpPr>
        <p:spPr>
          <a:xfrm>
            <a:off x="202964" y="730525"/>
            <a:ext cx="7137636" cy="2477601"/>
          </a:xfrm>
          <a:prstGeom prst="rect">
            <a:avLst/>
          </a:prstGeom>
        </p:spPr>
        <p:txBody>
          <a:bodyPr wrap="square">
            <a:spAutoFit/>
          </a:bodyPr>
          <a:lstStyle/>
          <a:p>
            <a:r>
              <a:rPr lang="en-US" sz="1400" dirty="0" smtClean="0">
                <a:latin typeface="Segoe UI Semibold" panose="020B0702040204020203" pitchFamily="34" charset="0"/>
                <a:cs typeface="Segoe UI Semibold" panose="020B0702040204020203" pitchFamily="34" charset="0"/>
              </a:rPr>
              <a:t>ANATOMY OF THE TOOLKIT</a:t>
            </a:r>
          </a:p>
          <a:p>
            <a:r>
              <a:rPr lang="en-US" sz="1200" dirty="0" smtClean="0">
                <a:latin typeface="Segoe UI Semilight" panose="020B0402040204020203" pitchFamily="34" charset="0"/>
                <a:cs typeface="Segoe UI Semilight" panose="020B0402040204020203" pitchFamily="34" charset="0"/>
              </a:rPr>
              <a:t>Slide 1: Intro</a:t>
            </a:r>
          </a:p>
          <a:p>
            <a:endParaRPr lang="en-US" sz="1200" dirty="0">
              <a:latin typeface="Segoe UI Semilight" panose="020B0402040204020203" pitchFamily="34" charset="0"/>
              <a:cs typeface="Segoe UI Semilight" panose="020B0402040204020203" pitchFamily="34" charset="0"/>
            </a:endParaRPr>
          </a:p>
          <a:p>
            <a:r>
              <a:rPr lang="en-US" sz="1200" dirty="0" smtClean="0">
                <a:latin typeface="Segoe UI Semilight" panose="020B0402040204020203" pitchFamily="34" charset="0"/>
                <a:cs typeface="Segoe UI Semilight" panose="020B0402040204020203" pitchFamily="34" charset="0"/>
              </a:rPr>
              <a:t>Slide 2: Instructions</a:t>
            </a:r>
          </a:p>
          <a:p>
            <a:endParaRPr lang="en-US" sz="1200" dirty="0" smtClean="0">
              <a:latin typeface="Segoe UI Semilight" panose="020B0402040204020203" pitchFamily="34" charset="0"/>
              <a:cs typeface="Segoe UI Semilight" panose="020B0402040204020203" pitchFamily="34" charset="0"/>
            </a:endParaRPr>
          </a:p>
          <a:p>
            <a:r>
              <a:rPr lang="en-US" sz="1200" dirty="0" smtClean="0">
                <a:latin typeface="Segoe UI Semilight" panose="020B0402040204020203" pitchFamily="34" charset="0"/>
                <a:cs typeface="Segoe UI Semilight" panose="020B0402040204020203" pitchFamily="34" charset="0"/>
              </a:rPr>
              <a:t>Slide 3: Type &amp; Colors</a:t>
            </a:r>
          </a:p>
          <a:p>
            <a:pPr lvl="0"/>
            <a:r>
              <a:rPr lang="en-US" sz="1100" dirty="0">
                <a:solidFill>
                  <a:prstClr val="white">
                    <a:lumMod val="50000"/>
                  </a:prstClr>
                </a:solidFill>
                <a:latin typeface="Segoe UI Semilight" panose="020B0402040204020203" pitchFamily="34" charset="0"/>
                <a:cs typeface="Segoe UI Semilight" panose="020B0402040204020203" pitchFamily="34" charset="0"/>
              </a:rPr>
              <a:t>On this slide are the standard type sizes, as well as the basic colors you should use in your comps. This toolkit was designed to be used with the Light Theme.</a:t>
            </a:r>
            <a:endParaRPr lang="en-US" sz="1100" dirty="0">
              <a:latin typeface="Segoe UI Semilight" panose="020B0402040204020203" pitchFamily="34" charset="0"/>
              <a:cs typeface="Segoe UI Semilight" panose="020B0402040204020203" pitchFamily="34" charset="0"/>
            </a:endParaRPr>
          </a:p>
          <a:p>
            <a:pPr lvl="0"/>
            <a:endParaRPr lang="en-US" sz="1400" dirty="0" smtClean="0">
              <a:latin typeface="Segoe UI Semilight" panose="020B0402040204020203" pitchFamily="34" charset="0"/>
              <a:cs typeface="Segoe UI Semilight" panose="020B0402040204020203" pitchFamily="34" charset="0"/>
            </a:endParaRPr>
          </a:p>
          <a:p>
            <a:r>
              <a:rPr lang="en-US" sz="1200" dirty="0" smtClean="0">
                <a:latin typeface="Segoe UI Semilight" panose="020B0402040204020203" pitchFamily="34" charset="0"/>
                <a:cs typeface="Segoe UI Semilight" panose="020B0402040204020203" pitchFamily="34" charset="0"/>
              </a:rPr>
              <a:t>Slide 4: Device Frame</a:t>
            </a:r>
          </a:p>
          <a:p>
            <a:r>
              <a:rPr lang="en-US" sz="1100" dirty="0">
                <a:solidFill>
                  <a:schemeClr val="bg1">
                    <a:lumMod val="50000"/>
                  </a:schemeClr>
                </a:solidFill>
                <a:latin typeface="Segoe UI Semilight" panose="020B0402040204020203" pitchFamily="34" charset="0"/>
                <a:cs typeface="Segoe UI Semilight" panose="020B0402040204020203" pitchFamily="34" charset="0"/>
              </a:rPr>
              <a:t>The device frames represent the common sizes within the three device snap points (phone, tablet, </a:t>
            </a:r>
            <a:r>
              <a:rPr lang="en-US" sz="1100" dirty="0" smtClean="0">
                <a:solidFill>
                  <a:schemeClr val="bg1">
                    <a:lumMod val="50000"/>
                  </a:schemeClr>
                </a:solidFill>
                <a:latin typeface="Segoe UI Semilight" panose="020B0402040204020203" pitchFamily="34" charset="0"/>
                <a:cs typeface="Segoe UI Semilight" panose="020B0402040204020203" pitchFamily="34" charset="0"/>
              </a:rPr>
              <a:t>desktops). </a:t>
            </a:r>
            <a:r>
              <a:rPr lang="en-US" sz="1100" dirty="0">
                <a:solidFill>
                  <a:schemeClr val="bg1">
                    <a:lumMod val="50000"/>
                  </a:schemeClr>
                </a:solidFill>
                <a:latin typeface="Segoe UI Semilight" panose="020B0402040204020203" pitchFamily="34" charset="0"/>
                <a:cs typeface="Segoe UI Semilight" panose="020B0402040204020203" pitchFamily="34" charset="0"/>
              </a:rPr>
              <a:t>These are the standard screen sizes that the design team is targeting. Within each frame, the dotted red lines indicate the standard page margins; your UI should fit within these boundaries (though it can scroll off the bottom).</a:t>
            </a:r>
            <a:endParaRPr lang="en-US" sz="1100" dirty="0" smtClean="0">
              <a:solidFill>
                <a:schemeClr val="bg1">
                  <a:lumMod val="50000"/>
                </a:schemeClr>
              </a:solidFill>
              <a:latin typeface="Segoe UI Semilight" panose="020B0402040204020203" pitchFamily="34" charset="0"/>
              <a:cs typeface="Segoe UI Semilight" panose="020B0402040204020203" pitchFamily="34" charset="0"/>
            </a:endParaRPr>
          </a:p>
        </p:txBody>
      </p:sp>
      <p:sp>
        <p:nvSpPr>
          <p:cNvPr id="4" name="Rectangle 3"/>
          <p:cNvSpPr/>
          <p:nvPr/>
        </p:nvSpPr>
        <p:spPr>
          <a:xfrm>
            <a:off x="202964" y="3763761"/>
            <a:ext cx="7137636" cy="3970318"/>
          </a:xfrm>
          <a:prstGeom prst="rect">
            <a:avLst/>
          </a:prstGeom>
        </p:spPr>
        <p:txBody>
          <a:bodyPr wrap="square">
            <a:spAutoFit/>
          </a:bodyPr>
          <a:lstStyle/>
          <a:p>
            <a:r>
              <a:rPr lang="en-US" sz="1400" dirty="0" smtClean="0">
                <a:latin typeface="Segoe UI Semibold" panose="020B0702040204020203" pitchFamily="34" charset="0"/>
                <a:cs typeface="Segoe UI Semibold" panose="020B0702040204020203" pitchFamily="34" charset="0"/>
              </a:rPr>
              <a:t>HOW TO BUILD UI</a:t>
            </a:r>
          </a:p>
          <a:p>
            <a:pPr marL="342900" indent="-342900">
              <a:spcAft>
                <a:spcPts val="1200"/>
              </a:spcAft>
              <a:buFont typeface="+mj-lt"/>
              <a:buAutoNum type="arabicPeriod"/>
            </a:pPr>
            <a:r>
              <a:rPr lang="en-US" sz="1200" dirty="0">
                <a:latin typeface="Segoe UI Semilight" panose="020B0402040204020203" pitchFamily="34" charset="0"/>
                <a:cs typeface="Segoe UI Semilight" panose="020B0402040204020203" pitchFamily="34" charset="0"/>
              </a:rPr>
              <a:t>Start by saving a copy of this deck. Don’t save over the original!</a:t>
            </a:r>
          </a:p>
          <a:p>
            <a:pPr marL="342900" indent="-342900">
              <a:spcAft>
                <a:spcPts val="1200"/>
              </a:spcAft>
              <a:buFont typeface="+mj-lt"/>
              <a:buAutoNum type="arabicPeriod"/>
            </a:pPr>
            <a:r>
              <a:rPr lang="en-US" sz="1200" dirty="0">
                <a:latin typeface="Segoe UI Semilight" panose="020B0402040204020203" pitchFamily="34" charset="0"/>
                <a:cs typeface="Segoe UI Semilight" panose="020B0402040204020203" pitchFamily="34" charset="0"/>
              </a:rPr>
              <a:t>Make sure that you have Visual Studio 2013 Premium or Ultimate installed</a:t>
            </a:r>
            <a:r>
              <a:rPr lang="en-US" sz="1200" dirty="0" smtClean="0">
                <a:latin typeface="Segoe UI Semilight" panose="020B0402040204020203" pitchFamily="34" charset="0"/>
                <a:cs typeface="Segoe UI Semilight" panose="020B0402040204020203" pitchFamily="34" charset="0"/>
              </a:rPr>
              <a:t>.</a:t>
            </a:r>
            <a:endParaRPr lang="en-US" sz="1200" dirty="0">
              <a:latin typeface="Segoe UI Semilight" panose="020B0402040204020203" pitchFamily="34" charset="0"/>
              <a:cs typeface="Segoe UI Semilight" panose="020B0402040204020203" pitchFamily="34" charset="0"/>
            </a:endParaRPr>
          </a:p>
          <a:p>
            <a:pPr marL="342900" indent="-342900">
              <a:spcAft>
                <a:spcPts val="1200"/>
              </a:spcAft>
              <a:buFont typeface="+mj-lt"/>
              <a:buAutoNum type="arabicPeriod"/>
            </a:pPr>
            <a:r>
              <a:rPr lang="en-US" sz="1200" dirty="0">
                <a:latin typeface="Segoe UI Semilight" panose="020B0402040204020203" pitchFamily="34" charset="0"/>
                <a:cs typeface="Segoe UI Semilight" panose="020B0402040204020203" pitchFamily="34" charset="0"/>
              </a:rPr>
              <a:t>Go to the Storyboarding tab and open the Storyboard Shapes panel. Import storyboard shapes from the </a:t>
            </a:r>
            <a:r>
              <a:rPr lang="en-US" sz="1200" dirty="0">
                <a:latin typeface="Segoe UI Semibold" panose="020B0702040204020203" pitchFamily="34" charset="0"/>
                <a:cs typeface="Segoe UI Semibold" panose="020B0702040204020203" pitchFamily="34" charset="0"/>
              </a:rPr>
              <a:t>Storyboard Shapes </a:t>
            </a:r>
            <a:r>
              <a:rPr lang="en-US" sz="1200" dirty="0">
                <a:latin typeface="Segoe UI Semilight" panose="020B0402040204020203" pitchFamily="34" charset="0"/>
                <a:cs typeface="Segoe UI Semilight" panose="020B0402040204020203" pitchFamily="34" charset="0"/>
              </a:rPr>
              <a:t>directory included in this </a:t>
            </a:r>
            <a:r>
              <a:rPr lang="en-US" sz="1200" dirty="0" smtClean="0">
                <a:latin typeface="Segoe UI Semilight" panose="020B0402040204020203" pitchFamily="34" charset="0"/>
                <a:cs typeface="Segoe UI Semilight" panose="020B0402040204020203" pitchFamily="34" charset="0"/>
              </a:rPr>
              <a:t>download.</a:t>
            </a:r>
            <a:endParaRPr lang="en-US" sz="1200" dirty="0">
              <a:latin typeface="Segoe UI Semilight" panose="020B0402040204020203" pitchFamily="34" charset="0"/>
              <a:cs typeface="Segoe UI Semilight" panose="020B0402040204020203" pitchFamily="34" charset="0"/>
            </a:endParaRPr>
          </a:p>
          <a:p>
            <a:pPr marL="342900" indent="-342900">
              <a:spcAft>
                <a:spcPts val="1200"/>
              </a:spcAft>
              <a:buFont typeface="+mj-lt"/>
              <a:buAutoNum type="arabicPeriod"/>
            </a:pPr>
            <a:r>
              <a:rPr lang="en-US" sz="1200" dirty="0">
                <a:latin typeface="Segoe UI Semilight" panose="020B0402040204020203" pitchFamily="34" charset="0"/>
                <a:cs typeface="Segoe UI Semilight" panose="020B0402040204020203" pitchFamily="34" charset="0"/>
              </a:rPr>
              <a:t>Use the device frames for whichever devices the app is targeting. Most Universal Windows Platform apps will show UI across all three.</a:t>
            </a:r>
          </a:p>
          <a:p>
            <a:pPr marL="342900" indent="-342900">
              <a:spcAft>
                <a:spcPts val="1200"/>
              </a:spcAft>
              <a:buFont typeface="+mj-lt"/>
              <a:buAutoNum type="arabicPeriod"/>
            </a:pPr>
            <a:r>
              <a:rPr lang="en-US" sz="1200" dirty="0">
                <a:latin typeface="Segoe UI Semilight" panose="020B0402040204020203" pitchFamily="34" charset="0"/>
                <a:cs typeface="Segoe UI Semilight" panose="020B0402040204020203" pitchFamily="34" charset="0"/>
              </a:rPr>
              <a:t>Turn on Guides from the View tab. Your UI should fall within the boundaries of the guides.</a:t>
            </a:r>
          </a:p>
          <a:p>
            <a:pPr marL="342900" indent="-342900">
              <a:spcAft>
                <a:spcPts val="1200"/>
              </a:spcAft>
              <a:buFont typeface="+mj-lt"/>
              <a:buAutoNum type="arabicPeriod"/>
            </a:pPr>
            <a:r>
              <a:rPr lang="en-US" sz="1200" dirty="0">
                <a:latin typeface="Segoe UI Semilight" panose="020B0402040204020203" pitchFamily="34" charset="0"/>
                <a:cs typeface="Segoe UI Semilight" panose="020B0402040204020203" pitchFamily="34" charset="0"/>
              </a:rPr>
              <a:t>Drag the controls you need from Storyboard Shapes into the device frames. Use the type styles and color swatches provided, and refer to the UX guidelines documentation for more about how to put a page together.</a:t>
            </a:r>
          </a:p>
          <a:p>
            <a:pPr marL="342900" indent="-342900">
              <a:spcAft>
                <a:spcPts val="1200"/>
              </a:spcAft>
              <a:buFont typeface="+mj-lt"/>
              <a:buAutoNum type="arabicPeriod"/>
            </a:pPr>
            <a:r>
              <a:rPr lang="en-US" sz="1200" dirty="0">
                <a:latin typeface="Segoe UI Semilight" panose="020B0402040204020203" pitchFamily="34" charset="0"/>
                <a:cs typeface="Segoe UI Semilight" panose="020B0402040204020203" pitchFamily="34" charset="0"/>
              </a:rPr>
              <a:t>Keep the device frame on the top of the layers so that controls do not overlap. (Labeled “KEEP ON TOP (XXXXX Frame)”)</a:t>
            </a:r>
          </a:p>
          <a:p>
            <a:pPr marL="342900" indent="-342900">
              <a:spcAft>
                <a:spcPts val="1200"/>
              </a:spcAft>
              <a:buFont typeface="+mj-lt"/>
              <a:buAutoNum type="arabicPeriod"/>
            </a:pPr>
            <a:r>
              <a:rPr lang="en-US" sz="1200" dirty="0">
                <a:latin typeface="Segoe UI Semilight" panose="020B0402040204020203" pitchFamily="34" charset="0"/>
                <a:cs typeface="Segoe UI Semilight" panose="020B0402040204020203" pitchFamily="34" charset="0"/>
              </a:rPr>
              <a:t>When you’ve created your screens, you can export individual slides by selecting “Save As” (PNG format) and “Just This One” when prompted.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1651" y="1686149"/>
            <a:ext cx="1285766" cy="1269490"/>
          </a:xfrm>
          <a:prstGeom prst="rect">
            <a:avLst/>
          </a:prstGeom>
        </p:spPr>
      </p:pic>
      <p:sp>
        <p:nvSpPr>
          <p:cNvPr id="7" name="TextBox 6"/>
          <p:cNvSpPr txBox="1"/>
          <p:nvPr/>
        </p:nvSpPr>
        <p:spPr>
          <a:xfrm>
            <a:off x="7688987" y="730525"/>
            <a:ext cx="3679403" cy="677108"/>
          </a:xfrm>
          <a:prstGeom prst="rect">
            <a:avLst/>
          </a:prstGeom>
          <a:noFill/>
        </p:spPr>
        <p:txBody>
          <a:bodyPr wrap="square" rtlCol="0">
            <a:spAutoFit/>
          </a:bodyPr>
          <a:lstStyle/>
          <a:p>
            <a:r>
              <a:rPr lang="en-US" sz="1400" dirty="0" smtClean="0">
                <a:latin typeface="Segoe UI Semibold" panose="020B0702040204020203" pitchFamily="34" charset="0"/>
                <a:cs typeface="Segoe UI Semibold" panose="020B0702040204020203" pitchFamily="34" charset="0"/>
              </a:rPr>
              <a:t>HELPFUL TIP</a:t>
            </a:r>
          </a:p>
          <a:p>
            <a:r>
              <a:rPr lang="en-US" sz="1200" dirty="0">
                <a:latin typeface="Segoe UI Semilight" panose="020B0402040204020203" pitchFamily="34" charset="0"/>
                <a:cs typeface="Segoe UI Semilight" panose="020B0402040204020203" pitchFamily="34" charset="0"/>
              </a:rPr>
              <a:t>PowerPoint has a layer panel—you can find it under the Editing group in the Home tab.</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2692" y="1686149"/>
            <a:ext cx="2362200" cy="4400550"/>
          </a:xfrm>
          <a:prstGeom prst="rect">
            <a:avLst/>
          </a:prstGeom>
        </p:spPr>
      </p:pic>
    </p:spTree>
    <p:extLst>
      <p:ext uri="{BB962C8B-B14F-4D97-AF65-F5344CB8AC3E}">
        <p14:creationId xmlns:p14="http://schemas.microsoft.com/office/powerpoint/2010/main" val="24813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ROLS"/>
          <p:cNvSpPr txBox="1"/>
          <p:nvPr/>
        </p:nvSpPr>
        <p:spPr>
          <a:xfrm>
            <a:off x="202965" y="223378"/>
            <a:ext cx="1558247" cy="461665"/>
          </a:xfrm>
          <a:prstGeom prst="rect">
            <a:avLst/>
          </a:prstGeom>
          <a:noFill/>
        </p:spPr>
        <p:txBody>
          <a:bodyPr wrap="none" rtlCol="0">
            <a:spAutoFit/>
          </a:bodyPr>
          <a:lstStyle/>
          <a:p>
            <a:r>
              <a:rPr lang="en-US" sz="2400" smtClean="0">
                <a:latin typeface="Segoe UI Light" panose="020B0502040204020203" pitchFamily="34" charset="0"/>
                <a:cs typeface="Segoe UI Light" panose="020B0502040204020203" pitchFamily="34" charset="0"/>
              </a:rPr>
              <a:t>Type </a:t>
            </a:r>
            <a:r>
              <a:rPr lang="en-US" sz="2400" smtClean="0">
                <a:latin typeface="Segoe UI Light" panose="020B0502040204020203" pitchFamily="34" charset="0"/>
                <a:cs typeface="Segoe UI Light" panose="020B0502040204020203" pitchFamily="34" charset="0"/>
              </a:rPr>
              <a:t>styles</a:t>
            </a:r>
            <a:endParaRPr lang="en-US" sz="2400" dirty="0">
              <a:latin typeface="Segoe UI Light" panose="020B0502040204020203" pitchFamily="34" charset="0"/>
              <a:cs typeface="Segoe UI Light" panose="020B0502040204020203" pitchFamily="34" charset="0"/>
            </a:endParaRPr>
          </a:p>
        </p:txBody>
      </p:sp>
      <p:sp>
        <p:nvSpPr>
          <p:cNvPr id="9" name="TextBox 8"/>
          <p:cNvSpPr txBox="1"/>
          <p:nvPr/>
        </p:nvSpPr>
        <p:spPr>
          <a:xfrm>
            <a:off x="202966" y="749894"/>
            <a:ext cx="3039587" cy="430887"/>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Copy and paste these text elements into your comps to conform to the standard type styles.</a:t>
            </a:r>
            <a:endParaRPr lang="en-US" sz="1100" dirty="0">
              <a:latin typeface="Segoe UI" panose="020B0502040204020203" pitchFamily="34" charset="0"/>
              <a:cs typeface="Segoe UI" panose="020B0502040204020203" pitchFamily="34" charset="0"/>
            </a:endParaRPr>
          </a:p>
        </p:txBody>
      </p:sp>
      <p:sp>
        <p:nvSpPr>
          <p:cNvPr id="4" name="Header"/>
          <p:cNvSpPr txBox="1"/>
          <p:nvPr/>
        </p:nvSpPr>
        <p:spPr>
          <a:xfrm>
            <a:off x="167302" y="1242336"/>
            <a:ext cx="1996059" cy="800219"/>
          </a:xfrm>
          <a:prstGeom prst="rect">
            <a:avLst/>
          </a:prstGeom>
          <a:noFill/>
        </p:spPr>
        <p:txBody>
          <a:bodyPr wrap="none" rtlCol="0">
            <a:spAutoFit/>
          </a:bodyPr>
          <a:lstStyle/>
          <a:p>
            <a:r>
              <a:rPr lang="en-US" sz="4600" dirty="0" smtClean="0">
                <a:latin typeface="Segoe UI Light" panose="020B0502040204020203" pitchFamily="34" charset="0"/>
                <a:cs typeface="Segoe UI Light" panose="020B0502040204020203" pitchFamily="34" charset="0"/>
              </a:rPr>
              <a:t>Header</a:t>
            </a:r>
            <a:endParaRPr lang="en-US" sz="4600" dirty="0">
              <a:latin typeface="Segoe UI Light" panose="020B0502040204020203" pitchFamily="34" charset="0"/>
              <a:cs typeface="Segoe UI Light" panose="020B0502040204020203" pitchFamily="34" charset="0"/>
            </a:endParaRPr>
          </a:p>
        </p:txBody>
      </p:sp>
      <p:sp>
        <p:nvSpPr>
          <p:cNvPr id="5" name="Subheader"/>
          <p:cNvSpPr txBox="1"/>
          <p:nvPr/>
        </p:nvSpPr>
        <p:spPr>
          <a:xfrm>
            <a:off x="167302" y="2224947"/>
            <a:ext cx="2154757" cy="615553"/>
          </a:xfrm>
          <a:prstGeom prst="rect">
            <a:avLst/>
          </a:prstGeom>
          <a:noFill/>
        </p:spPr>
        <p:txBody>
          <a:bodyPr wrap="none" rtlCol="0">
            <a:spAutoFit/>
          </a:bodyPr>
          <a:lstStyle/>
          <a:p>
            <a:r>
              <a:rPr lang="en-US" sz="3400" dirty="0" smtClean="0">
                <a:latin typeface="Segoe UI Light" panose="020B0502040204020203" pitchFamily="34" charset="0"/>
                <a:cs typeface="Segoe UI Light" panose="020B0502040204020203" pitchFamily="34" charset="0"/>
              </a:rPr>
              <a:t>Subheader</a:t>
            </a:r>
            <a:endParaRPr lang="en-US" sz="3400" dirty="0">
              <a:latin typeface="Segoe UI Light" panose="020B0502040204020203" pitchFamily="34" charset="0"/>
              <a:cs typeface="Segoe UI Light" panose="020B0502040204020203" pitchFamily="34" charset="0"/>
            </a:endParaRPr>
          </a:p>
        </p:txBody>
      </p:sp>
      <p:sp>
        <p:nvSpPr>
          <p:cNvPr id="6" name="Title"/>
          <p:cNvSpPr txBox="1"/>
          <p:nvPr/>
        </p:nvSpPr>
        <p:spPr>
          <a:xfrm>
            <a:off x="167302" y="3022892"/>
            <a:ext cx="737702" cy="461665"/>
          </a:xfrm>
          <a:prstGeom prst="rect">
            <a:avLst/>
          </a:prstGeom>
          <a:noFill/>
        </p:spPr>
        <p:txBody>
          <a:bodyPr wrap="none" rtlCol="0">
            <a:spAutoFit/>
          </a:bodyPr>
          <a:lstStyle/>
          <a:p>
            <a:r>
              <a:rPr lang="en-US" sz="2400" dirty="0" smtClean="0">
                <a:latin typeface="Segoe UI Semilight" panose="020B0402040204020203" pitchFamily="34" charset="0"/>
                <a:cs typeface="Segoe UI Semilight" panose="020B0402040204020203" pitchFamily="34" charset="0"/>
              </a:rPr>
              <a:t>Title</a:t>
            </a:r>
            <a:endParaRPr lang="en-US" sz="2400" dirty="0">
              <a:latin typeface="Segoe UI Semilight" panose="020B0402040204020203" pitchFamily="34" charset="0"/>
              <a:cs typeface="Segoe UI Semilight" panose="020B0402040204020203" pitchFamily="34" charset="0"/>
            </a:endParaRPr>
          </a:p>
        </p:txBody>
      </p:sp>
      <p:sp>
        <p:nvSpPr>
          <p:cNvPr id="7" name="Subtitle"/>
          <p:cNvSpPr txBox="1"/>
          <p:nvPr/>
        </p:nvSpPr>
        <p:spPr>
          <a:xfrm>
            <a:off x="167302" y="3669813"/>
            <a:ext cx="1050288" cy="400110"/>
          </a:xfrm>
          <a:prstGeom prst="rect">
            <a:avLst/>
          </a:prstGeom>
          <a:noFill/>
        </p:spPr>
        <p:txBody>
          <a:bodyPr wrap="none" rtlCol="0">
            <a:spAutoFit/>
          </a:bodyPr>
          <a:lstStyle/>
          <a:p>
            <a:r>
              <a:rPr lang="en-US" sz="2000" dirty="0" smtClean="0">
                <a:latin typeface="Segoe UI" panose="020B0502040204020203" pitchFamily="34" charset="0"/>
                <a:cs typeface="Segoe UI" panose="020B0502040204020203" pitchFamily="34" charset="0"/>
              </a:rPr>
              <a:t>Subtitle</a:t>
            </a:r>
            <a:endParaRPr lang="en-US" sz="2000" dirty="0">
              <a:latin typeface="Segoe UI" panose="020B0502040204020203" pitchFamily="34" charset="0"/>
              <a:cs typeface="Segoe UI" panose="020B0502040204020203" pitchFamily="34" charset="0"/>
            </a:endParaRPr>
          </a:p>
        </p:txBody>
      </p:sp>
      <p:sp>
        <p:nvSpPr>
          <p:cNvPr id="10" name="Base"/>
          <p:cNvSpPr txBox="1"/>
          <p:nvPr/>
        </p:nvSpPr>
        <p:spPr>
          <a:xfrm>
            <a:off x="171676" y="4249451"/>
            <a:ext cx="587020" cy="323165"/>
          </a:xfrm>
          <a:prstGeom prst="rect">
            <a:avLst/>
          </a:prstGeom>
          <a:noFill/>
        </p:spPr>
        <p:txBody>
          <a:bodyPr wrap="none" rtlCol="0">
            <a:spAutoFit/>
          </a:bodyPr>
          <a:lstStyle/>
          <a:p>
            <a:r>
              <a:rPr lang="en-US" sz="1500" dirty="0" smtClean="0">
                <a:latin typeface="Segoe UI Semibold" panose="020B0702040204020203" pitchFamily="34" charset="0"/>
                <a:cs typeface="Segoe UI Semibold" panose="020B0702040204020203" pitchFamily="34" charset="0"/>
              </a:rPr>
              <a:t>Base</a:t>
            </a:r>
            <a:endParaRPr lang="en-US" sz="1500" dirty="0">
              <a:latin typeface="Segoe UI Semibold" panose="020B0702040204020203" pitchFamily="34" charset="0"/>
              <a:cs typeface="Segoe UI Semibold" panose="020B0702040204020203" pitchFamily="34" charset="0"/>
            </a:endParaRPr>
          </a:p>
        </p:txBody>
      </p:sp>
      <p:sp>
        <p:nvSpPr>
          <p:cNvPr id="11" name="Body"/>
          <p:cNvSpPr txBox="1"/>
          <p:nvPr/>
        </p:nvSpPr>
        <p:spPr>
          <a:xfrm>
            <a:off x="167302" y="4755008"/>
            <a:ext cx="628698" cy="323165"/>
          </a:xfrm>
          <a:prstGeom prst="rect">
            <a:avLst/>
          </a:prstGeom>
          <a:noFill/>
        </p:spPr>
        <p:txBody>
          <a:bodyPr wrap="none" rtlCol="0">
            <a:spAutoFit/>
          </a:bodyPr>
          <a:lstStyle/>
          <a:p>
            <a:r>
              <a:rPr lang="en-US" sz="1500" dirty="0" smtClean="0">
                <a:latin typeface="Segoe UI" panose="020B0502040204020203" pitchFamily="34" charset="0"/>
                <a:cs typeface="Segoe UI" panose="020B0502040204020203" pitchFamily="34" charset="0"/>
              </a:rPr>
              <a:t>Body</a:t>
            </a:r>
          </a:p>
        </p:txBody>
      </p:sp>
      <p:sp>
        <p:nvSpPr>
          <p:cNvPr id="12" name="Caption"/>
          <p:cNvSpPr txBox="1"/>
          <p:nvPr/>
        </p:nvSpPr>
        <p:spPr>
          <a:xfrm>
            <a:off x="167302" y="5260565"/>
            <a:ext cx="713657" cy="276999"/>
          </a:xfrm>
          <a:prstGeom prst="rect">
            <a:avLst/>
          </a:prstGeom>
          <a:noFill/>
        </p:spPr>
        <p:txBody>
          <a:bodyPr wrap="none" rtlCol="0">
            <a:spAutoFit/>
          </a:bodyPr>
          <a:lstStyle/>
          <a:p>
            <a:r>
              <a:rPr lang="en-US" sz="1200" dirty="0" smtClean="0">
                <a:latin typeface="Segoe UI" panose="020B0502040204020203" pitchFamily="34" charset="0"/>
                <a:cs typeface="Segoe UI" panose="020B0502040204020203" pitchFamily="34" charset="0"/>
              </a:rPr>
              <a:t>Caption</a:t>
            </a:r>
          </a:p>
        </p:txBody>
      </p:sp>
      <p:sp>
        <p:nvSpPr>
          <p:cNvPr id="13" name="CONTROLS"/>
          <p:cNvSpPr txBox="1"/>
          <p:nvPr/>
        </p:nvSpPr>
        <p:spPr>
          <a:xfrm>
            <a:off x="3560592" y="223378"/>
            <a:ext cx="2119491" cy="461665"/>
          </a:xfrm>
          <a:prstGeom prst="rect">
            <a:avLst/>
          </a:prstGeom>
          <a:noFill/>
        </p:spPr>
        <p:txBody>
          <a:bodyPr wrap="none" rtlCol="0">
            <a:spAutoFit/>
          </a:bodyPr>
          <a:lstStyle/>
          <a:p>
            <a:r>
              <a:rPr lang="en-US" sz="2400" smtClean="0">
                <a:latin typeface="Segoe UI Light" panose="020B0502040204020203" pitchFamily="34" charset="0"/>
                <a:cs typeface="Segoe UI Light" panose="020B0502040204020203" pitchFamily="34" charset="0"/>
              </a:rPr>
              <a:t>Color </a:t>
            </a:r>
            <a:r>
              <a:rPr lang="en-US" sz="2400" smtClean="0">
                <a:latin typeface="Segoe UI Light" panose="020B0502040204020203" pitchFamily="34" charset="0"/>
                <a:cs typeface="Segoe UI Light" panose="020B0502040204020203" pitchFamily="34" charset="0"/>
              </a:rPr>
              <a:t>swatches</a:t>
            </a:r>
            <a:endParaRPr lang="en-US" sz="240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3560593" y="749894"/>
            <a:ext cx="3493546"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Use these colors for your text and UI elements.</a:t>
            </a:r>
          </a:p>
        </p:txBody>
      </p:sp>
      <p:sp>
        <p:nvSpPr>
          <p:cNvPr id="53" name="Rectangle 52"/>
          <p:cNvSpPr/>
          <p:nvPr/>
        </p:nvSpPr>
        <p:spPr>
          <a:xfrm>
            <a:off x="3697125" y="1635398"/>
            <a:ext cx="457200" cy="457200"/>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4168767" y="1691569"/>
            <a:ext cx="749961"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BaseLow</a:t>
            </a:r>
            <a:endParaRPr lang="en-US" sz="1100" dirty="0">
              <a:latin typeface="Segoe UI" panose="020B0502040204020203" pitchFamily="34" charset="0"/>
              <a:cs typeface="Segoe UI" panose="020B0502040204020203" pitchFamily="34" charset="0"/>
            </a:endParaRPr>
          </a:p>
        </p:txBody>
      </p:sp>
      <p:sp>
        <p:nvSpPr>
          <p:cNvPr id="55" name="Rectangle 54"/>
          <p:cNvSpPr/>
          <p:nvPr/>
        </p:nvSpPr>
        <p:spPr>
          <a:xfrm>
            <a:off x="5231636" y="1639116"/>
            <a:ext cx="457200" cy="4572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703278" y="1695287"/>
            <a:ext cx="1548064"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BaseMediumMid</a:t>
            </a:r>
            <a:endParaRPr lang="en-US" sz="1100" dirty="0">
              <a:latin typeface="Segoe UI" panose="020B0502040204020203" pitchFamily="34" charset="0"/>
              <a:cs typeface="Segoe UI" panose="020B0502040204020203" pitchFamily="34" charset="0"/>
            </a:endParaRPr>
          </a:p>
        </p:txBody>
      </p:sp>
      <p:sp>
        <p:nvSpPr>
          <p:cNvPr id="57" name="Rectangle 56"/>
          <p:cNvSpPr/>
          <p:nvPr/>
        </p:nvSpPr>
        <p:spPr>
          <a:xfrm>
            <a:off x="7277844" y="1635624"/>
            <a:ext cx="457200" cy="4572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749486" y="1691795"/>
            <a:ext cx="862264"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BaseMid</a:t>
            </a:r>
            <a:endParaRPr lang="en-US" sz="1100" dirty="0">
              <a:latin typeface="Segoe UI" panose="020B0502040204020203" pitchFamily="34" charset="0"/>
              <a:cs typeface="Segoe UI" panose="020B0502040204020203" pitchFamily="34" charset="0"/>
            </a:endParaRPr>
          </a:p>
        </p:txBody>
      </p:sp>
      <p:sp>
        <p:nvSpPr>
          <p:cNvPr id="59" name="Rectangle 58"/>
          <p:cNvSpPr/>
          <p:nvPr/>
        </p:nvSpPr>
        <p:spPr>
          <a:xfrm>
            <a:off x="8917421" y="1635624"/>
            <a:ext cx="457200" cy="4572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9389062" y="1691795"/>
            <a:ext cx="1582485"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BaseMediumHigh</a:t>
            </a:r>
            <a:endParaRPr lang="en-US" sz="1100" dirty="0">
              <a:latin typeface="Segoe UI" panose="020B0502040204020203" pitchFamily="34" charset="0"/>
              <a:cs typeface="Segoe UI" panose="020B0502040204020203" pitchFamily="34" charset="0"/>
            </a:endParaRPr>
          </a:p>
        </p:txBody>
      </p:sp>
      <p:sp>
        <p:nvSpPr>
          <p:cNvPr id="61" name="Rectangle 60"/>
          <p:cNvSpPr/>
          <p:nvPr/>
        </p:nvSpPr>
        <p:spPr>
          <a:xfrm>
            <a:off x="10783328" y="1635624"/>
            <a:ext cx="457200" cy="4572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11254970" y="1691795"/>
            <a:ext cx="988925"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BaseHigh</a:t>
            </a:r>
            <a:endParaRPr lang="en-US" sz="1100" dirty="0">
              <a:latin typeface="Segoe UI" panose="020B0502040204020203" pitchFamily="34" charset="0"/>
              <a:cs typeface="Segoe UI" panose="020B0502040204020203" pitchFamily="34" charset="0"/>
            </a:endParaRPr>
          </a:p>
        </p:txBody>
      </p:sp>
      <p:sp>
        <p:nvSpPr>
          <p:cNvPr id="63" name="Rectangle 62"/>
          <p:cNvSpPr/>
          <p:nvPr/>
        </p:nvSpPr>
        <p:spPr>
          <a:xfrm>
            <a:off x="3697125" y="2386896"/>
            <a:ext cx="457200" cy="457200"/>
          </a:xfrm>
          <a:prstGeom prst="rect">
            <a:avLst/>
          </a:prstGeom>
          <a:solidFill>
            <a:srgbClr val="0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168767" y="2463204"/>
            <a:ext cx="988925"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ListHover</a:t>
            </a:r>
            <a:endParaRPr lang="en-US" sz="1100" dirty="0">
              <a:latin typeface="Segoe UI" panose="020B0502040204020203" pitchFamily="34" charset="0"/>
              <a:cs typeface="Segoe UI" panose="020B0502040204020203" pitchFamily="34" charset="0"/>
            </a:endParaRPr>
          </a:p>
        </p:txBody>
      </p:sp>
      <p:sp>
        <p:nvSpPr>
          <p:cNvPr id="65" name="Rectangle 64"/>
          <p:cNvSpPr/>
          <p:nvPr/>
        </p:nvSpPr>
        <p:spPr>
          <a:xfrm>
            <a:off x="5230889" y="2390614"/>
            <a:ext cx="457200" cy="457200"/>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702531" y="2466922"/>
            <a:ext cx="813905"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List Press</a:t>
            </a:r>
            <a:endParaRPr lang="en-US" sz="1100" dirty="0">
              <a:latin typeface="Segoe UI" panose="020B0502040204020203" pitchFamily="34" charset="0"/>
              <a:cs typeface="Segoe UI" panose="020B0502040204020203" pitchFamily="34" charset="0"/>
            </a:endParaRPr>
          </a:p>
        </p:txBody>
      </p:sp>
      <p:sp>
        <p:nvSpPr>
          <p:cNvPr id="67" name="Rectangle 66"/>
          <p:cNvSpPr/>
          <p:nvPr/>
        </p:nvSpPr>
        <p:spPr>
          <a:xfrm>
            <a:off x="7276786" y="2387122"/>
            <a:ext cx="457200" cy="457200"/>
          </a:xfrm>
          <a:prstGeom prst="rect">
            <a:avLst/>
          </a:prstGeom>
          <a:solidFill>
            <a:srgbClr val="0078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748427" y="2443293"/>
            <a:ext cx="1316201"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ListSelectRest</a:t>
            </a:r>
            <a:endParaRPr lang="en-US" sz="1100" dirty="0">
              <a:latin typeface="Segoe UI" panose="020B0502040204020203" pitchFamily="34" charset="0"/>
              <a:cs typeface="Segoe UI" panose="020B0502040204020203" pitchFamily="34" charset="0"/>
            </a:endParaRPr>
          </a:p>
        </p:txBody>
      </p:sp>
      <p:sp>
        <p:nvSpPr>
          <p:cNvPr id="69" name="Rectangle 68"/>
          <p:cNvSpPr/>
          <p:nvPr/>
        </p:nvSpPr>
        <p:spPr>
          <a:xfrm>
            <a:off x="8917421" y="2387122"/>
            <a:ext cx="457200" cy="457200"/>
          </a:xfrm>
          <a:prstGeom prst="rect">
            <a:avLst/>
          </a:prstGeom>
          <a:solidFill>
            <a:srgbClr val="0078D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9389062" y="2443293"/>
            <a:ext cx="1156035"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ListSelectHover</a:t>
            </a:r>
            <a:endParaRPr lang="en-US" sz="1100" dirty="0">
              <a:latin typeface="Segoe UI" panose="020B0502040204020203" pitchFamily="34" charset="0"/>
              <a:cs typeface="Segoe UI" panose="020B0502040204020203" pitchFamily="34" charset="0"/>
            </a:endParaRPr>
          </a:p>
        </p:txBody>
      </p:sp>
      <p:sp>
        <p:nvSpPr>
          <p:cNvPr id="71" name="Rectangle 70"/>
          <p:cNvSpPr/>
          <p:nvPr/>
        </p:nvSpPr>
        <p:spPr>
          <a:xfrm>
            <a:off x="10783328" y="2382592"/>
            <a:ext cx="457200" cy="457200"/>
          </a:xfrm>
          <a:prstGeom prst="rect">
            <a:avLst/>
          </a:prstGeom>
          <a:solidFill>
            <a:srgbClr val="0078D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11254970" y="2438763"/>
            <a:ext cx="1168993"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ListSelectPress</a:t>
            </a:r>
            <a:endParaRPr lang="en-US" sz="1100" dirty="0">
              <a:latin typeface="Segoe UI" panose="020B0502040204020203" pitchFamily="34" charset="0"/>
              <a:cs typeface="Segoe UI" panose="020B0502040204020203" pitchFamily="34" charset="0"/>
            </a:endParaRPr>
          </a:p>
        </p:txBody>
      </p:sp>
      <p:sp>
        <p:nvSpPr>
          <p:cNvPr id="73" name="Rectangle 72"/>
          <p:cNvSpPr/>
          <p:nvPr/>
        </p:nvSpPr>
        <p:spPr>
          <a:xfrm>
            <a:off x="3697125" y="3136832"/>
            <a:ext cx="457200" cy="4572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4168767" y="3213140"/>
            <a:ext cx="1403686"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AccentHigh</a:t>
            </a:r>
            <a:endParaRPr lang="en-US" sz="1100" dirty="0">
              <a:latin typeface="Segoe UI" panose="020B0502040204020203" pitchFamily="34" charset="0"/>
              <a:cs typeface="Segoe UI" panose="020B0502040204020203" pitchFamily="34" charset="0"/>
            </a:endParaRPr>
          </a:p>
        </p:txBody>
      </p:sp>
      <p:sp>
        <p:nvSpPr>
          <p:cNvPr id="75" name="Rectangle 74"/>
          <p:cNvSpPr/>
          <p:nvPr/>
        </p:nvSpPr>
        <p:spPr>
          <a:xfrm>
            <a:off x="3697125" y="3883407"/>
            <a:ext cx="457200" cy="457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4168767" y="3959715"/>
            <a:ext cx="1175833"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ChromeLow</a:t>
            </a:r>
            <a:endParaRPr lang="en-US" sz="1100" dirty="0">
              <a:latin typeface="Segoe UI" panose="020B0502040204020203" pitchFamily="34" charset="0"/>
              <a:cs typeface="Segoe UI" panose="020B0502040204020203" pitchFamily="34" charset="0"/>
            </a:endParaRPr>
          </a:p>
        </p:txBody>
      </p:sp>
      <p:sp>
        <p:nvSpPr>
          <p:cNvPr id="77" name="Rectangle 76"/>
          <p:cNvSpPr/>
          <p:nvPr/>
        </p:nvSpPr>
        <p:spPr>
          <a:xfrm>
            <a:off x="5237147" y="3886899"/>
            <a:ext cx="457200" cy="4572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5708789" y="3963207"/>
            <a:ext cx="1447786"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ChromeMediumMid</a:t>
            </a:r>
            <a:endParaRPr lang="en-US" sz="1100" dirty="0">
              <a:latin typeface="Segoe UI" panose="020B0502040204020203" pitchFamily="34" charset="0"/>
              <a:cs typeface="Segoe UI" panose="020B0502040204020203" pitchFamily="34" charset="0"/>
            </a:endParaRPr>
          </a:p>
        </p:txBody>
      </p:sp>
      <p:sp>
        <p:nvSpPr>
          <p:cNvPr id="79" name="TextBox 78"/>
          <p:cNvSpPr txBox="1"/>
          <p:nvPr/>
        </p:nvSpPr>
        <p:spPr>
          <a:xfrm>
            <a:off x="7754381" y="3959715"/>
            <a:ext cx="1163040"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ChromeMid</a:t>
            </a:r>
            <a:endParaRPr lang="en-US" sz="1100" dirty="0">
              <a:latin typeface="Segoe UI" panose="020B0502040204020203" pitchFamily="34" charset="0"/>
              <a:cs typeface="Segoe UI" panose="020B0502040204020203" pitchFamily="34" charset="0"/>
            </a:endParaRPr>
          </a:p>
        </p:txBody>
      </p:sp>
      <p:sp>
        <p:nvSpPr>
          <p:cNvPr id="80" name="Rectangle 79"/>
          <p:cNvSpPr/>
          <p:nvPr/>
        </p:nvSpPr>
        <p:spPr>
          <a:xfrm>
            <a:off x="8917421" y="3883407"/>
            <a:ext cx="457200" cy="4572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9389062" y="3959715"/>
            <a:ext cx="1582485"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ChromeHigh</a:t>
            </a:r>
            <a:endParaRPr lang="en-US" sz="1100" dirty="0">
              <a:latin typeface="Segoe UI" panose="020B0502040204020203" pitchFamily="34" charset="0"/>
              <a:cs typeface="Segoe UI" panose="020B0502040204020203" pitchFamily="34" charset="0"/>
            </a:endParaRPr>
          </a:p>
        </p:txBody>
      </p:sp>
      <p:sp>
        <p:nvSpPr>
          <p:cNvPr id="82" name="Rectangle 81"/>
          <p:cNvSpPr/>
          <p:nvPr/>
        </p:nvSpPr>
        <p:spPr>
          <a:xfrm>
            <a:off x="10783328" y="3885963"/>
            <a:ext cx="457200" cy="457200"/>
          </a:xfrm>
          <a:prstGeom prst="rect">
            <a:avLst/>
          </a:prstGeom>
          <a:solidFill>
            <a:srgbClr val="1F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1240528" y="3962271"/>
            <a:ext cx="1394266"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ChromeContrast</a:t>
            </a:r>
            <a:endParaRPr lang="en-US" sz="1100" dirty="0">
              <a:latin typeface="Segoe UI" panose="020B0502040204020203" pitchFamily="34" charset="0"/>
              <a:cs typeface="Segoe UI" panose="020B0502040204020203" pitchFamily="34" charset="0"/>
            </a:endParaRPr>
          </a:p>
        </p:txBody>
      </p:sp>
      <p:sp>
        <p:nvSpPr>
          <p:cNvPr id="84" name="Rectangle 83"/>
          <p:cNvSpPr/>
          <p:nvPr/>
        </p:nvSpPr>
        <p:spPr>
          <a:xfrm>
            <a:off x="7282739" y="3883405"/>
            <a:ext cx="457200" cy="4572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3576810" y="1252236"/>
            <a:ext cx="1277914" cy="261610"/>
          </a:xfrm>
          <a:prstGeom prst="rect">
            <a:avLst/>
          </a:prstGeom>
          <a:noFill/>
        </p:spPr>
        <p:txBody>
          <a:bodyPr wrap="none" rtlCol="0">
            <a:spAutoFit/>
          </a:bodyPr>
          <a:lstStyle/>
          <a:p>
            <a:r>
              <a:rPr lang="en-US" sz="1100" b="1" dirty="0" smtClean="0">
                <a:solidFill>
                  <a:srgbClr val="0078D2"/>
                </a:solidFill>
                <a:latin typeface="Segoe UI" panose="020B0502040204020203" pitchFamily="34" charset="0"/>
                <a:cs typeface="Segoe UI" panose="020B0502040204020203" pitchFamily="34" charset="0"/>
              </a:rPr>
              <a:t>RESPECT THEME</a:t>
            </a:r>
            <a:endParaRPr lang="en-US" sz="1100" b="1" dirty="0">
              <a:solidFill>
                <a:srgbClr val="0078D2"/>
              </a:solidFill>
              <a:latin typeface="Segoe UI" panose="020B0502040204020203" pitchFamily="34" charset="0"/>
              <a:cs typeface="Segoe UI" panose="020B0502040204020203" pitchFamily="34" charset="0"/>
            </a:endParaRPr>
          </a:p>
        </p:txBody>
      </p:sp>
      <p:sp>
        <p:nvSpPr>
          <p:cNvPr id="86" name="Rectangle 85"/>
          <p:cNvSpPr/>
          <p:nvPr/>
        </p:nvSpPr>
        <p:spPr>
          <a:xfrm>
            <a:off x="3680907" y="5063568"/>
            <a:ext cx="457200" cy="457200"/>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152549" y="5139876"/>
            <a:ext cx="925289"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BaseWhite</a:t>
            </a:r>
            <a:endParaRPr lang="en-US" sz="1100" dirty="0">
              <a:latin typeface="Segoe UI" panose="020B0502040204020203" pitchFamily="34" charset="0"/>
              <a:cs typeface="Segoe UI" panose="020B0502040204020203" pitchFamily="34" charset="0"/>
            </a:endParaRPr>
          </a:p>
        </p:txBody>
      </p:sp>
      <p:sp>
        <p:nvSpPr>
          <p:cNvPr id="88" name="Rectangle 87"/>
          <p:cNvSpPr/>
          <p:nvPr/>
        </p:nvSpPr>
        <p:spPr>
          <a:xfrm>
            <a:off x="5230889" y="5067060"/>
            <a:ext cx="457200" cy="4572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5702531" y="5143368"/>
            <a:ext cx="843088" cy="261610"/>
          </a:xfrm>
          <a:prstGeom prst="rect">
            <a:avLst/>
          </a:prstGeom>
          <a:noFill/>
        </p:spPr>
        <p:txBody>
          <a:bodyPr wrap="square" rtlCol="0">
            <a:spAutoFit/>
          </a:bodyPr>
          <a:lstStyle/>
          <a:p>
            <a:r>
              <a:rPr lang="en-US" sz="1100" dirty="0" err="1" smtClean="0">
                <a:latin typeface="Segoe UI" panose="020B0502040204020203" pitchFamily="34" charset="0"/>
                <a:cs typeface="Segoe UI" panose="020B0502040204020203" pitchFamily="34" charset="0"/>
              </a:rPr>
              <a:t>BaseBlack</a:t>
            </a:r>
            <a:endParaRPr lang="en-US" sz="1100" dirty="0">
              <a:latin typeface="Segoe UI" panose="020B0502040204020203" pitchFamily="34" charset="0"/>
              <a:cs typeface="Segoe UI" panose="020B0502040204020203" pitchFamily="34" charset="0"/>
            </a:endParaRPr>
          </a:p>
        </p:txBody>
      </p:sp>
      <p:sp>
        <p:nvSpPr>
          <p:cNvPr id="90" name="TextBox 89"/>
          <p:cNvSpPr txBox="1"/>
          <p:nvPr/>
        </p:nvSpPr>
        <p:spPr>
          <a:xfrm>
            <a:off x="3560592" y="4680406"/>
            <a:ext cx="1869423" cy="261610"/>
          </a:xfrm>
          <a:prstGeom prst="rect">
            <a:avLst/>
          </a:prstGeom>
          <a:noFill/>
        </p:spPr>
        <p:txBody>
          <a:bodyPr wrap="none" rtlCol="0">
            <a:spAutoFit/>
          </a:bodyPr>
          <a:lstStyle/>
          <a:p>
            <a:r>
              <a:rPr lang="en-US" sz="1100" b="1" dirty="0" smtClean="0">
                <a:solidFill>
                  <a:srgbClr val="0078D2"/>
                </a:solidFill>
                <a:latin typeface="Segoe UI" panose="020B0502040204020203" pitchFamily="34" charset="0"/>
                <a:cs typeface="Segoe UI" panose="020B0502040204020203" pitchFamily="34" charset="0"/>
              </a:rPr>
              <a:t>DO NOT RESPECT THEME</a:t>
            </a:r>
            <a:endParaRPr lang="en-US" sz="1100" b="1" dirty="0">
              <a:solidFill>
                <a:srgbClr val="0078D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72024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KEEP ON TOP (Tablet Fr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10841"/>
            <a:ext cx="13003213" cy="618747"/>
          </a:xfrm>
          <a:prstGeom prst="rect">
            <a:avLst/>
          </a:prstGeom>
        </p:spPr>
      </p:pic>
    </p:spTree>
    <p:extLst>
      <p:ext uri="{BB962C8B-B14F-4D97-AF65-F5344CB8AC3E}">
        <p14:creationId xmlns:p14="http://schemas.microsoft.com/office/powerpoint/2010/main" val="3856328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653D8449C1E24D83001F99E28E0D0B" ma:contentTypeVersion="3" ma:contentTypeDescription="Create a new document." ma:contentTypeScope="" ma:versionID="9c07c3e638c1199296f77fdaccf6001b">
  <xsd:schema xmlns:xsd="http://www.w3.org/2001/XMLSchema" xmlns:xs="http://www.w3.org/2001/XMLSchema" xmlns:p="http://schemas.microsoft.com/office/2006/metadata/properties" xmlns:ns2="57b46829-05be-45b5-b819-0a162c331775" xmlns:ns3="11a788af-2a95-4add-a4b4-a60d70c1a184" xmlns:ns4="ed4f1a8c-625d-41bf-9ea8-bf9abed4eeb2" targetNamespace="http://schemas.microsoft.com/office/2006/metadata/properties" ma:root="true" ma:fieldsID="503d36e7df1a8a7138b94264e1fef846" ns2:_="" ns3:_="" ns4:_="">
    <xsd:import namespace="57b46829-05be-45b5-b819-0a162c331775"/>
    <xsd:import namespace="11a788af-2a95-4add-a4b4-a60d70c1a184"/>
    <xsd:import namespace="ed4f1a8c-625d-41bf-9ea8-bf9abed4eeb2"/>
    <xsd:element name="properties">
      <xsd:complexType>
        <xsd:sequence>
          <xsd:element name="documentManagement">
            <xsd:complexType>
              <xsd:all>
                <xsd:element ref="ns2:SharedWithUsers" minOccurs="0"/>
                <xsd:element ref="ns3:SharingHintHash"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b46829-05be-45b5-b819-0a162c33177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1a788af-2a95-4add-a4b4-a60d70c1a184"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4f1a8c-625d-41bf-9ea8-bf9abed4eeb2" elementFormDefault="qualified">
    <xsd:import namespace="http://schemas.microsoft.com/office/2006/documentManagement/types"/>
    <xsd:import namespace="http://schemas.microsoft.com/office/infopath/2007/PartnerControls"/>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75B8E5-E126-48A5-BEE1-8417EB24249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17E9D6F-1C38-4162-9A92-4D3B950A4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b46829-05be-45b5-b819-0a162c331775"/>
    <ds:schemaRef ds:uri="11a788af-2a95-4add-a4b4-a60d70c1a184"/>
    <ds:schemaRef ds:uri="ed4f1a8c-625d-41bf-9ea8-bf9abed4ee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283266-9689-4C48-BEC0-5AD4DA26EC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431</Words>
  <Application>Microsoft Office PowerPoint</Application>
  <PresentationFormat>Custom</PresentationFormat>
  <Paragraphs>55</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Calibri Light</vt:lpstr>
      <vt:lpstr>Segoe UI</vt:lpstr>
      <vt:lpstr>Segoe UI Light</vt:lpstr>
      <vt:lpstr>Segoe UI Semibold</vt:lpstr>
      <vt:lpstr>Segoe UI Semilight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2015-04-29T16:43:17Z</dcterms:created>
  <dcterms:modified xsi:type="dcterms:W3CDTF">2015-09-02T21:09:12Z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0x01010032653D8449C1E24D83001F99E28E0D0B</vt:lpwstr>
  </property>
</Properties>
</file>