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4"/>
  </p:sldMasterIdLst>
  <p:sldIdLst>
    <p:sldId id="259" r:id="rId5"/>
    <p:sldId id="270" r:id="rId6"/>
    <p:sldId id="271" r:id="rId7"/>
  </p:sldIdLst>
  <p:sldSz cx="17346613" cy="9756775"/>
  <p:notesSz cx="6858000" cy="9144000"/>
  <p:defaultTextStyle>
    <a:defPPr>
      <a:defRPr lang="en-US"/>
    </a:defPPr>
    <a:lvl1pPr marL="0" algn="l" defTabSz="1300952" rtl="0" eaLnBrk="1" latinLnBrk="0" hangingPunct="1">
      <a:defRPr sz="2561" kern="1200">
        <a:solidFill>
          <a:schemeClr val="tx1"/>
        </a:solidFill>
        <a:latin typeface="+mn-lt"/>
        <a:ea typeface="+mn-ea"/>
        <a:cs typeface="+mn-cs"/>
      </a:defRPr>
    </a:lvl1pPr>
    <a:lvl2pPr marL="650475" algn="l" defTabSz="1300952" rtl="0" eaLnBrk="1" latinLnBrk="0" hangingPunct="1">
      <a:defRPr sz="2561" kern="1200">
        <a:solidFill>
          <a:schemeClr val="tx1"/>
        </a:solidFill>
        <a:latin typeface="+mn-lt"/>
        <a:ea typeface="+mn-ea"/>
        <a:cs typeface="+mn-cs"/>
      </a:defRPr>
    </a:lvl2pPr>
    <a:lvl3pPr marL="1300952" algn="l" defTabSz="1300952" rtl="0" eaLnBrk="1" latinLnBrk="0" hangingPunct="1">
      <a:defRPr sz="2561" kern="1200">
        <a:solidFill>
          <a:schemeClr val="tx1"/>
        </a:solidFill>
        <a:latin typeface="+mn-lt"/>
        <a:ea typeface="+mn-ea"/>
        <a:cs typeface="+mn-cs"/>
      </a:defRPr>
    </a:lvl3pPr>
    <a:lvl4pPr marL="1951427" algn="l" defTabSz="1300952" rtl="0" eaLnBrk="1" latinLnBrk="0" hangingPunct="1">
      <a:defRPr sz="2561" kern="1200">
        <a:solidFill>
          <a:schemeClr val="tx1"/>
        </a:solidFill>
        <a:latin typeface="+mn-lt"/>
        <a:ea typeface="+mn-ea"/>
        <a:cs typeface="+mn-cs"/>
      </a:defRPr>
    </a:lvl4pPr>
    <a:lvl5pPr marL="2601903" algn="l" defTabSz="1300952" rtl="0" eaLnBrk="1" latinLnBrk="0" hangingPunct="1">
      <a:defRPr sz="2561" kern="1200">
        <a:solidFill>
          <a:schemeClr val="tx1"/>
        </a:solidFill>
        <a:latin typeface="+mn-lt"/>
        <a:ea typeface="+mn-ea"/>
        <a:cs typeface="+mn-cs"/>
      </a:defRPr>
    </a:lvl5pPr>
    <a:lvl6pPr marL="3252379" algn="l" defTabSz="1300952" rtl="0" eaLnBrk="1" latinLnBrk="0" hangingPunct="1">
      <a:defRPr sz="2561" kern="1200">
        <a:solidFill>
          <a:schemeClr val="tx1"/>
        </a:solidFill>
        <a:latin typeface="+mn-lt"/>
        <a:ea typeface="+mn-ea"/>
        <a:cs typeface="+mn-cs"/>
      </a:defRPr>
    </a:lvl6pPr>
    <a:lvl7pPr marL="3902854" algn="l" defTabSz="1300952" rtl="0" eaLnBrk="1" latinLnBrk="0" hangingPunct="1">
      <a:defRPr sz="2561" kern="1200">
        <a:solidFill>
          <a:schemeClr val="tx1"/>
        </a:solidFill>
        <a:latin typeface="+mn-lt"/>
        <a:ea typeface="+mn-ea"/>
        <a:cs typeface="+mn-cs"/>
      </a:defRPr>
    </a:lvl7pPr>
    <a:lvl8pPr marL="4553330" algn="l" defTabSz="1300952" rtl="0" eaLnBrk="1" latinLnBrk="0" hangingPunct="1">
      <a:defRPr sz="2561" kern="1200">
        <a:solidFill>
          <a:schemeClr val="tx1"/>
        </a:solidFill>
        <a:latin typeface="+mn-lt"/>
        <a:ea typeface="+mn-ea"/>
        <a:cs typeface="+mn-cs"/>
      </a:defRPr>
    </a:lvl8pPr>
    <a:lvl9pPr marL="5203806" algn="l" defTabSz="1300952" rtl="0" eaLnBrk="1" latinLnBrk="0" hangingPunct="1">
      <a:defRPr sz="2561"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A67C406-C178-441F-A673-F378FBAD263B}">
          <p14:sldIdLst>
            <p14:sldId id="259"/>
            <p14:sldId id="270"/>
          </p14:sldIdLst>
        </p14:section>
        <p14:section name="Device Frames" id="{DD8D78DA-0193-436C-866C-8AFEE2744C40}">
          <p14:sldIdLst>
            <p14:sldId id="271"/>
          </p14:sldIdLst>
        </p14:section>
      </p14:sectionLst>
    </p:ext>
    <p:ext uri="{EFAFB233-063F-42B5-8137-9DF3F51BA10A}">
      <p15:sldGuideLst xmlns:p15="http://schemas.microsoft.com/office/powerpoint/2012/main">
        <p15:guide id="1" pos="208" userDrawn="1">
          <p15:clr>
            <a:srgbClr val="A4A3A4"/>
          </p15:clr>
        </p15:guide>
        <p15:guide id="2" pos="10744" userDrawn="1">
          <p15:clr>
            <a:srgbClr val="A4A3A4"/>
          </p15:clr>
        </p15:guide>
        <p15:guide id="3" orient="horz" pos="19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1F1F1F"/>
    <a:srgbClr val="CCCCCC"/>
    <a:srgbClr val="E6E6E6"/>
    <a:srgbClr val="F2F2F2"/>
    <a:srgbClr val="0078D7"/>
    <a:srgbClr val="666666"/>
    <a:srgbClr val="B8B8B8"/>
    <a:srgbClr val="8F8F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576" autoAdjust="0"/>
    <p:restoredTop sz="94660"/>
  </p:normalViewPr>
  <p:slideViewPr>
    <p:cSldViewPr snapToGrid="0">
      <p:cViewPr varScale="1">
        <p:scale>
          <a:sx n="94" d="100"/>
          <a:sy n="94" d="100"/>
        </p:scale>
        <p:origin x="138" y="120"/>
      </p:cViewPr>
      <p:guideLst>
        <p:guide pos="208"/>
        <p:guide pos="10744"/>
        <p:guide orient="horz" pos="19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ndows Desktop Chrom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11199" y="-11029"/>
            <a:ext cx="17369009" cy="9778832"/>
          </a:xfrm>
          <a:prstGeom prst="rect">
            <a:avLst/>
          </a:prstGeom>
        </p:spPr>
      </p:pic>
    </p:spTree>
    <p:extLst>
      <p:ext uri="{BB962C8B-B14F-4D97-AF65-F5344CB8AC3E}">
        <p14:creationId xmlns:p14="http://schemas.microsoft.com/office/powerpoint/2010/main" val="16607903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40" y="650452"/>
            <a:ext cx="5594734" cy="2276581"/>
          </a:xfrm>
        </p:spPr>
        <p:txBody>
          <a:bodyPr anchor="b"/>
          <a:lstStyle>
            <a:lvl1pPr>
              <a:defRPr sz="4553"/>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74570" y="1404796"/>
            <a:ext cx="8781723" cy="6933634"/>
          </a:xfrm>
        </p:spPr>
        <p:txBody>
          <a:bodyPr anchor="t"/>
          <a:lstStyle>
            <a:lvl1pPr marL="0" indent="0">
              <a:buNone/>
              <a:defRPr sz="4553"/>
            </a:lvl1pPr>
            <a:lvl2pPr marL="650458" indent="0">
              <a:buNone/>
              <a:defRPr sz="3984"/>
            </a:lvl2pPr>
            <a:lvl3pPr marL="1300917" indent="0">
              <a:buNone/>
              <a:defRPr sz="3414"/>
            </a:lvl3pPr>
            <a:lvl4pPr marL="1951375" indent="0">
              <a:buNone/>
              <a:defRPr sz="2845"/>
            </a:lvl4pPr>
            <a:lvl5pPr marL="2601834" indent="0">
              <a:buNone/>
              <a:defRPr sz="2845"/>
            </a:lvl5pPr>
            <a:lvl6pPr marL="3252292" indent="0">
              <a:buNone/>
              <a:defRPr sz="2845"/>
            </a:lvl6pPr>
            <a:lvl7pPr marL="3902751" indent="0">
              <a:buNone/>
              <a:defRPr sz="2845"/>
            </a:lvl7pPr>
            <a:lvl8pPr marL="4553209" indent="0">
              <a:buNone/>
              <a:defRPr sz="2845"/>
            </a:lvl8pPr>
            <a:lvl9pPr marL="5203668" indent="0">
              <a:buNone/>
              <a:defRPr sz="2845"/>
            </a:lvl9pPr>
          </a:lstStyle>
          <a:p>
            <a:r>
              <a:rPr lang="en-US" dirty="0" smtClean="0"/>
              <a:t>Click icon to add picture</a:t>
            </a:r>
            <a:endParaRPr lang="en-US" dirty="0"/>
          </a:p>
        </p:txBody>
      </p:sp>
      <p:sp>
        <p:nvSpPr>
          <p:cNvPr id="4" name="Text Placeholder 3"/>
          <p:cNvSpPr>
            <a:spLocks noGrp="1"/>
          </p:cNvSpPr>
          <p:nvPr>
            <p:ph type="body" sz="half" idx="2"/>
          </p:nvPr>
        </p:nvSpPr>
        <p:spPr>
          <a:xfrm>
            <a:off x="1194840" y="2927032"/>
            <a:ext cx="5594734" cy="5422690"/>
          </a:xfrm>
        </p:spPr>
        <p:txBody>
          <a:bodyPr/>
          <a:lstStyle>
            <a:lvl1pPr marL="0" indent="0">
              <a:buNone/>
              <a:defRPr sz="2276"/>
            </a:lvl1pPr>
            <a:lvl2pPr marL="650458" indent="0">
              <a:buNone/>
              <a:defRPr sz="1992"/>
            </a:lvl2pPr>
            <a:lvl3pPr marL="1300917" indent="0">
              <a:buNone/>
              <a:defRPr sz="1707"/>
            </a:lvl3pPr>
            <a:lvl4pPr marL="1951375" indent="0">
              <a:buNone/>
              <a:defRPr sz="1423"/>
            </a:lvl4pPr>
            <a:lvl5pPr marL="2601834" indent="0">
              <a:buNone/>
              <a:defRPr sz="1423"/>
            </a:lvl5pPr>
            <a:lvl6pPr marL="3252292" indent="0">
              <a:buNone/>
              <a:defRPr sz="1423"/>
            </a:lvl6pPr>
            <a:lvl7pPr marL="3902751" indent="0">
              <a:buNone/>
              <a:defRPr sz="1423"/>
            </a:lvl7pPr>
            <a:lvl8pPr marL="4553209" indent="0">
              <a:buNone/>
              <a:defRPr sz="1423"/>
            </a:lvl8pPr>
            <a:lvl9pPr marL="5203668" indent="0">
              <a:buNone/>
              <a:defRPr sz="142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D87D8D-DA73-4EBB-B63C-B02DCD3A49B3}" type="datetimeFigureOut">
              <a:rPr lang="en-US" smtClean="0"/>
              <a:t>9/2/2015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9A658C-094A-44E3-8CC7-989315879964}" type="slidenum">
              <a:rPr lang="en-US" smtClean="0"/>
              <a:t>‹#›</a:t>
            </a:fld>
            <a:endParaRPr lang="en-US" dirty="0"/>
          </a:p>
        </p:txBody>
      </p:sp>
    </p:spTree>
    <p:extLst>
      <p:ext uri="{BB962C8B-B14F-4D97-AF65-F5344CB8AC3E}">
        <p14:creationId xmlns:p14="http://schemas.microsoft.com/office/powerpoint/2010/main" val="1480952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D87D8D-DA73-4EBB-B63C-B02DCD3A49B3}" type="datetimeFigureOut">
              <a:rPr lang="en-US" smtClean="0"/>
              <a:t>9/2/2015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9A658C-094A-44E3-8CC7-989315879964}" type="slidenum">
              <a:rPr lang="en-US" smtClean="0"/>
              <a:t>‹#›</a:t>
            </a:fld>
            <a:endParaRPr lang="en-US" dirty="0"/>
          </a:p>
        </p:txBody>
      </p:sp>
    </p:spTree>
    <p:extLst>
      <p:ext uri="{BB962C8B-B14F-4D97-AF65-F5344CB8AC3E}">
        <p14:creationId xmlns:p14="http://schemas.microsoft.com/office/powerpoint/2010/main" val="2134784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13670" y="519458"/>
            <a:ext cx="3740363" cy="826841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92579" y="519458"/>
            <a:ext cx="11004258" cy="826841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D87D8D-DA73-4EBB-B63C-B02DCD3A49B3}" type="datetimeFigureOut">
              <a:rPr lang="en-US" smtClean="0"/>
              <a:t>9/2/2015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9A658C-094A-44E3-8CC7-989315879964}" type="slidenum">
              <a:rPr lang="en-US" smtClean="0"/>
              <a:t>‹#›</a:t>
            </a:fld>
            <a:endParaRPr lang="en-US" dirty="0"/>
          </a:p>
        </p:txBody>
      </p:sp>
    </p:spTree>
    <p:extLst>
      <p:ext uri="{BB962C8B-B14F-4D97-AF65-F5344CB8AC3E}">
        <p14:creationId xmlns:p14="http://schemas.microsoft.com/office/powerpoint/2010/main" val="1371971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68327" y="1596769"/>
            <a:ext cx="13009960" cy="3396803"/>
          </a:xfrm>
        </p:spPr>
        <p:txBody>
          <a:bodyPr anchor="b"/>
          <a:lstStyle>
            <a:lvl1pPr algn="ctr">
              <a:defRPr sz="8536"/>
            </a:lvl1pPr>
          </a:lstStyle>
          <a:p>
            <a:r>
              <a:rPr lang="en-US" smtClean="0"/>
              <a:t>Click to edit Master title style</a:t>
            </a:r>
            <a:endParaRPr lang="en-US" dirty="0"/>
          </a:p>
        </p:txBody>
      </p:sp>
      <p:sp>
        <p:nvSpPr>
          <p:cNvPr id="3" name="Subtitle 2"/>
          <p:cNvSpPr>
            <a:spLocks noGrp="1"/>
          </p:cNvSpPr>
          <p:nvPr>
            <p:ph type="subTitle" idx="1"/>
          </p:nvPr>
        </p:nvSpPr>
        <p:spPr>
          <a:xfrm>
            <a:off x="2168327" y="5124566"/>
            <a:ext cx="13009960" cy="2355628"/>
          </a:xfrm>
        </p:spPr>
        <p:txBody>
          <a:bodyPr/>
          <a:lstStyle>
            <a:lvl1pPr marL="0" indent="0" algn="ctr">
              <a:buNone/>
              <a:defRPr sz="3414"/>
            </a:lvl1pPr>
            <a:lvl2pPr marL="650458" indent="0" algn="ctr">
              <a:buNone/>
              <a:defRPr sz="2845"/>
            </a:lvl2pPr>
            <a:lvl3pPr marL="1300917" indent="0" algn="ctr">
              <a:buNone/>
              <a:defRPr sz="2561"/>
            </a:lvl3pPr>
            <a:lvl4pPr marL="1951375" indent="0" algn="ctr">
              <a:buNone/>
              <a:defRPr sz="2276"/>
            </a:lvl4pPr>
            <a:lvl5pPr marL="2601834" indent="0" algn="ctr">
              <a:buNone/>
              <a:defRPr sz="2276"/>
            </a:lvl5pPr>
            <a:lvl6pPr marL="3252292" indent="0" algn="ctr">
              <a:buNone/>
              <a:defRPr sz="2276"/>
            </a:lvl6pPr>
            <a:lvl7pPr marL="3902751" indent="0" algn="ctr">
              <a:buNone/>
              <a:defRPr sz="2276"/>
            </a:lvl7pPr>
            <a:lvl8pPr marL="4553209" indent="0" algn="ctr">
              <a:buNone/>
              <a:defRPr sz="2276"/>
            </a:lvl8pPr>
            <a:lvl9pPr marL="5203668" indent="0" algn="ctr">
              <a:buNone/>
              <a:defRPr sz="2276"/>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D87D8D-DA73-4EBB-B63C-B02DCD3A49B3}" type="datetimeFigureOut">
              <a:rPr lang="en-US" smtClean="0"/>
              <a:t>9/2/2015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9A658C-094A-44E3-8CC7-989315879964}" type="slidenum">
              <a:rPr lang="en-US" smtClean="0"/>
              <a:t>‹#›</a:t>
            </a:fld>
            <a:endParaRPr lang="en-US" dirty="0"/>
          </a:p>
        </p:txBody>
      </p:sp>
    </p:spTree>
    <p:extLst>
      <p:ext uri="{BB962C8B-B14F-4D97-AF65-F5344CB8AC3E}">
        <p14:creationId xmlns:p14="http://schemas.microsoft.com/office/powerpoint/2010/main" val="41280287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D87D8D-DA73-4EBB-B63C-B02DCD3A49B3}" type="datetimeFigureOut">
              <a:rPr lang="en-US" smtClean="0"/>
              <a:t>9/2/2015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9A658C-094A-44E3-8CC7-989315879964}" type="slidenum">
              <a:rPr lang="en-US" smtClean="0"/>
              <a:t>‹#›</a:t>
            </a:fld>
            <a:endParaRPr lang="en-US" dirty="0"/>
          </a:p>
        </p:txBody>
      </p:sp>
    </p:spTree>
    <p:extLst>
      <p:ext uri="{BB962C8B-B14F-4D97-AF65-F5344CB8AC3E}">
        <p14:creationId xmlns:p14="http://schemas.microsoft.com/office/powerpoint/2010/main" val="1359117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83545" y="2432419"/>
            <a:ext cx="14961454" cy="4058547"/>
          </a:xfrm>
        </p:spPr>
        <p:txBody>
          <a:bodyPr anchor="b"/>
          <a:lstStyle>
            <a:lvl1pPr>
              <a:defRPr sz="8536"/>
            </a:lvl1pPr>
          </a:lstStyle>
          <a:p>
            <a:r>
              <a:rPr lang="en-US" smtClean="0"/>
              <a:t>Click to edit Master title style</a:t>
            </a:r>
            <a:endParaRPr lang="en-US" dirty="0"/>
          </a:p>
        </p:txBody>
      </p:sp>
      <p:sp>
        <p:nvSpPr>
          <p:cNvPr id="3" name="Text Placeholder 2"/>
          <p:cNvSpPr>
            <a:spLocks noGrp="1"/>
          </p:cNvSpPr>
          <p:nvPr>
            <p:ph type="body" idx="1"/>
          </p:nvPr>
        </p:nvSpPr>
        <p:spPr>
          <a:xfrm>
            <a:off x="1183545" y="6529362"/>
            <a:ext cx="14961454" cy="2134294"/>
          </a:xfrm>
        </p:spPr>
        <p:txBody>
          <a:bodyPr/>
          <a:lstStyle>
            <a:lvl1pPr marL="0" indent="0">
              <a:buNone/>
              <a:defRPr sz="3414">
                <a:solidFill>
                  <a:schemeClr val="tx1">
                    <a:tint val="75000"/>
                  </a:schemeClr>
                </a:solidFill>
              </a:defRPr>
            </a:lvl1pPr>
            <a:lvl2pPr marL="650458" indent="0">
              <a:buNone/>
              <a:defRPr sz="2845">
                <a:solidFill>
                  <a:schemeClr val="tx1">
                    <a:tint val="75000"/>
                  </a:schemeClr>
                </a:solidFill>
              </a:defRPr>
            </a:lvl2pPr>
            <a:lvl3pPr marL="1300917" indent="0">
              <a:buNone/>
              <a:defRPr sz="2561">
                <a:solidFill>
                  <a:schemeClr val="tx1">
                    <a:tint val="75000"/>
                  </a:schemeClr>
                </a:solidFill>
              </a:defRPr>
            </a:lvl3pPr>
            <a:lvl4pPr marL="1951375" indent="0">
              <a:buNone/>
              <a:defRPr sz="2276">
                <a:solidFill>
                  <a:schemeClr val="tx1">
                    <a:tint val="75000"/>
                  </a:schemeClr>
                </a:solidFill>
              </a:defRPr>
            </a:lvl4pPr>
            <a:lvl5pPr marL="2601834" indent="0">
              <a:buNone/>
              <a:defRPr sz="2276">
                <a:solidFill>
                  <a:schemeClr val="tx1">
                    <a:tint val="75000"/>
                  </a:schemeClr>
                </a:solidFill>
              </a:defRPr>
            </a:lvl5pPr>
            <a:lvl6pPr marL="3252292" indent="0">
              <a:buNone/>
              <a:defRPr sz="2276">
                <a:solidFill>
                  <a:schemeClr val="tx1">
                    <a:tint val="75000"/>
                  </a:schemeClr>
                </a:solidFill>
              </a:defRPr>
            </a:lvl6pPr>
            <a:lvl7pPr marL="3902751" indent="0">
              <a:buNone/>
              <a:defRPr sz="2276">
                <a:solidFill>
                  <a:schemeClr val="tx1">
                    <a:tint val="75000"/>
                  </a:schemeClr>
                </a:solidFill>
              </a:defRPr>
            </a:lvl7pPr>
            <a:lvl8pPr marL="4553209" indent="0">
              <a:buNone/>
              <a:defRPr sz="2276">
                <a:solidFill>
                  <a:schemeClr val="tx1">
                    <a:tint val="75000"/>
                  </a:schemeClr>
                </a:solidFill>
              </a:defRPr>
            </a:lvl8pPr>
            <a:lvl9pPr marL="5203668" indent="0">
              <a:buNone/>
              <a:defRPr sz="227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D87D8D-DA73-4EBB-B63C-B02DCD3A49B3}" type="datetimeFigureOut">
              <a:rPr lang="en-US" smtClean="0"/>
              <a:t>9/2/2015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9A658C-094A-44E3-8CC7-989315879964}" type="slidenum">
              <a:rPr lang="en-US" smtClean="0"/>
              <a:t>‹#›</a:t>
            </a:fld>
            <a:endParaRPr lang="en-US" dirty="0"/>
          </a:p>
        </p:txBody>
      </p:sp>
    </p:spTree>
    <p:extLst>
      <p:ext uri="{BB962C8B-B14F-4D97-AF65-F5344CB8AC3E}">
        <p14:creationId xmlns:p14="http://schemas.microsoft.com/office/powerpoint/2010/main" val="2888043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92579" y="2597290"/>
            <a:ext cx="7372311" cy="61905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8781723" y="2597290"/>
            <a:ext cx="7372311" cy="61905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1D87D8D-DA73-4EBB-B63C-B02DCD3A49B3}" type="datetimeFigureOut">
              <a:rPr lang="en-US" smtClean="0"/>
              <a:t>9/2/2015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9A658C-094A-44E3-8CC7-989315879964}" type="slidenum">
              <a:rPr lang="en-US" smtClean="0"/>
              <a:t>‹#›</a:t>
            </a:fld>
            <a:endParaRPr lang="en-US" dirty="0"/>
          </a:p>
        </p:txBody>
      </p:sp>
    </p:spTree>
    <p:extLst>
      <p:ext uri="{BB962C8B-B14F-4D97-AF65-F5344CB8AC3E}">
        <p14:creationId xmlns:p14="http://schemas.microsoft.com/office/powerpoint/2010/main" val="1123146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94839" y="519459"/>
            <a:ext cx="14961454" cy="188585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94840" y="2391766"/>
            <a:ext cx="7338430" cy="1172167"/>
          </a:xfrm>
        </p:spPr>
        <p:txBody>
          <a:bodyPr anchor="b"/>
          <a:lstStyle>
            <a:lvl1pPr marL="0" indent="0">
              <a:buNone/>
              <a:defRPr sz="3414" b="1"/>
            </a:lvl1pPr>
            <a:lvl2pPr marL="650458" indent="0">
              <a:buNone/>
              <a:defRPr sz="2845" b="1"/>
            </a:lvl2pPr>
            <a:lvl3pPr marL="1300917" indent="0">
              <a:buNone/>
              <a:defRPr sz="2561" b="1"/>
            </a:lvl3pPr>
            <a:lvl4pPr marL="1951375" indent="0">
              <a:buNone/>
              <a:defRPr sz="2276" b="1"/>
            </a:lvl4pPr>
            <a:lvl5pPr marL="2601834" indent="0">
              <a:buNone/>
              <a:defRPr sz="2276" b="1"/>
            </a:lvl5pPr>
            <a:lvl6pPr marL="3252292" indent="0">
              <a:buNone/>
              <a:defRPr sz="2276" b="1"/>
            </a:lvl6pPr>
            <a:lvl7pPr marL="3902751" indent="0">
              <a:buNone/>
              <a:defRPr sz="2276" b="1"/>
            </a:lvl7pPr>
            <a:lvl8pPr marL="4553209" indent="0">
              <a:buNone/>
              <a:defRPr sz="2276" b="1"/>
            </a:lvl8pPr>
            <a:lvl9pPr marL="5203668" indent="0">
              <a:buNone/>
              <a:defRPr sz="2276" b="1"/>
            </a:lvl9pPr>
          </a:lstStyle>
          <a:p>
            <a:pPr lvl="0"/>
            <a:r>
              <a:rPr lang="en-US" smtClean="0"/>
              <a:t>Click to edit Master text styles</a:t>
            </a:r>
          </a:p>
        </p:txBody>
      </p:sp>
      <p:sp>
        <p:nvSpPr>
          <p:cNvPr id="4" name="Content Placeholder 3"/>
          <p:cNvSpPr>
            <a:spLocks noGrp="1"/>
          </p:cNvSpPr>
          <p:nvPr>
            <p:ph sz="half" idx="2"/>
          </p:nvPr>
        </p:nvSpPr>
        <p:spPr>
          <a:xfrm>
            <a:off x="1194840" y="3563933"/>
            <a:ext cx="7338430" cy="52420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8781723" y="2391766"/>
            <a:ext cx="7374570" cy="1172167"/>
          </a:xfrm>
        </p:spPr>
        <p:txBody>
          <a:bodyPr anchor="b"/>
          <a:lstStyle>
            <a:lvl1pPr marL="0" indent="0">
              <a:buNone/>
              <a:defRPr sz="3414" b="1"/>
            </a:lvl1pPr>
            <a:lvl2pPr marL="650458" indent="0">
              <a:buNone/>
              <a:defRPr sz="2845" b="1"/>
            </a:lvl2pPr>
            <a:lvl3pPr marL="1300917" indent="0">
              <a:buNone/>
              <a:defRPr sz="2561" b="1"/>
            </a:lvl3pPr>
            <a:lvl4pPr marL="1951375" indent="0">
              <a:buNone/>
              <a:defRPr sz="2276" b="1"/>
            </a:lvl4pPr>
            <a:lvl5pPr marL="2601834" indent="0">
              <a:buNone/>
              <a:defRPr sz="2276" b="1"/>
            </a:lvl5pPr>
            <a:lvl6pPr marL="3252292" indent="0">
              <a:buNone/>
              <a:defRPr sz="2276" b="1"/>
            </a:lvl6pPr>
            <a:lvl7pPr marL="3902751" indent="0">
              <a:buNone/>
              <a:defRPr sz="2276" b="1"/>
            </a:lvl7pPr>
            <a:lvl8pPr marL="4553209" indent="0">
              <a:buNone/>
              <a:defRPr sz="2276" b="1"/>
            </a:lvl8pPr>
            <a:lvl9pPr marL="5203668" indent="0">
              <a:buNone/>
              <a:defRPr sz="2276" b="1"/>
            </a:lvl9pPr>
          </a:lstStyle>
          <a:p>
            <a:pPr lvl="0"/>
            <a:r>
              <a:rPr lang="en-US" smtClean="0"/>
              <a:t>Click to edit Master text styles</a:t>
            </a:r>
          </a:p>
        </p:txBody>
      </p:sp>
      <p:sp>
        <p:nvSpPr>
          <p:cNvPr id="6" name="Content Placeholder 5"/>
          <p:cNvSpPr>
            <a:spLocks noGrp="1"/>
          </p:cNvSpPr>
          <p:nvPr>
            <p:ph sz="quarter" idx="4"/>
          </p:nvPr>
        </p:nvSpPr>
        <p:spPr>
          <a:xfrm>
            <a:off x="8781723" y="3563933"/>
            <a:ext cx="7374570" cy="52420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1D87D8D-DA73-4EBB-B63C-B02DCD3A49B3}" type="datetimeFigureOut">
              <a:rPr lang="en-US" smtClean="0"/>
              <a:t>9/2/2015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39A658C-094A-44E3-8CC7-989315879964}" type="slidenum">
              <a:rPr lang="en-US" smtClean="0"/>
              <a:t>‹#›</a:t>
            </a:fld>
            <a:endParaRPr lang="en-US" dirty="0"/>
          </a:p>
        </p:txBody>
      </p:sp>
    </p:spTree>
    <p:extLst>
      <p:ext uri="{BB962C8B-B14F-4D97-AF65-F5344CB8AC3E}">
        <p14:creationId xmlns:p14="http://schemas.microsoft.com/office/powerpoint/2010/main" val="3971949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1D87D8D-DA73-4EBB-B63C-B02DCD3A49B3}" type="datetimeFigureOut">
              <a:rPr lang="en-US" smtClean="0"/>
              <a:t>9/2/2015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39A658C-094A-44E3-8CC7-989315879964}" type="slidenum">
              <a:rPr lang="en-US" smtClean="0"/>
              <a:t>‹#›</a:t>
            </a:fld>
            <a:endParaRPr lang="en-US" dirty="0"/>
          </a:p>
        </p:txBody>
      </p:sp>
    </p:spTree>
    <p:extLst>
      <p:ext uri="{BB962C8B-B14F-4D97-AF65-F5344CB8AC3E}">
        <p14:creationId xmlns:p14="http://schemas.microsoft.com/office/powerpoint/2010/main" val="2031714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D87D8D-DA73-4EBB-B63C-B02DCD3A49B3}" type="datetimeFigureOut">
              <a:rPr lang="en-US" smtClean="0"/>
              <a:t>9/2/2015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39A658C-094A-44E3-8CC7-989315879964}" type="slidenum">
              <a:rPr lang="en-US" smtClean="0"/>
              <a:t>‹#›</a:t>
            </a:fld>
            <a:endParaRPr lang="en-US" dirty="0"/>
          </a:p>
        </p:txBody>
      </p:sp>
    </p:spTree>
    <p:extLst>
      <p:ext uri="{BB962C8B-B14F-4D97-AF65-F5344CB8AC3E}">
        <p14:creationId xmlns:p14="http://schemas.microsoft.com/office/powerpoint/2010/main" val="818903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40" y="650452"/>
            <a:ext cx="5594734" cy="2276581"/>
          </a:xfrm>
        </p:spPr>
        <p:txBody>
          <a:bodyPr anchor="b"/>
          <a:lstStyle>
            <a:lvl1pPr>
              <a:defRPr sz="4553"/>
            </a:lvl1pPr>
          </a:lstStyle>
          <a:p>
            <a:r>
              <a:rPr lang="en-US" smtClean="0"/>
              <a:t>Click to edit Master title style</a:t>
            </a:r>
            <a:endParaRPr lang="en-US" dirty="0"/>
          </a:p>
        </p:txBody>
      </p:sp>
      <p:sp>
        <p:nvSpPr>
          <p:cNvPr id="3" name="Content Placeholder 2"/>
          <p:cNvSpPr>
            <a:spLocks noGrp="1"/>
          </p:cNvSpPr>
          <p:nvPr>
            <p:ph idx="1"/>
          </p:nvPr>
        </p:nvSpPr>
        <p:spPr>
          <a:xfrm>
            <a:off x="7374570" y="1404796"/>
            <a:ext cx="8781723" cy="6933634"/>
          </a:xfrm>
        </p:spPr>
        <p:txBody>
          <a:bodyPr/>
          <a:lstStyle>
            <a:lvl1pPr>
              <a:defRPr sz="4553"/>
            </a:lvl1pPr>
            <a:lvl2pPr>
              <a:defRPr sz="3984"/>
            </a:lvl2pPr>
            <a:lvl3pPr>
              <a:defRPr sz="3414"/>
            </a:lvl3pPr>
            <a:lvl4pPr>
              <a:defRPr sz="2845"/>
            </a:lvl4pPr>
            <a:lvl5pPr>
              <a:defRPr sz="2845"/>
            </a:lvl5pPr>
            <a:lvl6pPr>
              <a:defRPr sz="2845"/>
            </a:lvl6pPr>
            <a:lvl7pPr>
              <a:defRPr sz="2845"/>
            </a:lvl7pPr>
            <a:lvl8pPr>
              <a:defRPr sz="2845"/>
            </a:lvl8pPr>
            <a:lvl9pPr>
              <a:defRPr sz="284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94840" y="2927032"/>
            <a:ext cx="5594734" cy="5422690"/>
          </a:xfrm>
        </p:spPr>
        <p:txBody>
          <a:bodyPr/>
          <a:lstStyle>
            <a:lvl1pPr marL="0" indent="0">
              <a:buNone/>
              <a:defRPr sz="2276"/>
            </a:lvl1pPr>
            <a:lvl2pPr marL="650458" indent="0">
              <a:buNone/>
              <a:defRPr sz="1992"/>
            </a:lvl2pPr>
            <a:lvl3pPr marL="1300917" indent="0">
              <a:buNone/>
              <a:defRPr sz="1707"/>
            </a:lvl3pPr>
            <a:lvl4pPr marL="1951375" indent="0">
              <a:buNone/>
              <a:defRPr sz="1423"/>
            </a:lvl4pPr>
            <a:lvl5pPr marL="2601834" indent="0">
              <a:buNone/>
              <a:defRPr sz="1423"/>
            </a:lvl5pPr>
            <a:lvl6pPr marL="3252292" indent="0">
              <a:buNone/>
              <a:defRPr sz="1423"/>
            </a:lvl6pPr>
            <a:lvl7pPr marL="3902751" indent="0">
              <a:buNone/>
              <a:defRPr sz="1423"/>
            </a:lvl7pPr>
            <a:lvl8pPr marL="4553209" indent="0">
              <a:buNone/>
              <a:defRPr sz="1423"/>
            </a:lvl8pPr>
            <a:lvl9pPr marL="5203668" indent="0">
              <a:buNone/>
              <a:defRPr sz="142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D87D8D-DA73-4EBB-B63C-B02DCD3A49B3}" type="datetimeFigureOut">
              <a:rPr lang="en-US" smtClean="0"/>
              <a:t>9/2/2015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9A658C-094A-44E3-8CC7-989315879964}" type="slidenum">
              <a:rPr lang="en-US" smtClean="0"/>
              <a:t>‹#›</a:t>
            </a:fld>
            <a:endParaRPr lang="en-US" dirty="0"/>
          </a:p>
        </p:txBody>
      </p:sp>
    </p:spTree>
    <p:extLst>
      <p:ext uri="{BB962C8B-B14F-4D97-AF65-F5344CB8AC3E}">
        <p14:creationId xmlns:p14="http://schemas.microsoft.com/office/powerpoint/2010/main" val="2866011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92580" y="519459"/>
            <a:ext cx="14961454" cy="188585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92580" y="2597290"/>
            <a:ext cx="14961454" cy="619058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92580" y="9043086"/>
            <a:ext cx="3902988" cy="519458"/>
          </a:xfrm>
          <a:prstGeom prst="rect">
            <a:avLst/>
          </a:prstGeom>
        </p:spPr>
        <p:txBody>
          <a:bodyPr vert="horz" lIns="91440" tIns="45720" rIns="91440" bIns="45720" rtlCol="0" anchor="ctr"/>
          <a:lstStyle>
            <a:lvl1pPr algn="l">
              <a:defRPr sz="1707">
                <a:solidFill>
                  <a:schemeClr val="tx1">
                    <a:tint val="75000"/>
                  </a:schemeClr>
                </a:solidFill>
              </a:defRPr>
            </a:lvl1pPr>
          </a:lstStyle>
          <a:p>
            <a:fld id="{91D87D8D-DA73-4EBB-B63C-B02DCD3A49B3}" type="datetimeFigureOut">
              <a:rPr lang="en-US" smtClean="0"/>
              <a:t>9/2/2015</a:t>
            </a:fld>
            <a:endParaRPr lang="en-US" dirty="0"/>
          </a:p>
        </p:txBody>
      </p:sp>
      <p:sp>
        <p:nvSpPr>
          <p:cNvPr id="5" name="Footer Placeholder 4"/>
          <p:cNvSpPr>
            <a:spLocks noGrp="1"/>
          </p:cNvSpPr>
          <p:nvPr>
            <p:ph type="ftr" sz="quarter" idx="3"/>
          </p:nvPr>
        </p:nvSpPr>
        <p:spPr>
          <a:xfrm>
            <a:off x="5746066" y="9043086"/>
            <a:ext cx="5854482" cy="519458"/>
          </a:xfrm>
          <a:prstGeom prst="rect">
            <a:avLst/>
          </a:prstGeom>
        </p:spPr>
        <p:txBody>
          <a:bodyPr vert="horz" lIns="91440" tIns="45720" rIns="91440" bIns="45720" rtlCol="0" anchor="ctr"/>
          <a:lstStyle>
            <a:lvl1pPr algn="ctr">
              <a:defRPr sz="170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2251045" y="9043086"/>
            <a:ext cx="3902988" cy="519458"/>
          </a:xfrm>
          <a:prstGeom prst="rect">
            <a:avLst/>
          </a:prstGeom>
        </p:spPr>
        <p:txBody>
          <a:bodyPr vert="horz" lIns="91440" tIns="45720" rIns="91440" bIns="45720" rtlCol="0" anchor="ctr"/>
          <a:lstStyle>
            <a:lvl1pPr algn="r">
              <a:defRPr sz="1707">
                <a:solidFill>
                  <a:schemeClr val="tx1">
                    <a:tint val="75000"/>
                  </a:schemeClr>
                </a:solidFill>
              </a:defRPr>
            </a:lvl1pPr>
          </a:lstStyle>
          <a:p>
            <a:fld id="{039A658C-094A-44E3-8CC7-989315879964}" type="slidenum">
              <a:rPr lang="en-US" smtClean="0"/>
              <a:t>‹#›</a:t>
            </a:fld>
            <a:endParaRPr lang="en-US" dirty="0"/>
          </a:p>
        </p:txBody>
      </p:sp>
    </p:spTree>
    <p:extLst>
      <p:ext uri="{BB962C8B-B14F-4D97-AF65-F5344CB8AC3E}">
        <p14:creationId xmlns:p14="http://schemas.microsoft.com/office/powerpoint/2010/main" val="3542413428"/>
      </p:ext>
    </p:extLst>
  </p:cSld>
  <p:clrMap bg1="lt1" tx1="dk1" bg2="lt2" tx2="dk2" accent1="accent1" accent2="accent2" accent3="accent3" accent4="accent4" accent5="accent5" accent6="accent6" hlink="hlink" folHlink="folHlink"/>
  <p:sldLayoutIdLst>
    <p:sldLayoutId id="2147483684"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xStyles>
    <p:titleStyle>
      <a:lvl1pPr algn="l" defTabSz="1300917" rtl="0" eaLnBrk="1" latinLnBrk="0" hangingPunct="1">
        <a:lnSpc>
          <a:spcPct val="90000"/>
        </a:lnSpc>
        <a:spcBef>
          <a:spcPct val="0"/>
        </a:spcBef>
        <a:buNone/>
        <a:defRPr sz="6260" kern="1200">
          <a:solidFill>
            <a:schemeClr val="tx1"/>
          </a:solidFill>
          <a:latin typeface="+mj-lt"/>
          <a:ea typeface="+mj-ea"/>
          <a:cs typeface="+mj-cs"/>
        </a:defRPr>
      </a:lvl1pPr>
    </p:titleStyle>
    <p:bodyStyle>
      <a:lvl1pPr marL="325229" indent="-325229" algn="l" defTabSz="1300917" rtl="0" eaLnBrk="1" latinLnBrk="0" hangingPunct="1">
        <a:lnSpc>
          <a:spcPct val="90000"/>
        </a:lnSpc>
        <a:spcBef>
          <a:spcPts val="1423"/>
        </a:spcBef>
        <a:buFont typeface="Arial" panose="020B0604020202020204" pitchFamily="34" charset="0"/>
        <a:buChar char="•"/>
        <a:defRPr sz="3984" kern="1200">
          <a:solidFill>
            <a:schemeClr val="tx1"/>
          </a:solidFill>
          <a:latin typeface="+mn-lt"/>
          <a:ea typeface="+mn-ea"/>
          <a:cs typeface="+mn-cs"/>
        </a:defRPr>
      </a:lvl1pPr>
      <a:lvl2pPr marL="975688" indent="-325229" algn="l" defTabSz="1300917" rtl="0" eaLnBrk="1" latinLnBrk="0" hangingPunct="1">
        <a:lnSpc>
          <a:spcPct val="90000"/>
        </a:lnSpc>
        <a:spcBef>
          <a:spcPts val="711"/>
        </a:spcBef>
        <a:buFont typeface="Arial" panose="020B0604020202020204" pitchFamily="34" charset="0"/>
        <a:buChar char="•"/>
        <a:defRPr sz="3414" kern="1200">
          <a:solidFill>
            <a:schemeClr val="tx1"/>
          </a:solidFill>
          <a:latin typeface="+mn-lt"/>
          <a:ea typeface="+mn-ea"/>
          <a:cs typeface="+mn-cs"/>
        </a:defRPr>
      </a:lvl2pPr>
      <a:lvl3pPr marL="1626146" indent="-325229" algn="l" defTabSz="1300917" rtl="0" eaLnBrk="1" latinLnBrk="0" hangingPunct="1">
        <a:lnSpc>
          <a:spcPct val="90000"/>
        </a:lnSpc>
        <a:spcBef>
          <a:spcPts val="711"/>
        </a:spcBef>
        <a:buFont typeface="Arial" panose="020B0604020202020204" pitchFamily="34" charset="0"/>
        <a:buChar char="•"/>
        <a:defRPr sz="2845" kern="1200">
          <a:solidFill>
            <a:schemeClr val="tx1"/>
          </a:solidFill>
          <a:latin typeface="+mn-lt"/>
          <a:ea typeface="+mn-ea"/>
          <a:cs typeface="+mn-cs"/>
        </a:defRPr>
      </a:lvl3pPr>
      <a:lvl4pPr marL="2276605" indent="-325229" algn="l" defTabSz="1300917" rtl="0" eaLnBrk="1" latinLnBrk="0" hangingPunct="1">
        <a:lnSpc>
          <a:spcPct val="90000"/>
        </a:lnSpc>
        <a:spcBef>
          <a:spcPts val="711"/>
        </a:spcBef>
        <a:buFont typeface="Arial" panose="020B0604020202020204" pitchFamily="34" charset="0"/>
        <a:buChar char="•"/>
        <a:defRPr sz="2561" kern="1200">
          <a:solidFill>
            <a:schemeClr val="tx1"/>
          </a:solidFill>
          <a:latin typeface="+mn-lt"/>
          <a:ea typeface="+mn-ea"/>
          <a:cs typeface="+mn-cs"/>
        </a:defRPr>
      </a:lvl4pPr>
      <a:lvl5pPr marL="2927063" indent="-325229" algn="l" defTabSz="1300917" rtl="0" eaLnBrk="1" latinLnBrk="0" hangingPunct="1">
        <a:lnSpc>
          <a:spcPct val="90000"/>
        </a:lnSpc>
        <a:spcBef>
          <a:spcPts val="711"/>
        </a:spcBef>
        <a:buFont typeface="Arial" panose="020B0604020202020204" pitchFamily="34" charset="0"/>
        <a:buChar char="•"/>
        <a:defRPr sz="2561" kern="1200">
          <a:solidFill>
            <a:schemeClr val="tx1"/>
          </a:solidFill>
          <a:latin typeface="+mn-lt"/>
          <a:ea typeface="+mn-ea"/>
          <a:cs typeface="+mn-cs"/>
        </a:defRPr>
      </a:lvl5pPr>
      <a:lvl6pPr marL="3577521" indent="-325229" algn="l" defTabSz="1300917" rtl="0" eaLnBrk="1" latinLnBrk="0" hangingPunct="1">
        <a:lnSpc>
          <a:spcPct val="90000"/>
        </a:lnSpc>
        <a:spcBef>
          <a:spcPts val="711"/>
        </a:spcBef>
        <a:buFont typeface="Arial" panose="020B0604020202020204" pitchFamily="34" charset="0"/>
        <a:buChar char="•"/>
        <a:defRPr sz="2561" kern="1200">
          <a:solidFill>
            <a:schemeClr val="tx1"/>
          </a:solidFill>
          <a:latin typeface="+mn-lt"/>
          <a:ea typeface="+mn-ea"/>
          <a:cs typeface="+mn-cs"/>
        </a:defRPr>
      </a:lvl6pPr>
      <a:lvl7pPr marL="4227980" indent="-325229" algn="l" defTabSz="1300917" rtl="0" eaLnBrk="1" latinLnBrk="0" hangingPunct="1">
        <a:lnSpc>
          <a:spcPct val="90000"/>
        </a:lnSpc>
        <a:spcBef>
          <a:spcPts val="711"/>
        </a:spcBef>
        <a:buFont typeface="Arial" panose="020B0604020202020204" pitchFamily="34" charset="0"/>
        <a:buChar char="•"/>
        <a:defRPr sz="2561" kern="1200">
          <a:solidFill>
            <a:schemeClr val="tx1"/>
          </a:solidFill>
          <a:latin typeface="+mn-lt"/>
          <a:ea typeface="+mn-ea"/>
          <a:cs typeface="+mn-cs"/>
        </a:defRPr>
      </a:lvl7pPr>
      <a:lvl8pPr marL="4878438" indent="-325229" algn="l" defTabSz="1300917" rtl="0" eaLnBrk="1" latinLnBrk="0" hangingPunct="1">
        <a:lnSpc>
          <a:spcPct val="90000"/>
        </a:lnSpc>
        <a:spcBef>
          <a:spcPts val="711"/>
        </a:spcBef>
        <a:buFont typeface="Arial" panose="020B0604020202020204" pitchFamily="34" charset="0"/>
        <a:buChar char="•"/>
        <a:defRPr sz="2561" kern="1200">
          <a:solidFill>
            <a:schemeClr val="tx1"/>
          </a:solidFill>
          <a:latin typeface="+mn-lt"/>
          <a:ea typeface="+mn-ea"/>
          <a:cs typeface="+mn-cs"/>
        </a:defRPr>
      </a:lvl8pPr>
      <a:lvl9pPr marL="5528897" indent="-325229" algn="l" defTabSz="1300917" rtl="0" eaLnBrk="1" latinLnBrk="0" hangingPunct="1">
        <a:lnSpc>
          <a:spcPct val="90000"/>
        </a:lnSpc>
        <a:spcBef>
          <a:spcPts val="711"/>
        </a:spcBef>
        <a:buFont typeface="Arial" panose="020B0604020202020204" pitchFamily="34" charset="0"/>
        <a:buChar char="•"/>
        <a:defRPr sz="2561" kern="1200">
          <a:solidFill>
            <a:schemeClr val="tx1"/>
          </a:solidFill>
          <a:latin typeface="+mn-lt"/>
          <a:ea typeface="+mn-ea"/>
          <a:cs typeface="+mn-cs"/>
        </a:defRPr>
      </a:lvl9pPr>
    </p:bodyStyle>
    <p:otherStyle>
      <a:defPPr>
        <a:defRPr lang="en-US"/>
      </a:defPPr>
      <a:lvl1pPr marL="0" algn="l" defTabSz="1300917" rtl="0" eaLnBrk="1" latinLnBrk="0" hangingPunct="1">
        <a:defRPr sz="2561" kern="1200">
          <a:solidFill>
            <a:schemeClr val="tx1"/>
          </a:solidFill>
          <a:latin typeface="+mn-lt"/>
          <a:ea typeface="+mn-ea"/>
          <a:cs typeface="+mn-cs"/>
        </a:defRPr>
      </a:lvl1pPr>
      <a:lvl2pPr marL="650458" algn="l" defTabSz="1300917" rtl="0" eaLnBrk="1" latinLnBrk="0" hangingPunct="1">
        <a:defRPr sz="2561" kern="1200">
          <a:solidFill>
            <a:schemeClr val="tx1"/>
          </a:solidFill>
          <a:latin typeface="+mn-lt"/>
          <a:ea typeface="+mn-ea"/>
          <a:cs typeface="+mn-cs"/>
        </a:defRPr>
      </a:lvl2pPr>
      <a:lvl3pPr marL="1300917" algn="l" defTabSz="1300917" rtl="0" eaLnBrk="1" latinLnBrk="0" hangingPunct="1">
        <a:defRPr sz="2561" kern="1200">
          <a:solidFill>
            <a:schemeClr val="tx1"/>
          </a:solidFill>
          <a:latin typeface="+mn-lt"/>
          <a:ea typeface="+mn-ea"/>
          <a:cs typeface="+mn-cs"/>
        </a:defRPr>
      </a:lvl3pPr>
      <a:lvl4pPr marL="1951375" algn="l" defTabSz="1300917" rtl="0" eaLnBrk="1" latinLnBrk="0" hangingPunct="1">
        <a:defRPr sz="2561" kern="1200">
          <a:solidFill>
            <a:schemeClr val="tx1"/>
          </a:solidFill>
          <a:latin typeface="+mn-lt"/>
          <a:ea typeface="+mn-ea"/>
          <a:cs typeface="+mn-cs"/>
        </a:defRPr>
      </a:lvl4pPr>
      <a:lvl5pPr marL="2601834" algn="l" defTabSz="1300917" rtl="0" eaLnBrk="1" latinLnBrk="0" hangingPunct="1">
        <a:defRPr sz="2561" kern="1200">
          <a:solidFill>
            <a:schemeClr val="tx1"/>
          </a:solidFill>
          <a:latin typeface="+mn-lt"/>
          <a:ea typeface="+mn-ea"/>
          <a:cs typeface="+mn-cs"/>
        </a:defRPr>
      </a:lvl5pPr>
      <a:lvl6pPr marL="3252292" algn="l" defTabSz="1300917" rtl="0" eaLnBrk="1" latinLnBrk="0" hangingPunct="1">
        <a:defRPr sz="2561" kern="1200">
          <a:solidFill>
            <a:schemeClr val="tx1"/>
          </a:solidFill>
          <a:latin typeface="+mn-lt"/>
          <a:ea typeface="+mn-ea"/>
          <a:cs typeface="+mn-cs"/>
        </a:defRPr>
      </a:lvl6pPr>
      <a:lvl7pPr marL="3902751" algn="l" defTabSz="1300917" rtl="0" eaLnBrk="1" latinLnBrk="0" hangingPunct="1">
        <a:defRPr sz="2561" kern="1200">
          <a:solidFill>
            <a:schemeClr val="tx1"/>
          </a:solidFill>
          <a:latin typeface="+mn-lt"/>
          <a:ea typeface="+mn-ea"/>
          <a:cs typeface="+mn-cs"/>
        </a:defRPr>
      </a:lvl7pPr>
      <a:lvl8pPr marL="4553209" algn="l" defTabSz="1300917" rtl="0" eaLnBrk="1" latinLnBrk="0" hangingPunct="1">
        <a:defRPr sz="2561" kern="1200">
          <a:solidFill>
            <a:schemeClr val="tx1"/>
          </a:solidFill>
          <a:latin typeface="+mn-lt"/>
          <a:ea typeface="+mn-ea"/>
          <a:cs typeface="+mn-cs"/>
        </a:defRPr>
      </a:lvl8pPr>
      <a:lvl9pPr marL="5203668" algn="l" defTabSz="1300917" rtl="0" eaLnBrk="1" latinLnBrk="0" hangingPunct="1">
        <a:defRPr sz="25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TextBox 320"/>
          <p:cNvSpPr txBox="1"/>
          <p:nvPr/>
        </p:nvSpPr>
        <p:spPr>
          <a:xfrm>
            <a:off x="511012" y="1343675"/>
            <a:ext cx="16211077" cy="307777"/>
          </a:xfrm>
          <a:prstGeom prst="rect">
            <a:avLst/>
          </a:prstGeom>
          <a:noFill/>
        </p:spPr>
        <p:txBody>
          <a:bodyPr wrap="square" rtlCol="0">
            <a:spAutoFit/>
          </a:bodyPr>
          <a:lstStyle/>
          <a:p>
            <a:r>
              <a:rPr lang="en-US" sz="1400" dirty="0" smtClean="0">
                <a:latin typeface="Segoe UI Semilight" panose="020B0402040204020203" pitchFamily="34" charset="0"/>
                <a:cs typeface="Segoe UI Semilight" panose="020B0402040204020203" pitchFamily="34" charset="0"/>
              </a:rPr>
              <a:t>The goal of this toolkit is to help designers and developers put together high-fidelity UI wireframes using standard controls and patterns.</a:t>
            </a:r>
            <a:endParaRPr lang="en-US" sz="1400" dirty="0">
              <a:latin typeface="Segoe UI Semibold" panose="020B0702040204020203" pitchFamily="34" charset="0"/>
              <a:cs typeface="Segoe UI Semibold" panose="020B0702040204020203" pitchFamily="34" charset="0"/>
            </a:endParaRPr>
          </a:p>
        </p:txBody>
      </p:sp>
      <p:sp>
        <p:nvSpPr>
          <p:cNvPr id="320" name="CONTROLS"/>
          <p:cNvSpPr txBox="1"/>
          <p:nvPr/>
        </p:nvSpPr>
        <p:spPr>
          <a:xfrm>
            <a:off x="494795" y="560605"/>
            <a:ext cx="7560339" cy="646331"/>
          </a:xfrm>
          <a:prstGeom prst="rect">
            <a:avLst/>
          </a:prstGeom>
          <a:noFill/>
        </p:spPr>
        <p:txBody>
          <a:bodyPr wrap="none" rtlCol="0">
            <a:spAutoFit/>
          </a:bodyPr>
          <a:lstStyle/>
          <a:p>
            <a:r>
              <a:rPr lang="en-US" sz="3600" dirty="0" smtClean="0">
                <a:latin typeface="Segoe UI Light" panose="020B0502040204020203" pitchFamily="34" charset="0"/>
                <a:cs typeface="Segoe UI Light" panose="020B0502040204020203" pitchFamily="34" charset="0"/>
              </a:rPr>
              <a:t>Welcome to the PowerPoint UI Toolkit </a:t>
            </a:r>
            <a:endParaRPr lang="en-US" sz="3600" dirty="0">
              <a:latin typeface="Segoe UI Light" panose="020B0502040204020203" pitchFamily="34" charset="0"/>
              <a:cs typeface="Segoe UI Light" panose="020B0502040204020203" pitchFamily="34" charset="0"/>
            </a:endParaRPr>
          </a:p>
        </p:txBody>
      </p:sp>
      <p:sp>
        <p:nvSpPr>
          <p:cNvPr id="132" name="TextBox 131"/>
          <p:cNvSpPr txBox="1"/>
          <p:nvPr/>
        </p:nvSpPr>
        <p:spPr>
          <a:xfrm>
            <a:off x="511013" y="2959115"/>
            <a:ext cx="11835150" cy="5601533"/>
          </a:xfrm>
          <a:prstGeom prst="rect">
            <a:avLst/>
          </a:prstGeom>
          <a:noFill/>
        </p:spPr>
        <p:txBody>
          <a:bodyPr wrap="square" rtlCol="0">
            <a:spAutoFit/>
          </a:bodyPr>
          <a:lstStyle/>
          <a:p>
            <a:r>
              <a:rPr lang="en-US" sz="1400" dirty="0" smtClean="0">
                <a:latin typeface="Segoe UI Semibold" panose="020B0702040204020203" pitchFamily="34" charset="0"/>
                <a:cs typeface="Segoe UI Semibold" panose="020B0702040204020203" pitchFamily="34" charset="0"/>
              </a:rPr>
              <a:t>ANATOMY OF THE TOOLKIT</a:t>
            </a:r>
          </a:p>
          <a:p>
            <a:r>
              <a:rPr lang="en-US" sz="1400" dirty="0" smtClean="0">
                <a:latin typeface="Segoe UI Semilight" panose="020B0402040204020203" pitchFamily="34" charset="0"/>
                <a:cs typeface="Segoe UI Semilight" panose="020B0402040204020203" pitchFamily="34" charset="0"/>
              </a:rPr>
              <a:t>Slide 1: Intro &amp; instructions</a:t>
            </a:r>
          </a:p>
          <a:p>
            <a:endParaRPr lang="en-US" sz="1400" dirty="0" smtClean="0">
              <a:latin typeface="Segoe UI Semilight" panose="020B0402040204020203" pitchFamily="34" charset="0"/>
              <a:cs typeface="Segoe UI Semilight" panose="020B0402040204020203" pitchFamily="34" charset="0"/>
            </a:endParaRPr>
          </a:p>
          <a:p>
            <a:r>
              <a:rPr lang="en-US" sz="1400" dirty="0">
                <a:latin typeface="Segoe UI Semilight" panose="020B0402040204020203" pitchFamily="34" charset="0"/>
                <a:cs typeface="Segoe UI Semilight" panose="020B0402040204020203" pitchFamily="34" charset="0"/>
              </a:rPr>
              <a:t>Slide 2</a:t>
            </a:r>
            <a:r>
              <a:rPr lang="en-US" sz="1400" dirty="0" smtClean="0">
                <a:latin typeface="Segoe UI Semilight" panose="020B0402040204020203" pitchFamily="34" charset="0"/>
                <a:cs typeface="Segoe UI Semilight" panose="020B0402040204020203" pitchFamily="34" charset="0"/>
              </a:rPr>
              <a:t>: </a:t>
            </a:r>
            <a:r>
              <a:rPr lang="en-US" sz="1400" dirty="0">
                <a:latin typeface="Segoe UI Semilight" panose="020B0402040204020203" pitchFamily="34" charset="0"/>
                <a:cs typeface="Segoe UI Semilight" panose="020B0402040204020203" pitchFamily="34" charset="0"/>
              </a:rPr>
              <a:t>Type &amp; </a:t>
            </a:r>
            <a:r>
              <a:rPr lang="en-US" sz="1400" dirty="0" smtClean="0">
                <a:latin typeface="Segoe UI Semilight" panose="020B0402040204020203" pitchFamily="34" charset="0"/>
                <a:cs typeface="Segoe UI Semilight" panose="020B0402040204020203" pitchFamily="34" charset="0"/>
              </a:rPr>
              <a:t>colors</a:t>
            </a:r>
            <a:endParaRPr lang="en-US" sz="1400" dirty="0">
              <a:latin typeface="Segoe UI Semilight" panose="020B0402040204020203" pitchFamily="34" charset="0"/>
              <a:cs typeface="Segoe UI Semilight" panose="020B0402040204020203" pitchFamily="34" charset="0"/>
            </a:endParaRPr>
          </a:p>
          <a:p>
            <a:pPr lvl="0"/>
            <a:r>
              <a:rPr lang="en-US" sz="1200" dirty="0">
                <a:solidFill>
                  <a:prstClr val="white">
                    <a:lumMod val="50000"/>
                  </a:prstClr>
                </a:solidFill>
                <a:latin typeface="Segoe UI" panose="020B0502040204020203" pitchFamily="34" charset="0"/>
                <a:cs typeface="Segoe UI" panose="020B0502040204020203" pitchFamily="34" charset="0"/>
              </a:rPr>
              <a:t>On this </a:t>
            </a:r>
            <a:r>
              <a:rPr lang="en-US" sz="1200" dirty="0" smtClean="0">
                <a:solidFill>
                  <a:prstClr val="white">
                    <a:lumMod val="50000"/>
                  </a:prstClr>
                </a:solidFill>
                <a:latin typeface="Segoe UI" panose="020B0502040204020203" pitchFamily="34" charset="0"/>
                <a:cs typeface="Segoe UI" panose="020B0502040204020203" pitchFamily="34" charset="0"/>
              </a:rPr>
              <a:t>slide are </a:t>
            </a:r>
            <a:r>
              <a:rPr lang="en-US" sz="1200" dirty="0">
                <a:solidFill>
                  <a:prstClr val="white">
                    <a:lumMod val="50000"/>
                  </a:prstClr>
                </a:solidFill>
                <a:latin typeface="Segoe UI" panose="020B0502040204020203" pitchFamily="34" charset="0"/>
                <a:cs typeface="Segoe UI" panose="020B0502040204020203" pitchFamily="34" charset="0"/>
              </a:rPr>
              <a:t>the standard type sizes, as well as the basic colors you should use in your comps. This toolkit </a:t>
            </a:r>
            <a:r>
              <a:rPr lang="en-US" sz="1200" dirty="0" smtClean="0">
                <a:solidFill>
                  <a:prstClr val="white">
                    <a:lumMod val="50000"/>
                  </a:prstClr>
                </a:solidFill>
                <a:latin typeface="Segoe UI" panose="020B0502040204020203" pitchFamily="34" charset="0"/>
                <a:cs typeface="Segoe UI" panose="020B0502040204020203" pitchFamily="34" charset="0"/>
              </a:rPr>
              <a:t>was designed to </a:t>
            </a:r>
            <a:r>
              <a:rPr lang="en-US" sz="1200" dirty="0">
                <a:solidFill>
                  <a:prstClr val="white">
                    <a:lumMod val="50000"/>
                  </a:prstClr>
                </a:solidFill>
                <a:latin typeface="Segoe UI" panose="020B0502040204020203" pitchFamily="34" charset="0"/>
                <a:cs typeface="Segoe UI" panose="020B0502040204020203" pitchFamily="34" charset="0"/>
              </a:rPr>
              <a:t>be used with </a:t>
            </a:r>
            <a:r>
              <a:rPr lang="en-US" sz="1200" dirty="0" smtClean="0">
                <a:solidFill>
                  <a:prstClr val="white">
                    <a:lumMod val="50000"/>
                  </a:prstClr>
                </a:solidFill>
                <a:latin typeface="Segoe UI" panose="020B0502040204020203" pitchFamily="34" charset="0"/>
                <a:cs typeface="Segoe UI" panose="020B0502040204020203" pitchFamily="34" charset="0"/>
              </a:rPr>
              <a:t>the Light </a:t>
            </a:r>
            <a:r>
              <a:rPr lang="en-US" sz="1200" dirty="0">
                <a:solidFill>
                  <a:prstClr val="white">
                    <a:lumMod val="50000"/>
                  </a:prstClr>
                </a:solidFill>
                <a:latin typeface="Segoe UI" panose="020B0502040204020203" pitchFamily="34" charset="0"/>
                <a:cs typeface="Segoe UI" panose="020B0502040204020203" pitchFamily="34" charset="0"/>
              </a:rPr>
              <a:t>Theme.</a:t>
            </a:r>
            <a:endParaRPr lang="en-US" sz="1200" dirty="0">
              <a:latin typeface="Segoe UI" panose="020B0502040204020203" pitchFamily="34" charset="0"/>
              <a:cs typeface="Segoe UI" panose="020B0502040204020203" pitchFamily="34" charset="0"/>
            </a:endParaRPr>
          </a:p>
          <a:p>
            <a:endParaRPr lang="en-US" sz="1400" dirty="0" smtClean="0">
              <a:latin typeface="Segoe UI Semilight" panose="020B0402040204020203" pitchFamily="34" charset="0"/>
              <a:cs typeface="Segoe UI Semilight" panose="020B0402040204020203" pitchFamily="34" charset="0"/>
            </a:endParaRPr>
          </a:p>
          <a:p>
            <a:r>
              <a:rPr lang="en-US" sz="1400" dirty="0" smtClean="0">
                <a:latin typeface="Segoe UI Semilight" panose="020B0402040204020203" pitchFamily="34" charset="0"/>
                <a:cs typeface="Segoe UI Semilight" panose="020B0402040204020203" pitchFamily="34" charset="0"/>
              </a:rPr>
              <a:t>Slide 3: Device frame</a:t>
            </a:r>
          </a:p>
          <a:p>
            <a:r>
              <a:rPr lang="en-US" sz="1200" dirty="0" smtClean="0">
                <a:solidFill>
                  <a:schemeClr val="bg1">
                    <a:lumMod val="50000"/>
                  </a:schemeClr>
                </a:solidFill>
                <a:latin typeface="Segoe UI" panose="020B0502040204020203" pitchFamily="34" charset="0"/>
                <a:cs typeface="Segoe UI" panose="020B0502040204020203" pitchFamily="34" charset="0"/>
              </a:rPr>
              <a:t>The device frames represent the common sizes within the three device snap points (phone, tablet, desktops). These are the standard screen sizes that the design team is targeting. Within each frame, the dotted red lines indicate the standard page margins; your UI should fit within these boundaries (though it can scroll off the bottom).</a:t>
            </a:r>
            <a:endParaRPr lang="en-US" sz="1400" dirty="0" smtClean="0">
              <a:latin typeface="Segoe UI" panose="020B0502040204020203" pitchFamily="34" charset="0"/>
              <a:cs typeface="Segoe UI" panose="020B0502040204020203" pitchFamily="34" charset="0"/>
            </a:endParaRPr>
          </a:p>
          <a:p>
            <a:endParaRPr lang="en-US" sz="1400" dirty="0">
              <a:latin typeface="Segoe UI" panose="020B0502040204020203" pitchFamily="34" charset="0"/>
              <a:cs typeface="Segoe UI" panose="020B0502040204020203" pitchFamily="34" charset="0"/>
            </a:endParaRPr>
          </a:p>
          <a:p>
            <a:r>
              <a:rPr lang="en-US" sz="1400" dirty="0">
                <a:latin typeface="Segoe UI Semibold" panose="020B0702040204020203" pitchFamily="34" charset="0"/>
                <a:cs typeface="Segoe UI Semibold" panose="020B0702040204020203" pitchFamily="34" charset="0"/>
              </a:rPr>
              <a:t>HOW TO BUILD UI</a:t>
            </a:r>
          </a:p>
          <a:p>
            <a:pPr marL="342900" indent="-342900">
              <a:spcAft>
                <a:spcPts val="1200"/>
              </a:spcAft>
              <a:buFont typeface="+mj-lt"/>
              <a:buAutoNum type="arabicPeriod"/>
            </a:pPr>
            <a:r>
              <a:rPr lang="en-US" sz="1400" dirty="0">
                <a:latin typeface="Segoe UI Semilight" panose="020B0402040204020203" pitchFamily="34" charset="0"/>
                <a:cs typeface="Segoe UI Semilight" panose="020B0402040204020203" pitchFamily="34" charset="0"/>
              </a:rPr>
              <a:t>Start by saving a copy of this deck. Don’t save over the </a:t>
            </a:r>
            <a:r>
              <a:rPr lang="en-US" sz="1400" dirty="0" smtClean="0">
                <a:latin typeface="Segoe UI Semilight" panose="020B0402040204020203" pitchFamily="34" charset="0"/>
                <a:cs typeface="Segoe UI Semilight" panose="020B0402040204020203" pitchFamily="34" charset="0"/>
              </a:rPr>
              <a:t>original!</a:t>
            </a:r>
            <a:endParaRPr lang="en-US" sz="1400" dirty="0">
              <a:latin typeface="Segoe UI Semilight" panose="020B0402040204020203" pitchFamily="34" charset="0"/>
              <a:cs typeface="Segoe UI Semilight" panose="020B0402040204020203" pitchFamily="34" charset="0"/>
            </a:endParaRPr>
          </a:p>
          <a:p>
            <a:pPr marL="342900" indent="-342900">
              <a:spcAft>
                <a:spcPts val="1200"/>
              </a:spcAft>
              <a:buFont typeface="+mj-lt"/>
              <a:buAutoNum type="arabicPeriod"/>
            </a:pPr>
            <a:r>
              <a:rPr lang="en-US" sz="1400" dirty="0" smtClean="0">
                <a:latin typeface="Segoe UI Semilight" panose="020B0402040204020203" pitchFamily="34" charset="0"/>
                <a:cs typeface="Segoe UI Semilight" panose="020B0402040204020203" pitchFamily="34" charset="0"/>
              </a:rPr>
              <a:t>Make sure that you have Visual Studio 2013 Premium or Ultimate installed.</a:t>
            </a:r>
          </a:p>
          <a:p>
            <a:pPr marL="342900" indent="-342900">
              <a:spcAft>
                <a:spcPts val="1200"/>
              </a:spcAft>
              <a:buFont typeface="+mj-lt"/>
              <a:buAutoNum type="arabicPeriod"/>
            </a:pPr>
            <a:r>
              <a:rPr lang="en-US" sz="1400" dirty="0" smtClean="0">
                <a:latin typeface="Segoe UI Semilight" panose="020B0402040204020203" pitchFamily="34" charset="0"/>
                <a:cs typeface="Segoe UI Semilight" panose="020B0402040204020203" pitchFamily="34" charset="0"/>
              </a:rPr>
              <a:t>Go to the Storyboarding tab and open the Storyboard Shapes panel. Import storyboard shapes from the </a:t>
            </a:r>
            <a:r>
              <a:rPr lang="en-US" sz="1400" dirty="0" smtClean="0">
                <a:latin typeface="Segoe UI Semibold" panose="020B0702040204020203" pitchFamily="34" charset="0"/>
                <a:cs typeface="Segoe UI Semibold" panose="020B0702040204020203" pitchFamily="34" charset="0"/>
              </a:rPr>
              <a:t>Storyboard Shapes</a:t>
            </a:r>
            <a:r>
              <a:rPr lang="en-US" sz="1400" dirty="0" smtClean="0">
                <a:latin typeface="Segoe UI Semilight" panose="020B0402040204020203" pitchFamily="34" charset="0"/>
                <a:cs typeface="Segoe UI Semilight" panose="020B0402040204020203" pitchFamily="34" charset="0"/>
              </a:rPr>
              <a:t> directory included in this download.</a:t>
            </a:r>
            <a:endParaRPr lang="en-US" sz="1400" dirty="0">
              <a:latin typeface="Segoe UI Semilight" panose="020B0402040204020203" pitchFamily="34" charset="0"/>
              <a:cs typeface="Segoe UI Semilight" panose="020B0402040204020203" pitchFamily="34" charset="0"/>
            </a:endParaRPr>
          </a:p>
          <a:p>
            <a:pPr marL="342900" indent="-342900">
              <a:spcAft>
                <a:spcPts val="1200"/>
              </a:spcAft>
              <a:buFont typeface="+mj-lt"/>
              <a:buAutoNum type="arabicPeriod"/>
            </a:pPr>
            <a:r>
              <a:rPr lang="en-US" sz="1400" dirty="0">
                <a:latin typeface="Segoe UI Semilight" panose="020B0402040204020203" pitchFamily="34" charset="0"/>
                <a:cs typeface="Segoe UI Semilight" panose="020B0402040204020203" pitchFamily="34" charset="0"/>
              </a:rPr>
              <a:t>Use the device </a:t>
            </a:r>
            <a:r>
              <a:rPr lang="en-US" sz="1400" dirty="0" smtClean="0">
                <a:latin typeface="Segoe UI Semilight" panose="020B0402040204020203" pitchFamily="34" charset="0"/>
                <a:cs typeface="Segoe UI Semilight" panose="020B0402040204020203" pitchFamily="34" charset="0"/>
              </a:rPr>
              <a:t>frames for whichever devices the app is targeting. </a:t>
            </a:r>
            <a:r>
              <a:rPr lang="en-US" sz="1400" dirty="0">
                <a:latin typeface="Segoe UI Semilight" panose="020B0402040204020203" pitchFamily="34" charset="0"/>
                <a:cs typeface="Segoe UI Semilight" panose="020B0402040204020203" pitchFamily="34" charset="0"/>
              </a:rPr>
              <a:t>Most </a:t>
            </a:r>
            <a:r>
              <a:rPr lang="en-US" sz="1400" dirty="0" smtClean="0">
                <a:latin typeface="Segoe UI Semilight" panose="020B0402040204020203" pitchFamily="34" charset="0"/>
                <a:cs typeface="Segoe UI Semilight" panose="020B0402040204020203" pitchFamily="34" charset="0"/>
              </a:rPr>
              <a:t>Universal Windows Platform </a:t>
            </a:r>
            <a:r>
              <a:rPr lang="en-US" sz="1400" dirty="0">
                <a:latin typeface="Segoe UI Semilight" panose="020B0402040204020203" pitchFamily="34" charset="0"/>
                <a:cs typeface="Segoe UI Semilight" panose="020B0402040204020203" pitchFamily="34" charset="0"/>
              </a:rPr>
              <a:t>apps will </a:t>
            </a:r>
            <a:r>
              <a:rPr lang="en-US" sz="1400" dirty="0" smtClean="0">
                <a:latin typeface="Segoe UI Semilight" panose="020B0402040204020203" pitchFamily="34" charset="0"/>
                <a:cs typeface="Segoe UI Semilight" panose="020B0402040204020203" pitchFamily="34" charset="0"/>
              </a:rPr>
              <a:t>show </a:t>
            </a:r>
            <a:r>
              <a:rPr lang="en-US" sz="1400" dirty="0">
                <a:latin typeface="Segoe UI Semilight" panose="020B0402040204020203" pitchFamily="34" charset="0"/>
                <a:cs typeface="Segoe UI Semilight" panose="020B0402040204020203" pitchFamily="34" charset="0"/>
              </a:rPr>
              <a:t>UI across all three</a:t>
            </a:r>
            <a:r>
              <a:rPr lang="en-US" sz="1400" dirty="0" smtClean="0">
                <a:latin typeface="Segoe UI Semilight" panose="020B0402040204020203" pitchFamily="34" charset="0"/>
                <a:cs typeface="Segoe UI Semilight" panose="020B0402040204020203" pitchFamily="34" charset="0"/>
              </a:rPr>
              <a:t>.</a:t>
            </a:r>
          </a:p>
          <a:p>
            <a:pPr marL="342900" indent="-342900">
              <a:spcAft>
                <a:spcPts val="1200"/>
              </a:spcAft>
              <a:buFont typeface="+mj-lt"/>
              <a:buAutoNum type="arabicPeriod"/>
            </a:pPr>
            <a:r>
              <a:rPr lang="en-US" sz="1400" dirty="0" smtClean="0">
                <a:latin typeface="Segoe UI Semilight" panose="020B0402040204020203" pitchFamily="34" charset="0"/>
                <a:cs typeface="Segoe UI Semilight" panose="020B0402040204020203" pitchFamily="34" charset="0"/>
              </a:rPr>
              <a:t>Turn on Guides from the View tab. </a:t>
            </a:r>
            <a:r>
              <a:rPr lang="en-US" sz="1400" dirty="0">
                <a:latin typeface="Segoe UI Semilight" panose="020B0402040204020203" pitchFamily="34" charset="0"/>
                <a:cs typeface="Segoe UI Semilight" panose="020B0402040204020203" pitchFamily="34" charset="0"/>
              </a:rPr>
              <a:t>Your UI should fall within the </a:t>
            </a:r>
            <a:r>
              <a:rPr lang="en-US" sz="1400" dirty="0" smtClean="0">
                <a:latin typeface="Segoe UI Semilight" panose="020B0402040204020203" pitchFamily="34" charset="0"/>
                <a:cs typeface="Segoe UI Semilight" panose="020B0402040204020203" pitchFamily="34" charset="0"/>
              </a:rPr>
              <a:t>boundaries </a:t>
            </a:r>
            <a:r>
              <a:rPr lang="en-US" sz="1400" dirty="0">
                <a:latin typeface="Segoe UI Semilight" panose="020B0402040204020203" pitchFamily="34" charset="0"/>
                <a:cs typeface="Segoe UI Semilight" panose="020B0402040204020203" pitchFamily="34" charset="0"/>
              </a:rPr>
              <a:t>of the guides.</a:t>
            </a:r>
          </a:p>
          <a:p>
            <a:pPr marL="342900" indent="-342900">
              <a:spcAft>
                <a:spcPts val="1200"/>
              </a:spcAft>
              <a:buFont typeface="+mj-lt"/>
              <a:buAutoNum type="arabicPeriod"/>
            </a:pPr>
            <a:r>
              <a:rPr lang="en-US" sz="1400" dirty="0">
                <a:latin typeface="Segoe UI Semilight" panose="020B0402040204020203" pitchFamily="34" charset="0"/>
                <a:cs typeface="Segoe UI Semilight" panose="020B0402040204020203" pitchFamily="34" charset="0"/>
              </a:rPr>
              <a:t>Drag the controls you need from Storyboard Shapes into the device frames. Use the type styles and color swatches provided, and refer to the UX guidelines documentation for more about how to put a page together.</a:t>
            </a:r>
          </a:p>
          <a:p>
            <a:pPr marL="342900" indent="-342900">
              <a:spcAft>
                <a:spcPts val="1200"/>
              </a:spcAft>
              <a:buFont typeface="+mj-lt"/>
              <a:buAutoNum type="arabicPeriod"/>
            </a:pPr>
            <a:r>
              <a:rPr lang="en-US" sz="1400" dirty="0" smtClean="0">
                <a:latin typeface="Segoe UI Semilight" panose="020B0402040204020203" pitchFamily="34" charset="0"/>
                <a:cs typeface="Segoe UI Semilight" panose="020B0402040204020203" pitchFamily="34" charset="0"/>
              </a:rPr>
              <a:t>Keep </a:t>
            </a:r>
            <a:r>
              <a:rPr lang="en-US" sz="1400" dirty="0">
                <a:latin typeface="Segoe UI Semilight" panose="020B0402040204020203" pitchFamily="34" charset="0"/>
                <a:cs typeface="Segoe UI Semilight" panose="020B0402040204020203" pitchFamily="34" charset="0"/>
              </a:rPr>
              <a:t>the device frame on the top of the layers so that controls do not overlap. (Labeled “KEEP ON TOP (XXXXX Frame)”)</a:t>
            </a:r>
          </a:p>
          <a:p>
            <a:pPr marL="342900" indent="-342900">
              <a:spcAft>
                <a:spcPts val="1200"/>
              </a:spcAft>
              <a:buFont typeface="+mj-lt"/>
              <a:buAutoNum type="arabicPeriod"/>
            </a:pPr>
            <a:r>
              <a:rPr lang="en-US" sz="1400" dirty="0">
                <a:latin typeface="Segoe UI Semilight" panose="020B0402040204020203" pitchFamily="34" charset="0"/>
                <a:cs typeface="Segoe UI Semilight" panose="020B0402040204020203" pitchFamily="34" charset="0"/>
              </a:rPr>
              <a:t>When you’ve created your screens, you can export individual slides by </a:t>
            </a:r>
            <a:r>
              <a:rPr lang="en-US" sz="1400" dirty="0" smtClean="0">
                <a:latin typeface="Segoe UI Semilight" panose="020B0402040204020203" pitchFamily="34" charset="0"/>
                <a:cs typeface="Segoe UI Semilight" panose="020B0402040204020203" pitchFamily="34" charset="0"/>
              </a:rPr>
              <a:t>selecting “Save As” (PNG format) </a:t>
            </a:r>
            <a:r>
              <a:rPr lang="en-US" sz="1400" dirty="0">
                <a:latin typeface="Segoe UI Semilight" panose="020B0402040204020203" pitchFamily="34" charset="0"/>
                <a:cs typeface="Segoe UI Semilight" panose="020B0402040204020203" pitchFamily="34" charset="0"/>
              </a:rPr>
              <a:t>and </a:t>
            </a:r>
            <a:r>
              <a:rPr lang="en-US" sz="1400" dirty="0" smtClean="0">
                <a:latin typeface="Segoe UI Semilight" panose="020B0402040204020203" pitchFamily="34" charset="0"/>
                <a:cs typeface="Segoe UI Semilight" panose="020B0402040204020203" pitchFamily="34" charset="0"/>
              </a:rPr>
              <a:t>“</a:t>
            </a:r>
            <a:r>
              <a:rPr lang="en-US" sz="1400" dirty="0">
                <a:latin typeface="Segoe UI Semilight" panose="020B0402040204020203" pitchFamily="34" charset="0"/>
                <a:cs typeface="Segoe UI Semilight" panose="020B0402040204020203" pitchFamily="34" charset="0"/>
              </a:rPr>
              <a:t>J</a:t>
            </a:r>
            <a:r>
              <a:rPr lang="en-US" sz="1400" dirty="0" smtClean="0">
                <a:latin typeface="Segoe UI Semilight" panose="020B0402040204020203" pitchFamily="34" charset="0"/>
                <a:cs typeface="Segoe UI Semilight" panose="020B0402040204020203" pitchFamily="34" charset="0"/>
              </a:rPr>
              <a:t>ust This One</a:t>
            </a:r>
            <a:r>
              <a:rPr lang="en-US" sz="1400" dirty="0">
                <a:latin typeface="Segoe UI Semilight" panose="020B0402040204020203" pitchFamily="34" charset="0"/>
                <a:cs typeface="Segoe UI Semilight" panose="020B0402040204020203" pitchFamily="34" charset="0"/>
              </a:rPr>
              <a:t>” when prompted.</a:t>
            </a:r>
          </a:p>
        </p:txBody>
      </p:sp>
      <p:sp>
        <p:nvSpPr>
          <p:cNvPr id="133" name="CONTROLS"/>
          <p:cNvSpPr txBox="1"/>
          <p:nvPr/>
        </p:nvSpPr>
        <p:spPr>
          <a:xfrm>
            <a:off x="494795" y="2176045"/>
            <a:ext cx="4590872" cy="646331"/>
          </a:xfrm>
          <a:prstGeom prst="rect">
            <a:avLst/>
          </a:prstGeom>
          <a:noFill/>
        </p:spPr>
        <p:txBody>
          <a:bodyPr wrap="none" rtlCol="0">
            <a:spAutoFit/>
          </a:bodyPr>
          <a:lstStyle/>
          <a:p>
            <a:r>
              <a:rPr lang="en-US" sz="3600" dirty="0" smtClean="0">
                <a:latin typeface="Segoe UI Light" panose="020B0502040204020203" pitchFamily="34" charset="0"/>
                <a:cs typeface="Segoe UI Light" panose="020B0502040204020203" pitchFamily="34" charset="0"/>
              </a:rPr>
              <a:t>How to use the Toolkit </a:t>
            </a:r>
            <a:endParaRPr lang="en-US" sz="3600" dirty="0">
              <a:latin typeface="Segoe UI Light" panose="020B0502040204020203" pitchFamily="34" charset="0"/>
              <a:cs typeface="Segoe UI Light" panose="020B0502040204020203" pitchFamily="34" charset="0"/>
            </a:endParaRPr>
          </a:p>
        </p:txBody>
      </p:sp>
      <p:pic>
        <p:nvPicPr>
          <p:cNvPr id="134" name="Picture 1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9998" y="4057215"/>
            <a:ext cx="1504950" cy="1485900"/>
          </a:xfrm>
          <a:prstGeom prst="rect">
            <a:avLst/>
          </a:prstGeom>
        </p:spPr>
      </p:pic>
      <p:sp>
        <p:nvSpPr>
          <p:cNvPr id="2" name="TextBox 1"/>
          <p:cNvSpPr txBox="1"/>
          <p:nvPr/>
        </p:nvSpPr>
        <p:spPr>
          <a:xfrm>
            <a:off x="12384158" y="2959115"/>
            <a:ext cx="3990061" cy="738664"/>
          </a:xfrm>
          <a:prstGeom prst="rect">
            <a:avLst/>
          </a:prstGeom>
          <a:noFill/>
        </p:spPr>
        <p:txBody>
          <a:bodyPr wrap="square" rtlCol="0">
            <a:spAutoFit/>
          </a:bodyPr>
          <a:lstStyle/>
          <a:p>
            <a:r>
              <a:rPr lang="en-US" sz="1400" dirty="0">
                <a:latin typeface="Segoe UI Semibold" panose="020B0702040204020203" pitchFamily="34" charset="0"/>
                <a:cs typeface="Segoe UI Semibold" panose="020B0702040204020203" pitchFamily="34" charset="0"/>
              </a:rPr>
              <a:t>HELPFUL </a:t>
            </a:r>
            <a:r>
              <a:rPr lang="en-US" sz="1400" dirty="0" smtClean="0">
                <a:latin typeface="Segoe UI Semibold" panose="020B0702040204020203" pitchFamily="34" charset="0"/>
                <a:cs typeface="Segoe UI Semibold" panose="020B0702040204020203" pitchFamily="34" charset="0"/>
              </a:rPr>
              <a:t>TIP</a:t>
            </a:r>
            <a:endParaRPr lang="en-US" sz="1400" dirty="0">
              <a:latin typeface="Segoe UI Semibold" panose="020B0702040204020203" pitchFamily="34" charset="0"/>
              <a:cs typeface="Segoe UI Semibold" panose="020B0702040204020203" pitchFamily="34" charset="0"/>
            </a:endParaRPr>
          </a:p>
          <a:p>
            <a:r>
              <a:rPr lang="en-US" sz="1400" dirty="0" smtClean="0">
                <a:latin typeface="Segoe UI Semilight" panose="020B0402040204020203" pitchFamily="34" charset="0"/>
                <a:cs typeface="Segoe UI Semilight" panose="020B0402040204020203" pitchFamily="34" charset="0"/>
              </a:rPr>
              <a:t>PowerPoint has a layer panel—you can find it under the Editing group in the Home tab.</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18783" y="4057215"/>
            <a:ext cx="2362200" cy="4400550"/>
          </a:xfrm>
          <a:prstGeom prst="rect">
            <a:avLst/>
          </a:prstGeom>
        </p:spPr>
      </p:pic>
    </p:spTree>
    <p:extLst>
      <p:ext uri="{BB962C8B-B14F-4D97-AF65-F5344CB8AC3E}">
        <p14:creationId xmlns:p14="http://schemas.microsoft.com/office/powerpoint/2010/main" val="1032400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TextBox 320"/>
          <p:cNvSpPr txBox="1"/>
          <p:nvPr/>
        </p:nvSpPr>
        <p:spPr>
          <a:xfrm>
            <a:off x="511013" y="1343675"/>
            <a:ext cx="4855072" cy="523220"/>
          </a:xfrm>
          <a:prstGeom prst="rect">
            <a:avLst/>
          </a:prstGeom>
          <a:noFill/>
        </p:spPr>
        <p:txBody>
          <a:bodyPr wrap="square" rtlCol="0">
            <a:spAutoFit/>
          </a:bodyPr>
          <a:lstStyle/>
          <a:p>
            <a:r>
              <a:rPr lang="en-US" sz="1400" dirty="0" smtClean="0">
                <a:latin typeface="Segoe UI" panose="020B0502040204020203" pitchFamily="34" charset="0"/>
                <a:cs typeface="Segoe UI" panose="020B0502040204020203" pitchFamily="34" charset="0"/>
              </a:rPr>
              <a:t>Copy and paste these text elements into your comps to conform to the standard type styles.</a:t>
            </a:r>
            <a:endParaRPr lang="en-US" sz="1400" dirty="0">
              <a:latin typeface="Segoe UI" panose="020B0502040204020203" pitchFamily="34" charset="0"/>
              <a:cs typeface="Segoe UI" panose="020B0502040204020203" pitchFamily="34" charset="0"/>
            </a:endParaRPr>
          </a:p>
        </p:txBody>
      </p:sp>
      <p:sp>
        <p:nvSpPr>
          <p:cNvPr id="320" name="CONTROLS"/>
          <p:cNvSpPr txBox="1"/>
          <p:nvPr/>
        </p:nvSpPr>
        <p:spPr>
          <a:xfrm>
            <a:off x="494795" y="560605"/>
            <a:ext cx="2242602" cy="646331"/>
          </a:xfrm>
          <a:prstGeom prst="rect">
            <a:avLst/>
          </a:prstGeom>
          <a:noFill/>
        </p:spPr>
        <p:txBody>
          <a:bodyPr wrap="none" rtlCol="0">
            <a:spAutoFit/>
          </a:bodyPr>
          <a:lstStyle/>
          <a:p>
            <a:r>
              <a:rPr lang="en-US" sz="3600" dirty="0" smtClean="0">
                <a:latin typeface="Segoe UI Light" panose="020B0502040204020203" pitchFamily="34" charset="0"/>
                <a:cs typeface="Segoe UI Light" panose="020B0502040204020203" pitchFamily="34" charset="0"/>
              </a:rPr>
              <a:t>Type styles</a:t>
            </a:r>
            <a:endParaRPr lang="en-US" sz="3600" dirty="0">
              <a:latin typeface="Segoe UI Light" panose="020B0502040204020203" pitchFamily="34" charset="0"/>
              <a:cs typeface="Segoe UI Light" panose="020B0502040204020203" pitchFamily="34" charset="0"/>
            </a:endParaRPr>
          </a:p>
        </p:txBody>
      </p:sp>
      <p:sp>
        <p:nvSpPr>
          <p:cNvPr id="2" name="Header"/>
          <p:cNvSpPr txBox="1"/>
          <p:nvPr/>
        </p:nvSpPr>
        <p:spPr>
          <a:xfrm>
            <a:off x="494795" y="2165683"/>
            <a:ext cx="1996059" cy="800219"/>
          </a:xfrm>
          <a:prstGeom prst="rect">
            <a:avLst/>
          </a:prstGeom>
          <a:noFill/>
        </p:spPr>
        <p:txBody>
          <a:bodyPr wrap="none" rtlCol="0">
            <a:spAutoFit/>
          </a:bodyPr>
          <a:lstStyle/>
          <a:p>
            <a:r>
              <a:rPr lang="en-US" sz="4600" dirty="0" smtClean="0">
                <a:latin typeface="Segoe UI Light" panose="020B0502040204020203" pitchFamily="34" charset="0"/>
                <a:cs typeface="Segoe UI Light" panose="020B0502040204020203" pitchFamily="34" charset="0"/>
              </a:rPr>
              <a:t>Header</a:t>
            </a:r>
            <a:endParaRPr lang="en-US" sz="4600" dirty="0">
              <a:latin typeface="Segoe UI Light" panose="020B0502040204020203" pitchFamily="34" charset="0"/>
              <a:cs typeface="Segoe UI Light" panose="020B0502040204020203" pitchFamily="34" charset="0"/>
            </a:endParaRPr>
          </a:p>
        </p:txBody>
      </p:sp>
      <p:sp>
        <p:nvSpPr>
          <p:cNvPr id="5" name="Subheader"/>
          <p:cNvSpPr txBox="1"/>
          <p:nvPr/>
        </p:nvSpPr>
        <p:spPr>
          <a:xfrm>
            <a:off x="494795" y="3148294"/>
            <a:ext cx="2154757" cy="615553"/>
          </a:xfrm>
          <a:prstGeom prst="rect">
            <a:avLst/>
          </a:prstGeom>
          <a:noFill/>
        </p:spPr>
        <p:txBody>
          <a:bodyPr wrap="none" rtlCol="0">
            <a:spAutoFit/>
          </a:bodyPr>
          <a:lstStyle/>
          <a:p>
            <a:r>
              <a:rPr lang="en-US" sz="3400" dirty="0" smtClean="0">
                <a:latin typeface="Segoe UI Light" panose="020B0502040204020203" pitchFamily="34" charset="0"/>
                <a:cs typeface="Segoe UI Light" panose="020B0502040204020203" pitchFamily="34" charset="0"/>
              </a:rPr>
              <a:t>Subheader</a:t>
            </a:r>
            <a:endParaRPr lang="en-US" sz="3400" dirty="0">
              <a:latin typeface="Segoe UI Light" panose="020B0502040204020203" pitchFamily="34" charset="0"/>
              <a:cs typeface="Segoe UI Light" panose="020B0502040204020203" pitchFamily="34" charset="0"/>
            </a:endParaRPr>
          </a:p>
        </p:txBody>
      </p:sp>
      <p:sp>
        <p:nvSpPr>
          <p:cNvPr id="6" name="Title"/>
          <p:cNvSpPr txBox="1"/>
          <p:nvPr/>
        </p:nvSpPr>
        <p:spPr>
          <a:xfrm>
            <a:off x="511012" y="3946239"/>
            <a:ext cx="737702" cy="461665"/>
          </a:xfrm>
          <a:prstGeom prst="rect">
            <a:avLst/>
          </a:prstGeom>
          <a:noFill/>
        </p:spPr>
        <p:txBody>
          <a:bodyPr wrap="none" rtlCol="0">
            <a:spAutoFit/>
          </a:bodyPr>
          <a:lstStyle/>
          <a:p>
            <a:r>
              <a:rPr lang="en-US" sz="2400" dirty="0" smtClean="0">
                <a:latin typeface="Segoe UI Semilight" panose="020B0402040204020203" pitchFamily="34" charset="0"/>
                <a:cs typeface="Segoe UI Semilight" panose="020B0402040204020203" pitchFamily="34" charset="0"/>
              </a:rPr>
              <a:t>Title</a:t>
            </a:r>
            <a:endParaRPr lang="en-US" sz="2400" dirty="0">
              <a:latin typeface="Segoe UI Semilight" panose="020B0402040204020203" pitchFamily="34" charset="0"/>
              <a:cs typeface="Segoe UI Semilight" panose="020B0402040204020203" pitchFamily="34" charset="0"/>
            </a:endParaRPr>
          </a:p>
        </p:txBody>
      </p:sp>
      <p:sp>
        <p:nvSpPr>
          <p:cNvPr id="7" name="Subtitle"/>
          <p:cNvSpPr txBox="1"/>
          <p:nvPr/>
        </p:nvSpPr>
        <p:spPr>
          <a:xfrm>
            <a:off x="511012" y="4590296"/>
            <a:ext cx="1050288" cy="400110"/>
          </a:xfrm>
          <a:prstGeom prst="rect">
            <a:avLst/>
          </a:prstGeom>
          <a:noFill/>
        </p:spPr>
        <p:txBody>
          <a:bodyPr wrap="none" rtlCol="0">
            <a:spAutoFit/>
          </a:bodyPr>
          <a:lstStyle/>
          <a:p>
            <a:r>
              <a:rPr lang="en-US" sz="2000" dirty="0" smtClean="0">
                <a:latin typeface="Segoe UI" panose="020B0502040204020203" pitchFamily="34" charset="0"/>
                <a:cs typeface="Segoe UI" panose="020B0502040204020203" pitchFamily="34" charset="0"/>
              </a:rPr>
              <a:t>Subtitle</a:t>
            </a:r>
            <a:endParaRPr lang="en-US" sz="2000" dirty="0">
              <a:latin typeface="Segoe UI" panose="020B0502040204020203" pitchFamily="34" charset="0"/>
              <a:cs typeface="Segoe UI" panose="020B0502040204020203" pitchFamily="34" charset="0"/>
            </a:endParaRPr>
          </a:p>
        </p:txBody>
      </p:sp>
      <p:sp>
        <p:nvSpPr>
          <p:cNvPr id="8" name="Base"/>
          <p:cNvSpPr txBox="1"/>
          <p:nvPr/>
        </p:nvSpPr>
        <p:spPr>
          <a:xfrm>
            <a:off x="494795" y="5172798"/>
            <a:ext cx="587020" cy="323165"/>
          </a:xfrm>
          <a:prstGeom prst="rect">
            <a:avLst/>
          </a:prstGeom>
          <a:noFill/>
        </p:spPr>
        <p:txBody>
          <a:bodyPr wrap="none" rtlCol="0">
            <a:spAutoFit/>
          </a:bodyPr>
          <a:lstStyle/>
          <a:p>
            <a:r>
              <a:rPr lang="en-US" sz="1500" dirty="0" smtClean="0">
                <a:latin typeface="Segoe UI Semibold" panose="020B0702040204020203" pitchFamily="34" charset="0"/>
                <a:cs typeface="Segoe UI Semibold" panose="020B0702040204020203" pitchFamily="34" charset="0"/>
              </a:rPr>
              <a:t>Base</a:t>
            </a:r>
            <a:endParaRPr lang="en-US" sz="1500" dirty="0">
              <a:latin typeface="Segoe UI Semibold" panose="020B0702040204020203" pitchFamily="34" charset="0"/>
              <a:cs typeface="Segoe UI Semibold" panose="020B0702040204020203" pitchFamily="34" charset="0"/>
            </a:endParaRPr>
          </a:p>
        </p:txBody>
      </p:sp>
      <p:sp>
        <p:nvSpPr>
          <p:cNvPr id="9" name="Body"/>
          <p:cNvSpPr txBox="1"/>
          <p:nvPr/>
        </p:nvSpPr>
        <p:spPr>
          <a:xfrm>
            <a:off x="511012" y="5678355"/>
            <a:ext cx="628698" cy="323165"/>
          </a:xfrm>
          <a:prstGeom prst="rect">
            <a:avLst/>
          </a:prstGeom>
          <a:noFill/>
        </p:spPr>
        <p:txBody>
          <a:bodyPr wrap="none" rtlCol="0">
            <a:spAutoFit/>
          </a:bodyPr>
          <a:lstStyle/>
          <a:p>
            <a:r>
              <a:rPr lang="en-US" sz="1500" dirty="0" smtClean="0">
                <a:latin typeface="Segoe UI" panose="020B0502040204020203" pitchFamily="34" charset="0"/>
                <a:cs typeface="Segoe UI" panose="020B0502040204020203" pitchFamily="34" charset="0"/>
              </a:rPr>
              <a:t>Body</a:t>
            </a:r>
          </a:p>
        </p:txBody>
      </p:sp>
      <p:sp>
        <p:nvSpPr>
          <p:cNvPr id="10" name="Caption"/>
          <p:cNvSpPr txBox="1"/>
          <p:nvPr/>
        </p:nvSpPr>
        <p:spPr>
          <a:xfrm>
            <a:off x="494795" y="6183912"/>
            <a:ext cx="713657" cy="276999"/>
          </a:xfrm>
          <a:prstGeom prst="rect">
            <a:avLst/>
          </a:prstGeom>
          <a:noFill/>
        </p:spPr>
        <p:txBody>
          <a:bodyPr wrap="none" rtlCol="0">
            <a:spAutoFit/>
          </a:bodyPr>
          <a:lstStyle/>
          <a:p>
            <a:r>
              <a:rPr lang="en-US" sz="1200" dirty="0" smtClean="0">
                <a:latin typeface="Segoe UI" panose="020B0502040204020203" pitchFamily="34" charset="0"/>
                <a:cs typeface="Segoe UI" panose="020B0502040204020203" pitchFamily="34" charset="0"/>
              </a:rPr>
              <a:t>Caption</a:t>
            </a:r>
          </a:p>
        </p:txBody>
      </p:sp>
      <p:sp>
        <p:nvSpPr>
          <p:cNvPr id="11" name="TextBox 10"/>
          <p:cNvSpPr txBox="1"/>
          <p:nvPr/>
        </p:nvSpPr>
        <p:spPr>
          <a:xfrm>
            <a:off x="5704644" y="1343675"/>
            <a:ext cx="4855072" cy="307777"/>
          </a:xfrm>
          <a:prstGeom prst="rect">
            <a:avLst/>
          </a:prstGeom>
          <a:noFill/>
        </p:spPr>
        <p:txBody>
          <a:bodyPr wrap="square" rtlCol="0">
            <a:spAutoFit/>
          </a:bodyPr>
          <a:lstStyle/>
          <a:p>
            <a:r>
              <a:rPr lang="en-US" sz="1400" dirty="0" smtClean="0">
                <a:latin typeface="Segoe UI" panose="020B0502040204020203" pitchFamily="34" charset="0"/>
                <a:cs typeface="Segoe UI" panose="020B0502040204020203" pitchFamily="34" charset="0"/>
              </a:rPr>
              <a:t>Use these colors for your text and UI elements.</a:t>
            </a:r>
            <a:endParaRPr lang="en-US" sz="1400" dirty="0">
              <a:latin typeface="Segoe UI" panose="020B0502040204020203" pitchFamily="34" charset="0"/>
              <a:cs typeface="Segoe UI" panose="020B0502040204020203" pitchFamily="34" charset="0"/>
            </a:endParaRPr>
          </a:p>
        </p:txBody>
      </p:sp>
      <p:sp>
        <p:nvSpPr>
          <p:cNvPr id="12" name="CONTROLS"/>
          <p:cNvSpPr txBox="1"/>
          <p:nvPr/>
        </p:nvSpPr>
        <p:spPr>
          <a:xfrm>
            <a:off x="5688426" y="560605"/>
            <a:ext cx="3086101" cy="646331"/>
          </a:xfrm>
          <a:prstGeom prst="rect">
            <a:avLst/>
          </a:prstGeom>
          <a:noFill/>
        </p:spPr>
        <p:txBody>
          <a:bodyPr wrap="none" rtlCol="0">
            <a:spAutoFit/>
          </a:bodyPr>
          <a:lstStyle/>
          <a:p>
            <a:r>
              <a:rPr lang="en-US" sz="3600" dirty="0" smtClean="0">
                <a:latin typeface="Segoe UI Light" panose="020B0502040204020203" pitchFamily="34" charset="0"/>
                <a:cs typeface="Segoe UI Light" panose="020B0502040204020203" pitchFamily="34" charset="0"/>
              </a:rPr>
              <a:t>Color swatches</a:t>
            </a:r>
            <a:endParaRPr lang="en-US" sz="3600" dirty="0">
              <a:latin typeface="Segoe UI Light" panose="020B0502040204020203" pitchFamily="34" charset="0"/>
              <a:cs typeface="Segoe UI Light" panose="020B0502040204020203" pitchFamily="34" charset="0"/>
            </a:endParaRPr>
          </a:p>
        </p:txBody>
      </p:sp>
      <p:sp>
        <p:nvSpPr>
          <p:cNvPr id="3" name="Rectangle 2"/>
          <p:cNvSpPr/>
          <p:nvPr/>
        </p:nvSpPr>
        <p:spPr>
          <a:xfrm>
            <a:off x="5824959" y="2165682"/>
            <a:ext cx="457200" cy="457200"/>
          </a:xfrm>
          <a:prstGeom prst="rect">
            <a:avLst/>
          </a:pr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6297942" y="2240393"/>
            <a:ext cx="988925" cy="307777"/>
          </a:xfrm>
          <a:prstGeom prst="rect">
            <a:avLst/>
          </a:prstGeom>
          <a:noFill/>
        </p:spPr>
        <p:txBody>
          <a:bodyPr wrap="square" rtlCol="0">
            <a:spAutoFit/>
          </a:bodyPr>
          <a:lstStyle/>
          <a:p>
            <a:r>
              <a:rPr lang="en-US" sz="1400" dirty="0" smtClean="0">
                <a:latin typeface="Segoe UI" panose="020B0502040204020203" pitchFamily="34" charset="0"/>
                <a:cs typeface="Segoe UI" panose="020B0502040204020203" pitchFamily="34" charset="0"/>
              </a:rPr>
              <a:t>BaseLow</a:t>
            </a:r>
            <a:endParaRPr lang="en-US" sz="1400" dirty="0">
              <a:latin typeface="Segoe UI" panose="020B0502040204020203" pitchFamily="34" charset="0"/>
              <a:cs typeface="Segoe UI" panose="020B0502040204020203" pitchFamily="34" charset="0"/>
            </a:endParaRPr>
          </a:p>
        </p:txBody>
      </p:sp>
      <p:sp>
        <p:nvSpPr>
          <p:cNvPr id="15" name="Rectangle 14"/>
          <p:cNvSpPr/>
          <p:nvPr/>
        </p:nvSpPr>
        <p:spPr>
          <a:xfrm>
            <a:off x="7621683" y="2169174"/>
            <a:ext cx="457200" cy="4572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8094666" y="2243885"/>
            <a:ext cx="1548064" cy="307777"/>
          </a:xfrm>
          <a:prstGeom prst="rect">
            <a:avLst/>
          </a:prstGeom>
          <a:noFill/>
        </p:spPr>
        <p:txBody>
          <a:bodyPr wrap="square" rtlCol="0">
            <a:spAutoFit/>
          </a:bodyPr>
          <a:lstStyle/>
          <a:p>
            <a:r>
              <a:rPr lang="en-US" sz="1400" dirty="0" smtClean="0">
                <a:latin typeface="Segoe UI" panose="020B0502040204020203" pitchFamily="34" charset="0"/>
                <a:cs typeface="Segoe UI" panose="020B0502040204020203" pitchFamily="34" charset="0"/>
              </a:rPr>
              <a:t>BaseMediumMid</a:t>
            </a:r>
            <a:endParaRPr lang="en-US" sz="1400" dirty="0">
              <a:latin typeface="Segoe UI" panose="020B0502040204020203" pitchFamily="34" charset="0"/>
              <a:cs typeface="Segoe UI" panose="020B0502040204020203" pitchFamily="34" charset="0"/>
            </a:endParaRPr>
          </a:p>
        </p:txBody>
      </p:sp>
      <p:sp>
        <p:nvSpPr>
          <p:cNvPr id="17" name="Rectangle 16"/>
          <p:cNvSpPr/>
          <p:nvPr/>
        </p:nvSpPr>
        <p:spPr>
          <a:xfrm>
            <a:off x="10088619" y="2165682"/>
            <a:ext cx="457200" cy="457200"/>
          </a:xfrm>
          <a:prstGeom prst="rect">
            <a:avLst/>
          </a:pr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10561602" y="2240393"/>
            <a:ext cx="862264" cy="307777"/>
          </a:xfrm>
          <a:prstGeom prst="rect">
            <a:avLst/>
          </a:prstGeom>
          <a:noFill/>
        </p:spPr>
        <p:txBody>
          <a:bodyPr wrap="square" rtlCol="0">
            <a:spAutoFit/>
          </a:bodyPr>
          <a:lstStyle/>
          <a:p>
            <a:r>
              <a:rPr lang="en-US" sz="1400" dirty="0" smtClean="0">
                <a:latin typeface="Segoe UI" panose="020B0502040204020203" pitchFamily="34" charset="0"/>
                <a:cs typeface="Segoe UI" panose="020B0502040204020203" pitchFamily="34" charset="0"/>
              </a:rPr>
              <a:t>BaseMid</a:t>
            </a:r>
            <a:endParaRPr lang="en-US" sz="1400" dirty="0">
              <a:latin typeface="Segoe UI" panose="020B0502040204020203" pitchFamily="34" charset="0"/>
              <a:cs typeface="Segoe UI" panose="020B0502040204020203" pitchFamily="34" charset="0"/>
            </a:endParaRPr>
          </a:p>
        </p:txBody>
      </p:sp>
      <p:sp>
        <p:nvSpPr>
          <p:cNvPr id="19" name="Rectangle 18"/>
          <p:cNvSpPr/>
          <p:nvPr/>
        </p:nvSpPr>
        <p:spPr>
          <a:xfrm>
            <a:off x="12045433" y="2165682"/>
            <a:ext cx="457200" cy="457200"/>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12518415" y="2240393"/>
            <a:ext cx="1582485" cy="307777"/>
          </a:xfrm>
          <a:prstGeom prst="rect">
            <a:avLst/>
          </a:prstGeom>
          <a:noFill/>
        </p:spPr>
        <p:txBody>
          <a:bodyPr wrap="square" rtlCol="0">
            <a:spAutoFit/>
          </a:bodyPr>
          <a:lstStyle/>
          <a:p>
            <a:r>
              <a:rPr lang="en-US" sz="1400" dirty="0" smtClean="0">
                <a:latin typeface="Segoe UI" panose="020B0502040204020203" pitchFamily="34" charset="0"/>
                <a:cs typeface="Segoe UI" panose="020B0502040204020203" pitchFamily="34" charset="0"/>
              </a:rPr>
              <a:t>BaseMediumHigh</a:t>
            </a:r>
            <a:endParaRPr lang="en-US" sz="1400" dirty="0">
              <a:latin typeface="Segoe UI" panose="020B0502040204020203" pitchFamily="34" charset="0"/>
              <a:cs typeface="Segoe UI" panose="020B0502040204020203" pitchFamily="34" charset="0"/>
            </a:endParaRPr>
          </a:p>
        </p:txBody>
      </p:sp>
      <p:sp>
        <p:nvSpPr>
          <p:cNvPr id="23" name="Rectangle 22"/>
          <p:cNvSpPr/>
          <p:nvPr/>
        </p:nvSpPr>
        <p:spPr>
          <a:xfrm>
            <a:off x="14335655" y="2165682"/>
            <a:ext cx="457200" cy="4572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14808638" y="2240393"/>
            <a:ext cx="988925" cy="307777"/>
          </a:xfrm>
          <a:prstGeom prst="rect">
            <a:avLst/>
          </a:prstGeom>
          <a:noFill/>
        </p:spPr>
        <p:txBody>
          <a:bodyPr wrap="square" rtlCol="0">
            <a:spAutoFit/>
          </a:bodyPr>
          <a:lstStyle/>
          <a:p>
            <a:r>
              <a:rPr lang="en-US" sz="1400" dirty="0" smtClean="0">
                <a:latin typeface="Segoe UI" panose="020B0502040204020203" pitchFamily="34" charset="0"/>
                <a:cs typeface="Segoe UI" panose="020B0502040204020203" pitchFamily="34" charset="0"/>
              </a:rPr>
              <a:t>BaseHigh</a:t>
            </a:r>
            <a:endParaRPr lang="en-US" sz="1400" dirty="0">
              <a:latin typeface="Segoe UI" panose="020B0502040204020203" pitchFamily="34" charset="0"/>
              <a:cs typeface="Segoe UI" panose="020B0502040204020203" pitchFamily="34" charset="0"/>
            </a:endParaRPr>
          </a:p>
        </p:txBody>
      </p:sp>
      <p:sp>
        <p:nvSpPr>
          <p:cNvPr id="35" name="Rectangle 34"/>
          <p:cNvSpPr/>
          <p:nvPr/>
        </p:nvSpPr>
        <p:spPr>
          <a:xfrm>
            <a:off x="5824959" y="2915495"/>
            <a:ext cx="457200" cy="457200"/>
          </a:xfrm>
          <a:prstGeom prst="rect">
            <a:avLst/>
          </a:prstGeom>
          <a:solidFill>
            <a:srgbClr val="000000">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p:nvPr/>
        </p:nvSpPr>
        <p:spPr>
          <a:xfrm>
            <a:off x="6297942" y="2990206"/>
            <a:ext cx="988925" cy="307777"/>
          </a:xfrm>
          <a:prstGeom prst="rect">
            <a:avLst/>
          </a:prstGeom>
          <a:noFill/>
        </p:spPr>
        <p:txBody>
          <a:bodyPr wrap="square" rtlCol="0">
            <a:spAutoFit/>
          </a:bodyPr>
          <a:lstStyle/>
          <a:p>
            <a:r>
              <a:rPr lang="en-US" sz="1400" dirty="0" smtClean="0">
                <a:latin typeface="Segoe UI" panose="020B0502040204020203" pitchFamily="34" charset="0"/>
                <a:cs typeface="Segoe UI" panose="020B0502040204020203" pitchFamily="34" charset="0"/>
              </a:rPr>
              <a:t>ListHover</a:t>
            </a:r>
            <a:endParaRPr lang="en-US" sz="1400" dirty="0">
              <a:latin typeface="Segoe UI" panose="020B0502040204020203" pitchFamily="34" charset="0"/>
              <a:cs typeface="Segoe UI" panose="020B0502040204020203" pitchFamily="34" charset="0"/>
            </a:endParaRPr>
          </a:p>
        </p:txBody>
      </p:sp>
      <p:sp>
        <p:nvSpPr>
          <p:cNvPr id="37" name="Rectangle 36"/>
          <p:cNvSpPr/>
          <p:nvPr/>
        </p:nvSpPr>
        <p:spPr>
          <a:xfrm>
            <a:off x="7636718" y="2918987"/>
            <a:ext cx="457200" cy="457200"/>
          </a:xfrm>
          <a:prstGeom prst="rect">
            <a:avLst/>
          </a:pr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p:cNvSpPr txBox="1"/>
          <p:nvPr/>
        </p:nvSpPr>
        <p:spPr>
          <a:xfrm>
            <a:off x="8109701" y="2993698"/>
            <a:ext cx="1548064" cy="307777"/>
          </a:xfrm>
          <a:prstGeom prst="rect">
            <a:avLst/>
          </a:prstGeom>
          <a:noFill/>
        </p:spPr>
        <p:txBody>
          <a:bodyPr wrap="square" rtlCol="0">
            <a:spAutoFit/>
          </a:bodyPr>
          <a:lstStyle/>
          <a:p>
            <a:r>
              <a:rPr lang="en-US" sz="1400" dirty="0" smtClean="0">
                <a:latin typeface="Segoe UI" panose="020B0502040204020203" pitchFamily="34" charset="0"/>
                <a:cs typeface="Segoe UI" panose="020B0502040204020203" pitchFamily="34" charset="0"/>
              </a:rPr>
              <a:t>List Press</a:t>
            </a:r>
            <a:endParaRPr lang="en-US" sz="1400" dirty="0">
              <a:latin typeface="Segoe UI" panose="020B0502040204020203" pitchFamily="34" charset="0"/>
              <a:cs typeface="Segoe UI" panose="020B0502040204020203" pitchFamily="34" charset="0"/>
            </a:endParaRPr>
          </a:p>
        </p:txBody>
      </p:sp>
      <p:sp>
        <p:nvSpPr>
          <p:cNvPr id="39" name="Rectangle 38"/>
          <p:cNvSpPr/>
          <p:nvPr/>
        </p:nvSpPr>
        <p:spPr>
          <a:xfrm>
            <a:off x="10088619" y="2915495"/>
            <a:ext cx="457200" cy="457200"/>
          </a:xfrm>
          <a:prstGeom prst="rect">
            <a:avLst/>
          </a:prstGeom>
          <a:solidFill>
            <a:srgbClr val="0078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p:cNvSpPr txBox="1"/>
          <p:nvPr/>
        </p:nvSpPr>
        <p:spPr>
          <a:xfrm>
            <a:off x="10561601" y="2990206"/>
            <a:ext cx="1316201" cy="307777"/>
          </a:xfrm>
          <a:prstGeom prst="rect">
            <a:avLst/>
          </a:prstGeom>
          <a:noFill/>
        </p:spPr>
        <p:txBody>
          <a:bodyPr wrap="square" rtlCol="0">
            <a:spAutoFit/>
          </a:bodyPr>
          <a:lstStyle/>
          <a:p>
            <a:r>
              <a:rPr lang="en-US" sz="1400" dirty="0" smtClean="0">
                <a:latin typeface="Segoe UI" panose="020B0502040204020203" pitchFamily="34" charset="0"/>
                <a:cs typeface="Segoe UI" panose="020B0502040204020203" pitchFamily="34" charset="0"/>
              </a:rPr>
              <a:t>ListSelectRest</a:t>
            </a:r>
            <a:endParaRPr lang="en-US" sz="1400" dirty="0">
              <a:latin typeface="Segoe UI" panose="020B0502040204020203" pitchFamily="34" charset="0"/>
              <a:cs typeface="Segoe UI" panose="020B0502040204020203" pitchFamily="34" charset="0"/>
            </a:endParaRPr>
          </a:p>
        </p:txBody>
      </p:sp>
      <p:sp>
        <p:nvSpPr>
          <p:cNvPr id="41" name="Rectangle 40"/>
          <p:cNvSpPr/>
          <p:nvPr/>
        </p:nvSpPr>
        <p:spPr>
          <a:xfrm>
            <a:off x="12045433" y="2915495"/>
            <a:ext cx="457200" cy="457200"/>
          </a:xfrm>
          <a:prstGeom prst="rect">
            <a:avLst/>
          </a:prstGeom>
          <a:solidFill>
            <a:srgbClr val="0078D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12518415" y="2990206"/>
            <a:ext cx="1582485" cy="307777"/>
          </a:xfrm>
          <a:prstGeom prst="rect">
            <a:avLst/>
          </a:prstGeom>
          <a:noFill/>
        </p:spPr>
        <p:txBody>
          <a:bodyPr wrap="square" rtlCol="0">
            <a:spAutoFit/>
          </a:bodyPr>
          <a:lstStyle/>
          <a:p>
            <a:r>
              <a:rPr lang="en-US" sz="1400" dirty="0" smtClean="0">
                <a:latin typeface="Segoe UI" panose="020B0502040204020203" pitchFamily="34" charset="0"/>
                <a:cs typeface="Segoe UI" panose="020B0502040204020203" pitchFamily="34" charset="0"/>
              </a:rPr>
              <a:t>ListSelectHover</a:t>
            </a:r>
            <a:endParaRPr lang="en-US" sz="1400" dirty="0">
              <a:latin typeface="Segoe UI" panose="020B0502040204020203" pitchFamily="34" charset="0"/>
              <a:cs typeface="Segoe UI" panose="020B0502040204020203" pitchFamily="34" charset="0"/>
            </a:endParaRPr>
          </a:p>
        </p:txBody>
      </p:sp>
      <p:sp>
        <p:nvSpPr>
          <p:cNvPr id="43" name="Rectangle 42"/>
          <p:cNvSpPr/>
          <p:nvPr/>
        </p:nvSpPr>
        <p:spPr>
          <a:xfrm>
            <a:off x="14335655" y="2915495"/>
            <a:ext cx="457200" cy="457200"/>
          </a:xfrm>
          <a:prstGeom prst="rect">
            <a:avLst/>
          </a:prstGeom>
          <a:solidFill>
            <a:srgbClr val="0078D7">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p:cNvSpPr txBox="1"/>
          <p:nvPr/>
        </p:nvSpPr>
        <p:spPr>
          <a:xfrm>
            <a:off x="14808638" y="2990206"/>
            <a:ext cx="1403686" cy="307777"/>
          </a:xfrm>
          <a:prstGeom prst="rect">
            <a:avLst/>
          </a:prstGeom>
          <a:noFill/>
        </p:spPr>
        <p:txBody>
          <a:bodyPr wrap="square" rtlCol="0">
            <a:spAutoFit/>
          </a:bodyPr>
          <a:lstStyle/>
          <a:p>
            <a:r>
              <a:rPr lang="en-US" sz="1400" dirty="0" smtClean="0">
                <a:latin typeface="Segoe UI" panose="020B0502040204020203" pitchFamily="34" charset="0"/>
                <a:cs typeface="Segoe UI" panose="020B0502040204020203" pitchFamily="34" charset="0"/>
              </a:rPr>
              <a:t>ListSelectPress</a:t>
            </a:r>
            <a:endParaRPr lang="en-US" sz="1400" dirty="0">
              <a:latin typeface="Segoe UI" panose="020B0502040204020203" pitchFamily="34" charset="0"/>
              <a:cs typeface="Segoe UI" panose="020B0502040204020203" pitchFamily="34" charset="0"/>
            </a:endParaRPr>
          </a:p>
        </p:txBody>
      </p:sp>
      <p:sp>
        <p:nvSpPr>
          <p:cNvPr id="50" name="Rectangle 49"/>
          <p:cNvSpPr/>
          <p:nvPr/>
        </p:nvSpPr>
        <p:spPr>
          <a:xfrm>
            <a:off x="5824959" y="3665308"/>
            <a:ext cx="457200" cy="4572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p:cNvSpPr txBox="1"/>
          <p:nvPr/>
        </p:nvSpPr>
        <p:spPr>
          <a:xfrm>
            <a:off x="6297942" y="3740019"/>
            <a:ext cx="1403686" cy="307777"/>
          </a:xfrm>
          <a:prstGeom prst="rect">
            <a:avLst/>
          </a:prstGeom>
          <a:noFill/>
        </p:spPr>
        <p:txBody>
          <a:bodyPr wrap="square" rtlCol="0">
            <a:spAutoFit/>
          </a:bodyPr>
          <a:lstStyle/>
          <a:p>
            <a:r>
              <a:rPr lang="en-US" sz="1400" dirty="0" smtClean="0">
                <a:latin typeface="Segoe UI" panose="020B0502040204020203" pitchFamily="34" charset="0"/>
                <a:cs typeface="Segoe UI" panose="020B0502040204020203" pitchFamily="34" charset="0"/>
              </a:rPr>
              <a:t>AccentHigh</a:t>
            </a:r>
            <a:endParaRPr lang="en-US" sz="1400" dirty="0">
              <a:latin typeface="Segoe UI" panose="020B0502040204020203" pitchFamily="34" charset="0"/>
              <a:cs typeface="Segoe UI" panose="020B0502040204020203" pitchFamily="34" charset="0"/>
            </a:endParaRPr>
          </a:p>
        </p:txBody>
      </p:sp>
      <p:sp>
        <p:nvSpPr>
          <p:cNvPr id="52" name="Rectangle 51"/>
          <p:cNvSpPr/>
          <p:nvPr/>
        </p:nvSpPr>
        <p:spPr>
          <a:xfrm>
            <a:off x="5824959" y="4415121"/>
            <a:ext cx="457200" cy="4572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p:nvPr/>
        </p:nvSpPr>
        <p:spPr>
          <a:xfrm>
            <a:off x="6297942" y="4489832"/>
            <a:ext cx="1175833" cy="307777"/>
          </a:xfrm>
          <a:prstGeom prst="rect">
            <a:avLst/>
          </a:prstGeom>
          <a:noFill/>
        </p:spPr>
        <p:txBody>
          <a:bodyPr wrap="square" rtlCol="0">
            <a:spAutoFit/>
          </a:bodyPr>
          <a:lstStyle/>
          <a:p>
            <a:r>
              <a:rPr lang="en-US" sz="1400" dirty="0" smtClean="0">
                <a:latin typeface="Segoe UI" panose="020B0502040204020203" pitchFamily="34" charset="0"/>
                <a:cs typeface="Segoe UI" panose="020B0502040204020203" pitchFamily="34" charset="0"/>
              </a:rPr>
              <a:t>ChromeLow</a:t>
            </a:r>
            <a:endParaRPr lang="en-US" sz="1400" dirty="0">
              <a:latin typeface="Segoe UI" panose="020B0502040204020203" pitchFamily="34" charset="0"/>
              <a:cs typeface="Segoe UI" panose="020B0502040204020203" pitchFamily="34" charset="0"/>
            </a:endParaRPr>
          </a:p>
        </p:txBody>
      </p:sp>
      <p:sp>
        <p:nvSpPr>
          <p:cNvPr id="54" name="Rectangle 53"/>
          <p:cNvSpPr/>
          <p:nvPr/>
        </p:nvSpPr>
        <p:spPr>
          <a:xfrm>
            <a:off x="7636718" y="4418613"/>
            <a:ext cx="457200" cy="4572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p:cNvSpPr txBox="1"/>
          <p:nvPr/>
        </p:nvSpPr>
        <p:spPr>
          <a:xfrm>
            <a:off x="8109700" y="4493324"/>
            <a:ext cx="1904987" cy="307777"/>
          </a:xfrm>
          <a:prstGeom prst="rect">
            <a:avLst/>
          </a:prstGeom>
          <a:noFill/>
        </p:spPr>
        <p:txBody>
          <a:bodyPr wrap="square" rtlCol="0">
            <a:spAutoFit/>
          </a:bodyPr>
          <a:lstStyle/>
          <a:p>
            <a:r>
              <a:rPr lang="en-US" sz="1400" dirty="0" smtClean="0">
                <a:latin typeface="Segoe UI" panose="020B0502040204020203" pitchFamily="34" charset="0"/>
                <a:cs typeface="Segoe UI" panose="020B0502040204020203" pitchFamily="34" charset="0"/>
              </a:rPr>
              <a:t>ChromeMediumMid</a:t>
            </a:r>
            <a:endParaRPr lang="en-US" sz="1400" dirty="0">
              <a:latin typeface="Segoe UI" panose="020B0502040204020203" pitchFamily="34" charset="0"/>
              <a:cs typeface="Segoe UI" panose="020B0502040204020203" pitchFamily="34" charset="0"/>
            </a:endParaRPr>
          </a:p>
        </p:txBody>
      </p:sp>
      <p:sp>
        <p:nvSpPr>
          <p:cNvPr id="57" name="TextBox 56"/>
          <p:cNvSpPr txBox="1"/>
          <p:nvPr/>
        </p:nvSpPr>
        <p:spPr>
          <a:xfrm>
            <a:off x="10561601" y="4489832"/>
            <a:ext cx="1163040" cy="307777"/>
          </a:xfrm>
          <a:prstGeom prst="rect">
            <a:avLst/>
          </a:prstGeom>
          <a:noFill/>
        </p:spPr>
        <p:txBody>
          <a:bodyPr wrap="square" rtlCol="0">
            <a:spAutoFit/>
          </a:bodyPr>
          <a:lstStyle/>
          <a:p>
            <a:r>
              <a:rPr lang="en-US" sz="1400" dirty="0" smtClean="0">
                <a:latin typeface="Segoe UI" panose="020B0502040204020203" pitchFamily="34" charset="0"/>
                <a:cs typeface="Segoe UI" panose="020B0502040204020203" pitchFamily="34" charset="0"/>
              </a:rPr>
              <a:t>ChromeMid</a:t>
            </a:r>
            <a:endParaRPr lang="en-US" sz="1400" dirty="0">
              <a:latin typeface="Segoe UI" panose="020B0502040204020203" pitchFamily="34" charset="0"/>
              <a:cs typeface="Segoe UI" panose="020B0502040204020203" pitchFamily="34" charset="0"/>
            </a:endParaRPr>
          </a:p>
        </p:txBody>
      </p:sp>
      <p:sp>
        <p:nvSpPr>
          <p:cNvPr id="58" name="Rectangle 57"/>
          <p:cNvSpPr/>
          <p:nvPr/>
        </p:nvSpPr>
        <p:spPr>
          <a:xfrm>
            <a:off x="12045433" y="4415121"/>
            <a:ext cx="457200" cy="45720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p:cNvSpPr txBox="1"/>
          <p:nvPr/>
        </p:nvSpPr>
        <p:spPr>
          <a:xfrm>
            <a:off x="12518415" y="4489832"/>
            <a:ext cx="1582485" cy="307777"/>
          </a:xfrm>
          <a:prstGeom prst="rect">
            <a:avLst/>
          </a:prstGeom>
          <a:noFill/>
        </p:spPr>
        <p:txBody>
          <a:bodyPr wrap="square" rtlCol="0">
            <a:spAutoFit/>
          </a:bodyPr>
          <a:lstStyle/>
          <a:p>
            <a:r>
              <a:rPr lang="en-US" sz="1400" dirty="0" smtClean="0">
                <a:latin typeface="Segoe UI" panose="020B0502040204020203" pitchFamily="34" charset="0"/>
                <a:cs typeface="Segoe UI" panose="020B0502040204020203" pitchFamily="34" charset="0"/>
              </a:rPr>
              <a:t>ChromeHigh</a:t>
            </a:r>
            <a:endParaRPr lang="en-US" sz="1400" dirty="0">
              <a:latin typeface="Segoe UI" panose="020B0502040204020203" pitchFamily="34" charset="0"/>
              <a:cs typeface="Segoe UI" panose="020B0502040204020203" pitchFamily="34" charset="0"/>
            </a:endParaRPr>
          </a:p>
        </p:txBody>
      </p:sp>
      <p:sp>
        <p:nvSpPr>
          <p:cNvPr id="60" name="Rectangle 59"/>
          <p:cNvSpPr/>
          <p:nvPr/>
        </p:nvSpPr>
        <p:spPr>
          <a:xfrm>
            <a:off x="14335655" y="4415121"/>
            <a:ext cx="457200" cy="457200"/>
          </a:xfrm>
          <a:prstGeom prst="rect">
            <a:avLst/>
          </a:prstGeom>
          <a:solidFill>
            <a:srgbClr val="1F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p:cNvSpPr txBox="1"/>
          <p:nvPr/>
        </p:nvSpPr>
        <p:spPr>
          <a:xfrm>
            <a:off x="14808638" y="4489832"/>
            <a:ext cx="1521078" cy="307777"/>
          </a:xfrm>
          <a:prstGeom prst="rect">
            <a:avLst/>
          </a:prstGeom>
          <a:noFill/>
        </p:spPr>
        <p:txBody>
          <a:bodyPr wrap="square" rtlCol="0">
            <a:spAutoFit/>
          </a:bodyPr>
          <a:lstStyle/>
          <a:p>
            <a:r>
              <a:rPr lang="en-US" sz="1400" dirty="0" smtClean="0">
                <a:latin typeface="Segoe UI" panose="020B0502040204020203" pitchFamily="34" charset="0"/>
                <a:cs typeface="Segoe UI" panose="020B0502040204020203" pitchFamily="34" charset="0"/>
              </a:rPr>
              <a:t>ChromeContrast</a:t>
            </a:r>
            <a:endParaRPr lang="en-US" sz="1400" dirty="0">
              <a:latin typeface="Segoe UI" panose="020B0502040204020203" pitchFamily="34" charset="0"/>
              <a:cs typeface="Segoe UI" panose="020B0502040204020203" pitchFamily="34" charset="0"/>
            </a:endParaRPr>
          </a:p>
        </p:txBody>
      </p:sp>
      <p:sp>
        <p:nvSpPr>
          <p:cNvPr id="62" name="Rectangle 61"/>
          <p:cNvSpPr/>
          <p:nvPr/>
        </p:nvSpPr>
        <p:spPr>
          <a:xfrm>
            <a:off x="10088618" y="4415119"/>
            <a:ext cx="457200" cy="4572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a:off x="5704644" y="1782521"/>
            <a:ext cx="1580882" cy="307777"/>
          </a:xfrm>
          <a:prstGeom prst="rect">
            <a:avLst/>
          </a:prstGeom>
          <a:noFill/>
        </p:spPr>
        <p:txBody>
          <a:bodyPr wrap="none" rtlCol="0">
            <a:spAutoFit/>
          </a:bodyPr>
          <a:lstStyle/>
          <a:p>
            <a:r>
              <a:rPr lang="en-US" sz="1400" b="1" dirty="0" smtClean="0">
                <a:solidFill>
                  <a:srgbClr val="0078D2"/>
                </a:solidFill>
                <a:latin typeface="Segoe UI" panose="020B0502040204020203" pitchFamily="34" charset="0"/>
                <a:cs typeface="Segoe UI" panose="020B0502040204020203" pitchFamily="34" charset="0"/>
              </a:rPr>
              <a:t>RESPECT THEME</a:t>
            </a:r>
            <a:endParaRPr lang="en-US" sz="1400" b="1" dirty="0">
              <a:solidFill>
                <a:srgbClr val="0078D2"/>
              </a:solidFill>
              <a:latin typeface="Segoe UI" panose="020B0502040204020203" pitchFamily="34" charset="0"/>
              <a:cs typeface="Segoe UI" panose="020B0502040204020203" pitchFamily="34" charset="0"/>
            </a:endParaRPr>
          </a:p>
        </p:txBody>
      </p:sp>
      <p:sp>
        <p:nvSpPr>
          <p:cNvPr id="64" name="Rectangle 63"/>
          <p:cNvSpPr/>
          <p:nvPr/>
        </p:nvSpPr>
        <p:spPr>
          <a:xfrm>
            <a:off x="5808741" y="5614644"/>
            <a:ext cx="457200" cy="457200"/>
          </a:xfrm>
          <a:prstGeom prst="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p:cNvSpPr txBox="1"/>
          <p:nvPr/>
        </p:nvSpPr>
        <p:spPr>
          <a:xfrm>
            <a:off x="6281724" y="5689355"/>
            <a:ext cx="1192051" cy="307777"/>
          </a:xfrm>
          <a:prstGeom prst="rect">
            <a:avLst/>
          </a:prstGeom>
          <a:noFill/>
        </p:spPr>
        <p:txBody>
          <a:bodyPr wrap="square" rtlCol="0">
            <a:spAutoFit/>
          </a:bodyPr>
          <a:lstStyle/>
          <a:p>
            <a:r>
              <a:rPr lang="en-US" sz="1400" dirty="0" smtClean="0">
                <a:latin typeface="Segoe UI" panose="020B0502040204020203" pitchFamily="34" charset="0"/>
                <a:cs typeface="Segoe UI" panose="020B0502040204020203" pitchFamily="34" charset="0"/>
              </a:rPr>
              <a:t>BaseWhite</a:t>
            </a:r>
            <a:endParaRPr lang="en-US" sz="1400" dirty="0">
              <a:latin typeface="Segoe UI" panose="020B0502040204020203" pitchFamily="34" charset="0"/>
              <a:cs typeface="Segoe UI" panose="020B0502040204020203" pitchFamily="34" charset="0"/>
            </a:endParaRPr>
          </a:p>
        </p:txBody>
      </p:sp>
      <p:sp>
        <p:nvSpPr>
          <p:cNvPr id="66" name="Rectangle 65"/>
          <p:cNvSpPr/>
          <p:nvPr/>
        </p:nvSpPr>
        <p:spPr>
          <a:xfrm>
            <a:off x="7620500" y="5618136"/>
            <a:ext cx="457200" cy="4572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66"/>
          <p:cNvSpPr txBox="1"/>
          <p:nvPr/>
        </p:nvSpPr>
        <p:spPr>
          <a:xfrm>
            <a:off x="8093483" y="5692847"/>
            <a:ext cx="1548064" cy="307777"/>
          </a:xfrm>
          <a:prstGeom prst="rect">
            <a:avLst/>
          </a:prstGeom>
          <a:noFill/>
        </p:spPr>
        <p:txBody>
          <a:bodyPr wrap="square" rtlCol="0">
            <a:spAutoFit/>
          </a:bodyPr>
          <a:lstStyle/>
          <a:p>
            <a:r>
              <a:rPr lang="en-US" sz="1400" dirty="0" smtClean="0">
                <a:latin typeface="Segoe UI" panose="020B0502040204020203" pitchFamily="34" charset="0"/>
                <a:cs typeface="Segoe UI" panose="020B0502040204020203" pitchFamily="34" charset="0"/>
              </a:rPr>
              <a:t>BaseBlack</a:t>
            </a:r>
            <a:endParaRPr lang="en-US" sz="1400" dirty="0">
              <a:latin typeface="Segoe UI" panose="020B0502040204020203" pitchFamily="34" charset="0"/>
              <a:cs typeface="Segoe UI" panose="020B0502040204020203" pitchFamily="34" charset="0"/>
            </a:endParaRPr>
          </a:p>
        </p:txBody>
      </p:sp>
      <p:sp>
        <p:nvSpPr>
          <p:cNvPr id="68" name="TextBox 67"/>
          <p:cNvSpPr txBox="1"/>
          <p:nvPr/>
        </p:nvSpPr>
        <p:spPr>
          <a:xfrm>
            <a:off x="5688426" y="5231483"/>
            <a:ext cx="2325508" cy="307777"/>
          </a:xfrm>
          <a:prstGeom prst="rect">
            <a:avLst/>
          </a:prstGeom>
          <a:noFill/>
        </p:spPr>
        <p:txBody>
          <a:bodyPr wrap="none" rtlCol="0">
            <a:spAutoFit/>
          </a:bodyPr>
          <a:lstStyle/>
          <a:p>
            <a:r>
              <a:rPr lang="en-US" sz="1400" b="1" dirty="0" smtClean="0">
                <a:solidFill>
                  <a:srgbClr val="0078D2"/>
                </a:solidFill>
                <a:latin typeface="Segoe UI" panose="020B0502040204020203" pitchFamily="34" charset="0"/>
                <a:cs typeface="Segoe UI" panose="020B0502040204020203" pitchFamily="34" charset="0"/>
              </a:rPr>
              <a:t>DO NOT RESPECT THEME</a:t>
            </a:r>
            <a:endParaRPr lang="en-US" sz="1400" b="1" dirty="0">
              <a:solidFill>
                <a:srgbClr val="0078D2"/>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005730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EEP ON TOP (Desktop Fram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42660"/>
            <a:ext cx="17346613" cy="514115"/>
          </a:xfrm>
          <a:prstGeom prst="rect">
            <a:avLst/>
          </a:prstGeom>
        </p:spPr>
      </p:pic>
    </p:spTree>
    <p:extLst>
      <p:ext uri="{BB962C8B-B14F-4D97-AF65-F5344CB8AC3E}">
        <p14:creationId xmlns:p14="http://schemas.microsoft.com/office/powerpoint/2010/main" val="31069348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2653D8449C1E24D83001F99E28E0D0B" ma:contentTypeVersion="3" ma:contentTypeDescription="Create a new document." ma:contentTypeScope="" ma:versionID="9c07c3e638c1199296f77fdaccf6001b">
  <xsd:schema xmlns:xsd="http://www.w3.org/2001/XMLSchema" xmlns:xs="http://www.w3.org/2001/XMLSchema" xmlns:p="http://schemas.microsoft.com/office/2006/metadata/properties" xmlns:ns2="57b46829-05be-45b5-b819-0a162c331775" xmlns:ns3="11a788af-2a95-4add-a4b4-a60d70c1a184" xmlns:ns4="ed4f1a8c-625d-41bf-9ea8-bf9abed4eeb2" targetNamespace="http://schemas.microsoft.com/office/2006/metadata/properties" ma:root="true" ma:fieldsID="503d36e7df1a8a7138b94264e1fef846" ns2:_="" ns3:_="" ns4:_="">
    <xsd:import namespace="57b46829-05be-45b5-b819-0a162c331775"/>
    <xsd:import namespace="11a788af-2a95-4add-a4b4-a60d70c1a184"/>
    <xsd:import namespace="ed4f1a8c-625d-41bf-9ea8-bf9abed4eeb2"/>
    <xsd:element name="properties">
      <xsd:complexType>
        <xsd:sequence>
          <xsd:element name="documentManagement">
            <xsd:complexType>
              <xsd:all>
                <xsd:element ref="ns2:SharedWithUsers" minOccurs="0"/>
                <xsd:element ref="ns3:SharingHintHash" minOccurs="0"/>
                <xsd:element ref="ns4: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b46829-05be-45b5-b819-0a162c33177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1a788af-2a95-4add-a4b4-a60d70c1a184" elementFormDefault="qualified">
    <xsd:import namespace="http://schemas.microsoft.com/office/2006/documentManagement/types"/>
    <xsd:import namespace="http://schemas.microsoft.com/office/infopath/2007/PartnerControls"/>
    <xsd:element name="SharingHintHash" ma:index="9"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4f1a8c-625d-41bf-9ea8-bf9abed4eeb2" elementFormDefault="qualified">
    <xsd:import namespace="http://schemas.microsoft.com/office/2006/documentManagement/types"/>
    <xsd:import namespace="http://schemas.microsoft.com/office/infopath/2007/PartnerControls"/>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D51774-C402-4C04-B6DB-6BA97942E02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D650C95-527E-469F-A3C7-9BCB33D9A1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b46829-05be-45b5-b819-0a162c331775"/>
    <ds:schemaRef ds:uri="11a788af-2a95-4add-a4b4-a60d70c1a184"/>
    <ds:schemaRef ds:uri="ed4f1a8c-625d-41bf-9ea8-bf9abed4ee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7015256-82B9-4E25-8467-DE10A9D7BE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429</Words>
  <Application>Microsoft Office PowerPoint</Application>
  <PresentationFormat>Custom</PresentationFormat>
  <Paragraphs>54</Paragraphs>
  <Slides>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Arial</vt:lpstr>
      <vt:lpstr>Calibri</vt:lpstr>
      <vt:lpstr>Calibri Light</vt:lpstr>
      <vt:lpstr>Segoe UI</vt:lpstr>
      <vt:lpstr>Segoe UI Light</vt:lpstr>
      <vt:lpstr>Segoe UI Semibold</vt:lpstr>
      <vt:lpstr>Segoe UI Semilight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2015-04-29T16:41:04Z</dcterms:created>
  <dcterms:modified xsi:type="dcterms:W3CDTF">2015-09-02T20:55:02Z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0x01010032653D8449C1E24D83001F99E28E0D0B</vt:lpwstr>
  </property>
</Properties>
</file>