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4A4D-68D4-40B4-AB7E-1E08C77C7E1F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DE8A-19B4-477F-AE56-5C02BEE4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5" y="687162"/>
            <a:ext cx="8404970" cy="4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7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58793"/>
              </p:ext>
            </p:extLst>
          </p:nvPr>
        </p:nvGraphicFramePr>
        <p:xfrm>
          <a:off x="69482" y="1371601"/>
          <a:ext cx="9005036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858000" imgH="3133815" progId="Excel.Sheet.12">
                  <p:embed/>
                </p:oleObj>
              </mc:Choice>
              <mc:Fallback>
                <p:oleObj name="Worksheet" r:id="rId3" imgW="6858000" imgH="31338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82" y="1371601"/>
                        <a:ext cx="9005036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02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Excel Worksheet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Lyndsay Joson</dc:creator>
  <cp:lastModifiedBy>Lyndsay Joson</cp:lastModifiedBy>
  <cp:revision>2</cp:revision>
  <dcterms:created xsi:type="dcterms:W3CDTF">2013-08-15T19:34:35Z</dcterms:created>
  <dcterms:modified xsi:type="dcterms:W3CDTF">2013-08-15T19:43:22Z</dcterms:modified>
</cp:coreProperties>
</file>