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6408738" cy="137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2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1" autoAdjust="0"/>
  </p:normalViewPr>
  <p:slideViewPr>
    <p:cSldViewPr snapToGrid="0" showGuides="1">
      <p:cViewPr varScale="1">
        <p:scale>
          <a:sx n="184" d="100"/>
          <a:sy n="184" d="100"/>
        </p:scale>
        <p:origin x="125" y="960"/>
      </p:cViewPr>
      <p:guideLst>
        <p:guide orient="horz" pos="432"/>
        <p:guide pos="20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A6CF-9D97-7B49-B38D-58463F2CEC97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81525" y="685800"/>
            <a:ext cx="1602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23F7-58E6-284E-9956-07F2C70E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023F7-58E6-284E-9956-07F2C70ED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224473"/>
            <a:ext cx="4806554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720408"/>
            <a:ext cx="4806554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73025"/>
            <a:ext cx="1381884" cy="11623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73025"/>
            <a:ext cx="4065543" cy="11623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341948"/>
            <a:ext cx="5527537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917893"/>
            <a:ext cx="5527537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365125"/>
            <a:ext cx="2723714" cy="870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365125"/>
            <a:ext cx="2723714" cy="870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73025"/>
            <a:ext cx="5527537" cy="265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336233"/>
            <a:ext cx="2711196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501015"/>
            <a:ext cx="2711196" cy="736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336233"/>
            <a:ext cx="2724548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501015"/>
            <a:ext cx="2724548" cy="736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91440"/>
            <a:ext cx="2066985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97485"/>
            <a:ext cx="3244424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411480"/>
            <a:ext cx="2066985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91440"/>
            <a:ext cx="2066985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97485"/>
            <a:ext cx="3244424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411480"/>
            <a:ext cx="2066985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73025"/>
            <a:ext cx="5527537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365125"/>
            <a:ext cx="5527537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1271270"/>
            <a:ext cx="144196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2A5F-1683-4CB3-83F8-A2DE673398B2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1271270"/>
            <a:ext cx="2162949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1271270"/>
            <a:ext cx="144196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74B8-02DD-4CC0-A8B0-2E82C746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5734830" y="334017"/>
            <a:ext cx="36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05842" y="334017"/>
            <a:ext cx="37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527228" y="298226"/>
            <a:ext cx="110932" cy="367748"/>
            <a:chOff x="2159851" y="1107274"/>
            <a:chExt cx="194980" cy="383596"/>
          </a:xfrm>
        </p:grpSpPr>
        <p:grpSp>
          <p:nvGrpSpPr>
            <p:cNvPr id="180" name="Group 179"/>
            <p:cNvGrpSpPr/>
            <p:nvPr/>
          </p:nvGrpSpPr>
          <p:grpSpPr>
            <a:xfrm>
              <a:off x="2167943" y="1107274"/>
              <a:ext cx="186888" cy="383596"/>
              <a:chOff x="2167943" y="1107274"/>
              <a:chExt cx="186888" cy="383596"/>
            </a:xfrm>
          </p:grpSpPr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167943" y="1107274"/>
                <a:ext cx="186888" cy="2793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2182713" y="1116286"/>
                <a:ext cx="0" cy="37458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Rectangle 180"/>
            <p:cNvSpPr/>
            <p:nvPr/>
          </p:nvSpPr>
          <p:spPr>
            <a:xfrm>
              <a:off x="2159851" y="1160086"/>
              <a:ext cx="45719" cy="330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102260" y="298226"/>
            <a:ext cx="83550" cy="353235"/>
            <a:chOff x="6258482" y="981922"/>
            <a:chExt cx="83550" cy="35323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258482" y="981922"/>
              <a:ext cx="83550" cy="57768"/>
              <a:chOff x="6258482" y="981922"/>
              <a:chExt cx="83550" cy="57768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6300257" y="981922"/>
                <a:ext cx="1" cy="5776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58482" y="981922"/>
                <a:ext cx="8355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Rectangle 176"/>
            <p:cNvSpPr/>
            <p:nvPr/>
          </p:nvSpPr>
          <p:spPr>
            <a:xfrm>
              <a:off x="6287251" y="1018039"/>
              <a:ext cx="26011" cy="3171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1537737" y="787359"/>
            <a:ext cx="57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tr-T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21924" y="1094994"/>
            <a:ext cx="72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H="1" flipV="1">
            <a:off x="1161698" y="1094994"/>
            <a:ext cx="243698" cy="81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616850" y="1094994"/>
            <a:ext cx="93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965276" y="1094994"/>
            <a:ext cx="2448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30583" y="787359"/>
            <a:ext cx="57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tr-T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4205" y="95669"/>
            <a:ext cx="57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TSS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9418" y="95669"/>
            <a:ext cx="57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TTS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63027" y="658614"/>
            <a:ext cx="564338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739503" y="659447"/>
            <a:ext cx="1055" cy="144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56668" y="659447"/>
            <a:ext cx="1055" cy="144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741007" y="621792"/>
            <a:ext cx="1014984" cy="73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4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15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Burçak Otlu</dc:creator>
  <cp:lastModifiedBy>Burçak Otlu</cp:lastModifiedBy>
  <cp:revision>22</cp:revision>
  <dcterms:created xsi:type="dcterms:W3CDTF">2016-05-13T07:05:02Z</dcterms:created>
  <dcterms:modified xsi:type="dcterms:W3CDTF">2016-06-20T08:51:02Z</dcterms:modified>
</cp:coreProperties>
</file>