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2" r:id="rId5"/>
  </p:sldMasterIdLst>
  <p:notesMasterIdLst>
    <p:notesMasterId r:id="rId28"/>
  </p:notesMasterIdLst>
  <p:sldIdLst>
    <p:sldId id="256" r:id="rId6"/>
    <p:sldId id="2134097053" r:id="rId7"/>
    <p:sldId id="2134097054" r:id="rId8"/>
    <p:sldId id="2134097035" r:id="rId9"/>
    <p:sldId id="2134097055" r:id="rId10"/>
    <p:sldId id="2134097036" r:id="rId11"/>
    <p:sldId id="2134097037" r:id="rId12"/>
    <p:sldId id="2134097038" r:id="rId13"/>
    <p:sldId id="2134097046" r:id="rId14"/>
    <p:sldId id="2134097039" r:id="rId15"/>
    <p:sldId id="2134097045" r:id="rId16"/>
    <p:sldId id="2134097042" r:id="rId17"/>
    <p:sldId id="2134097043" r:id="rId18"/>
    <p:sldId id="2134097044" r:id="rId19"/>
    <p:sldId id="2134097047" r:id="rId20"/>
    <p:sldId id="2134097048" r:id="rId21"/>
    <p:sldId id="2134097049" r:id="rId22"/>
    <p:sldId id="2134097050" r:id="rId23"/>
    <p:sldId id="2134097051" r:id="rId24"/>
    <p:sldId id="2134097056" r:id="rId25"/>
    <p:sldId id="261" r:id="rId26"/>
    <p:sldId id="2134097005" r:id="rId27"/>
  </p:sldIdLst>
  <p:sldSz cx="12192000" cy="6858000"/>
  <p:notesSz cx="6858000" cy="9144000"/>
  <p:defaultTextStyle>
    <a:defPPr>
      <a:defRPr lang="en-US"/>
    </a:defPPr>
    <a:lvl1pPr marL="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6095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ashevsky, Alexander" initials="LA" lastIdx="2" clrIdx="0">
    <p:extLst>
      <p:ext uri="{19B8F6BF-5375-455C-9EA6-DF929625EA0E}">
        <p15:presenceInfo xmlns:p15="http://schemas.microsoft.com/office/powerpoint/2012/main" userId="S::alexander.lyashevsky@intel.com::3aebbaf2-8efa-4642-aa80-7ca6663222d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FFFF"/>
    <a:srgbClr val="0635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2B56B9-0CEC-41C4-9F3E-810D53734435}" v="3050" dt="2021-01-16T00:31:45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9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ashevsky, Alexander" userId="3aebbaf2-8efa-4642-aa80-7ca6663222d2" providerId="ADAL" clId="{8F2B56B9-0CEC-41C4-9F3E-810D53734435}"/>
    <pc:docChg chg="undo custSel addSld delSld modSld">
      <pc:chgData name="Lyashevsky, Alexander" userId="3aebbaf2-8efa-4642-aa80-7ca6663222d2" providerId="ADAL" clId="{8F2B56B9-0CEC-41C4-9F3E-810D53734435}" dt="2021-01-16T00:32:44.624" v="2693" actId="2696"/>
      <pc:docMkLst>
        <pc:docMk/>
      </pc:docMkLst>
      <pc:sldChg chg="del">
        <pc:chgData name="Lyashevsky, Alexander" userId="3aebbaf2-8efa-4642-aa80-7ca6663222d2" providerId="ADAL" clId="{8F2B56B9-0CEC-41C4-9F3E-810D53734435}" dt="2021-01-16T00:32:43.946" v="2692" actId="2696"/>
        <pc:sldMkLst>
          <pc:docMk/>
          <pc:sldMk cId="2513899785" sldId="2134097008"/>
        </pc:sldMkLst>
      </pc:sldChg>
      <pc:sldChg chg="del">
        <pc:chgData name="Lyashevsky, Alexander" userId="3aebbaf2-8efa-4642-aa80-7ca6663222d2" providerId="ADAL" clId="{8F2B56B9-0CEC-41C4-9F3E-810D53734435}" dt="2021-01-16T00:32:43.450" v="2691" actId="2696"/>
        <pc:sldMkLst>
          <pc:docMk/>
          <pc:sldMk cId="2477970986" sldId="2134097009"/>
        </pc:sldMkLst>
      </pc:sldChg>
      <pc:sldChg chg="del">
        <pc:chgData name="Lyashevsky, Alexander" userId="3aebbaf2-8efa-4642-aa80-7ca6663222d2" providerId="ADAL" clId="{8F2B56B9-0CEC-41C4-9F3E-810D53734435}" dt="2021-01-16T00:32:35.234" v="2687" actId="2696"/>
        <pc:sldMkLst>
          <pc:docMk/>
          <pc:sldMk cId="2708532322" sldId="2134097014"/>
        </pc:sldMkLst>
      </pc:sldChg>
      <pc:sldChg chg="del">
        <pc:chgData name="Lyashevsky, Alexander" userId="3aebbaf2-8efa-4642-aa80-7ca6663222d2" providerId="ADAL" clId="{8F2B56B9-0CEC-41C4-9F3E-810D53734435}" dt="2021-01-16T00:32:38.630" v="2688" actId="2696"/>
        <pc:sldMkLst>
          <pc:docMk/>
          <pc:sldMk cId="2509392202" sldId="2134097015"/>
        </pc:sldMkLst>
      </pc:sldChg>
      <pc:sldChg chg="del">
        <pc:chgData name="Lyashevsky, Alexander" userId="3aebbaf2-8efa-4642-aa80-7ca6663222d2" providerId="ADAL" clId="{8F2B56B9-0CEC-41C4-9F3E-810D53734435}" dt="2021-01-16T00:32:39.933" v="2689" actId="2696"/>
        <pc:sldMkLst>
          <pc:docMk/>
          <pc:sldMk cId="3225068394" sldId="2134097016"/>
        </pc:sldMkLst>
      </pc:sldChg>
      <pc:sldChg chg="del">
        <pc:chgData name="Lyashevsky, Alexander" userId="3aebbaf2-8efa-4642-aa80-7ca6663222d2" providerId="ADAL" clId="{8F2B56B9-0CEC-41C4-9F3E-810D53734435}" dt="2021-01-16T00:32:32.269" v="2685" actId="2696"/>
        <pc:sldMkLst>
          <pc:docMk/>
          <pc:sldMk cId="1034419121" sldId="2134097019"/>
        </pc:sldMkLst>
      </pc:sldChg>
      <pc:sldChg chg="del">
        <pc:chgData name="Lyashevsky, Alexander" userId="3aebbaf2-8efa-4642-aa80-7ca6663222d2" providerId="ADAL" clId="{8F2B56B9-0CEC-41C4-9F3E-810D53734435}" dt="2021-01-16T00:32:44.624" v="2693" actId="2696"/>
        <pc:sldMkLst>
          <pc:docMk/>
          <pc:sldMk cId="3439560160" sldId="2134097024"/>
        </pc:sldMkLst>
      </pc:sldChg>
      <pc:sldChg chg="del">
        <pc:chgData name="Lyashevsky, Alexander" userId="3aebbaf2-8efa-4642-aa80-7ca6663222d2" providerId="ADAL" clId="{8F2B56B9-0CEC-41C4-9F3E-810D53734435}" dt="2021-01-16T00:32:42.819" v="2690" actId="2696"/>
        <pc:sldMkLst>
          <pc:docMk/>
          <pc:sldMk cId="1313989180" sldId="2134097031"/>
        </pc:sldMkLst>
      </pc:sldChg>
      <pc:sldChg chg="del">
        <pc:chgData name="Lyashevsky, Alexander" userId="3aebbaf2-8efa-4642-aa80-7ca6663222d2" providerId="ADAL" clId="{8F2B56B9-0CEC-41C4-9F3E-810D53734435}" dt="2021-01-16T00:32:34.536" v="2686" actId="2696"/>
        <pc:sldMkLst>
          <pc:docMk/>
          <pc:sldMk cId="9727510" sldId="2134097034"/>
        </pc:sldMkLst>
      </pc:sldChg>
      <pc:sldChg chg="modSp">
        <pc:chgData name="Lyashevsky, Alexander" userId="3aebbaf2-8efa-4642-aa80-7ca6663222d2" providerId="ADAL" clId="{8F2B56B9-0CEC-41C4-9F3E-810D53734435}" dt="2021-01-15T22:52:38.265" v="1745" actId="20577"/>
        <pc:sldMkLst>
          <pc:docMk/>
          <pc:sldMk cId="4204260654" sldId="2134097035"/>
        </pc:sldMkLst>
        <pc:spChg chg="mod">
          <ac:chgData name="Lyashevsky, Alexander" userId="3aebbaf2-8efa-4642-aa80-7ca6663222d2" providerId="ADAL" clId="{8F2B56B9-0CEC-41C4-9F3E-810D53734435}" dt="2021-01-15T22:52:38.265" v="1745" actId="20577"/>
          <ac:spMkLst>
            <pc:docMk/>
            <pc:sldMk cId="4204260654" sldId="2134097035"/>
            <ac:spMk id="4" creationId="{B3EA1348-1ADF-48AB-9763-E8943F44E83F}"/>
          </ac:spMkLst>
        </pc:spChg>
        <pc:spChg chg="mod">
          <ac:chgData name="Lyashevsky, Alexander" userId="3aebbaf2-8efa-4642-aa80-7ca6663222d2" providerId="ADAL" clId="{8F2B56B9-0CEC-41C4-9F3E-810D53734435}" dt="2021-01-13T22:19:24.282" v="58" actId="1076"/>
          <ac:spMkLst>
            <pc:docMk/>
            <pc:sldMk cId="4204260654" sldId="2134097035"/>
            <ac:spMk id="6" creationId="{6C81480E-B90C-4247-8464-169DB5EF7C67}"/>
          </ac:spMkLst>
        </pc:spChg>
      </pc:sldChg>
      <pc:sldChg chg="modSp">
        <pc:chgData name="Lyashevsky, Alexander" userId="3aebbaf2-8efa-4642-aa80-7ca6663222d2" providerId="ADAL" clId="{8F2B56B9-0CEC-41C4-9F3E-810D53734435}" dt="2021-01-13T22:19:44.341" v="60" actId="1076"/>
        <pc:sldMkLst>
          <pc:docMk/>
          <pc:sldMk cId="1671904605" sldId="2134097036"/>
        </pc:sldMkLst>
        <pc:spChg chg="mod">
          <ac:chgData name="Lyashevsky, Alexander" userId="3aebbaf2-8efa-4642-aa80-7ca6663222d2" providerId="ADAL" clId="{8F2B56B9-0CEC-41C4-9F3E-810D53734435}" dt="2021-01-13T22:19:44.341" v="60" actId="1076"/>
          <ac:spMkLst>
            <pc:docMk/>
            <pc:sldMk cId="1671904605" sldId="2134097036"/>
            <ac:spMk id="4" creationId="{B3EA1348-1ADF-48AB-9763-E8943F44E83F}"/>
          </ac:spMkLst>
        </pc:spChg>
      </pc:sldChg>
      <pc:sldChg chg="addSp delSp modSp">
        <pc:chgData name="Lyashevsky, Alexander" userId="3aebbaf2-8efa-4642-aa80-7ca6663222d2" providerId="ADAL" clId="{8F2B56B9-0CEC-41C4-9F3E-810D53734435}" dt="2021-01-15T21:02:28.486" v="1285" actId="1076"/>
        <pc:sldMkLst>
          <pc:docMk/>
          <pc:sldMk cId="2967530997" sldId="2134097037"/>
        </pc:sldMkLst>
        <pc:spChg chg="add mod">
          <ac:chgData name="Lyashevsky, Alexander" userId="3aebbaf2-8efa-4642-aa80-7ca6663222d2" providerId="ADAL" clId="{8F2B56B9-0CEC-41C4-9F3E-810D53734435}" dt="2021-01-15T21:02:28.486" v="1285" actId="1076"/>
          <ac:spMkLst>
            <pc:docMk/>
            <pc:sldMk cId="2967530997" sldId="2134097037"/>
            <ac:spMk id="2" creationId="{A2DB8057-77F7-471E-856F-61DEB0D19AF1}"/>
          </ac:spMkLst>
        </pc:spChg>
        <pc:spChg chg="mod">
          <ac:chgData name="Lyashevsky, Alexander" userId="3aebbaf2-8efa-4642-aa80-7ca6663222d2" providerId="ADAL" clId="{8F2B56B9-0CEC-41C4-9F3E-810D53734435}" dt="2021-01-15T21:01:01.907" v="1269" actId="207"/>
          <ac:spMkLst>
            <pc:docMk/>
            <pc:sldMk cId="2967530997" sldId="2134097037"/>
            <ac:spMk id="4" creationId="{B3EA1348-1ADF-48AB-9763-E8943F44E83F}"/>
          </ac:spMkLst>
        </pc:spChg>
        <pc:spChg chg="mod">
          <ac:chgData name="Lyashevsky, Alexander" userId="3aebbaf2-8efa-4642-aa80-7ca6663222d2" providerId="ADAL" clId="{8F2B56B9-0CEC-41C4-9F3E-810D53734435}" dt="2021-01-15T21:00:22.671" v="1262" actId="1076"/>
          <ac:spMkLst>
            <pc:docMk/>
            <pc:sldMk cId="2967530997" sldId="2134097037"/>
            <ac:spMk id="5" creationId="{5D0203A0-B91C-4593-9BDA-49EC7C7ED35A}"/>
          </ac:spMkLst>
        </pc:spChg>
        <pc:spChg chg="mod">
          <ac:chgData name="Lyashevsky, Alexander" userId="3aebbaf2-8efa-4642-aa80-7ca6663222d2" providerId="ADAL" clId="{8F2B56B9-0CEC-41C4-9F3E-810D53734435}" dt="2021-01-15T21:02:21.921" v="1284" actId="1076"/>
          <ac:spMkLst>
            <pc:docMk/>
            <pc:sldMk cId="2967530997" sldId="2134097037"/>
            <ac:spMk id="6" creationId="{49043911-E50F-4E76-9E7F-4ABDF32E6DBA}"/>
          </ac:spMkLst>
        </pc:spChg>
        <pc:spChg chg="mod">
          <ac:chgData name="Lyashevsky, Alexander" userId="3aebbaf2-8efa-4642-aa80-7ca6663222d2" providerId="ADAL" clId="{8F2B56B9-0CEC-41C4-9F3E-810D53734435}" dt="2021-01-15T20:59:44.892" v="1258" actId="1076"/>
          <ac:spMkLst>
            <pc:docMk/>
            <pc:sldMk cId="2967530997" sldId="2134097037"/>
            <ac:spMk id="8" creationId="{3E7B812D-C453-4295-9756-259F86081ADE}"/>
          </ac:spMkLst>
        </pc:spChg>
        <pc:spChg chg="mod">
          <ac:chgData name="Lyashevsky, Alexander" userId="3aebbaf2-8efa-4642-aa80-7ca6663222d2" providerId="ADAL" clId="{8F2B56B9-0CEC-41C4-9F3E-810D53734435}" dt="2021-01-15T21:00:49.543" v="1268" actId="207"/>
          <ac:spMkLst>
            <pc:docMk/>
            <pc:sldMk cId="2967530997" sldId="2134097037"/>
            <ac:spMk id="9" creationId="{E99D90E5-1A25-4E5B-B1FE-47C086DD7653}"/>
          </ac:spMkLst>
        </pc:spChg>
        <pc:grpChg chg="add">
          <ac:chgData name="Lyashevsky, Alexander" userId="3aebbaf2-8efa-4642-aa80-7ca6663222d2" providerId="ADAL" clId="{8F2B56B9-0CEC-41C4-9F3E-810D53734435}" dt="2021-01-15T21:00:17.560" v="1261"/>
          <ac:grpSpMkLst>
            <pc:docMk/>
            <pc:sldMk cId="2967530997" sldId="2134097037"/>
            <ac:grpSpMk id="17" creationId="{9963FDAA-1DA4-4261-B9A2-8992C36B4EA2}"/>
          </ac:grpSpMkLst>
        </pc:grpChg>
        <pc:grpChg chg="mod">
          <ac:chgData name="Lyashevsky, Alexander" userId="3aebbaf2-8efa-4642-aa80-7ca6663222d2" providerId="ADAL" clId="{8F2B56B9-0CEC-41C4-9F3E-810D53734435}" dt="2021-01-15T21:00:45.645" v="1267" actId="1076"/>
          <ac:grpSpMkLst>
            <pc:docMk/>
            <pc:sldMk cId="2967530997" sldId="2134097037"/>
            <ac:grpSpMk id="18" creationId="{576C6796-4868-4480-A5AC-52149C413894}"/>
          </ac:grpSpMkLst>
        </pc:grpChg>
        <pc:grpChg chg="del mod">
          <ac:chgData name="Lyashevsky, Alexander" userId="3aebbaf2-8efa-4642-aa80-7ca6663222d2" providerId="ADAL" clId="{8F2B56B9-0CEC-41C4-9F3E-810D53734435}" dt="2021-01-15T21:00:14.684" v="1260" actId="478"/>
          <ac:grpSpMkLst>
            <pc:docMk/>
            <pc:sldMk cId="2967530997" sldId="2134097037"/>
            <ac:grpSpMk id="20" creationId="{58198F9E-B269-4A8B-A33F-A836CEE368C2}"/>
          </ac:grpSpMkLst>
        </pc:grpChg>
      </pc:sldChg>
      <pc:sldChg chg="addSp delSp modSp">
        <pc:chgData name="Lyashevsky, Alexander" userId="3aebbaf2-8efa-4642-aa80-7ca6663222d2" providerId="ADAL" clId="{8F2B56B9-0CEC-41C4-9F3E-810D53734435}" dt="2021-01-15T21:05:46.983" v="1324" actId="1076"/>
        <pc:sldMkLst>
          <pc:docMk/>
          <pc:sldMk cId="757923718" sldId="2134097038"/>
        </pc:sldMkLst>
        <pc:spChg chg="add del mod">
          <ac:chgData name="Lyashevsky, Alexander" userId="3aebbaf2-8efa-4642-aa80-7ca6663222d2" providerId="ADAL" clId="{8F2B56B9-0CEC-41C4-9F3E-810D53734435}" dt="2021-01-13T22:16:44.114" v="30"/>
          <ac:spMkLst>
            <pc:docMk/>
            <pc:sldMk cId="757923718" sldId="2134097038"/>
            <ac:spMk id="2" creationId="{83C705A8-EB32-4E68-B7BD-107CACC4113F}"/>
          </ac:spMkLst>
        </pc:spChg>
        <pc:spChg chg="add mod">
          <ac:chgData name="Lyashevsky, Alexander" userId="3aebbaf2-8efa-4642-aa80-7ca6663222d2" providerId="ADAL" clId="{8F2B56B9-0CEC-41C4-9F3E-810D53734435}" dt="2021-01-15T21:05:46.983" v="1324" actId="1076"/>
          <ac:spMkLst>
            <pc:docMk/>
            <pc:sldMk cId="757923718" sldId="2134097038"/>
            <ac:spMk id="4" creationId="{9A78E5E5-6A6B-4739-8E20-686EBB48B210}"/>
          </ac:spMkLst>
        </pc:spChg>
        <pc:spChg chg="mod">
          <ac:chgData name="Lyashevsky, Alexander" userId="3aebbaf2-8efa-4642-aa80-7ca6663222d2" providerId="ADAL" clId="{8F2B56B9-0CEC-41C4-9F3E-810D53734435}" dt="2021-01-14T17:21:28.438" v="97" actId="207"/>
          <ac:spMkLst>
            <pc:docMk/>
            <pc:sldMk cId="757923718" sldId="2134097038"/>
            <ac:spMk id="5" creationId="{5D0203A0-B91C-4593-9BDA-49EC7C7ED35A}"/>
          </ac:spMkLst>
        </pc:spChg>
        <pc:spChg chg="mod">
          <ac:chgData name="Lyashevsky, Alexander" userId="3aebbaf2-8efa-4642-aa80-7ca6663222d2" providerId="ADAL" clId="{8F2B56B9-0CEC-41C4-9F3E-810D53734435}" dt="2021-01-15T21:05:37.264" v="1323" actId="1076"/>
          <ac:spMkLst>
            <pc:docMk/>
            <pc:sldMk cId="757923718" sldId="2134097038"/>
            <ac:spMk id="6" creationId="{49043911-E50F-4E76-9E7F-4ABDF32E6DBA}"/>
          </ac:spMkLst>
        </pc:spChg>
      </pc:sldChg>
      <pc:sldChg chg="addSp delSp modSp">
        <pc:chgData name="Lyashevsky, Alexander" userId="3aebbaf2-8efa-4642-aa80-7ca6663222d2" providerId="ADAL" clId="{8F2B56B9-0CEC-41C4-9F3E-810D53734435}" dt="2021-01-15T21:17:11.248" v="1477" actId="20577"/>
        <pc:sldMkLst>
          <pc:docMk/>
          <pc:sldMk cId="2054866501" sldId="2134097039"/>
        </pc:sldMkLst>
        <pc:spChg chg="mod">
          <ac:chgData name="Lyashevsky, Alexander" userId="3aebbaf2-8efa-4642-aa80-7ca6663222d2" providerId="ADAL" clId="{8F2B56B9-0CEC-41C4-9F3E-810D53734435}" dt="2021-01-15T21:17:11.248" v="1477" actId="20577"/>
          <ac:spMkLst>
            <pc:docMk/>
            <pc:sldMk cId="2054866501" sldId="2134097039"/>
            <ac:spMk id="2" creationId="{28CBED4C-1E6F-415A-B392-E09DDAD04120}"/>
          </ac:spMkLst>
        </pc:spChg>
        <pc:spChg chg="del mod">
          <ac:chgData name="Lyashevsky, Alexander" userId="3aebbaf2-8efa-4642-aa80-7ca6663222d2" providerId="ADAL" clId="{8F2B56B9-0CEC-41C4-9F3E-810D53734435}" dt="2021-01-14T22:36:14.724" v="1159" actId="478"/>
          <ac:spMkLst>
            <pc:docMk/>
            <pc:sldMk cId="2054866501" sldId="2134097039"/>
            <ac:spMk id="5" creationId="{5D0203A0-B91C-4593-9BDA-49EC7C7ED35A}"/>
          </ac:spMkLst>
        </pc:spChg>
        <pc:spChg chg="mod">
          <ac:chgData name="Lyashevsky, Alexander" userId="3aebbaf2-8efa-4642-aa80-7ca6663222d2" providerId="ADAL" clId="{8F2B56B9-0CEC-41C4-9F3E-810D53734435}" dt="2021-01-15T21:06:25.034" v="1326" actId="1076"/>
          <ac:spMkLst>
            <pc:docMk/>
            <pc:sldMk cId="2054866501" sldId="2134097039"/>
            <ac:spMk id="9" creationId="{DB71ED8C-6765-43D5-B9D0-5ADF8ED3C12A}"/>
          </ac:spMkLst>
        </pc:spChg>
        <pc:spChg chg="add mod">
          <ac:chgData name="Lyashevsky, Alexander" userId="3aebbaf2-8efa-4642-aa80-7ca6663222d2" providerId="ADAL" clId="{8F2B56B9-0CEC-41C4-9F3E-810D53734435}" dt="2021-01-14T22:33:52.495" v="1129" actId="20577"/>
          <ac:spMkLst>
            <pc:docMk/>
            <pc:sldMk cId="2054866501" sldId="2134097039"/>
            <ac:spMk id="10" creationId="{0683FD32-588C-45E4-BD62-E9D8A5B0EBC0}"/>
          </ac:spMkLst>
        </pc:spChg>
        <pc:grpChg chg="mod">
          <ac:chgData name="Lyashevsky, Alexander" userId="3aebbaf2-8efa-4642-aa80-7ca6663222d2" providerId="ADAL" clId="{8F2B56B9-0CEC-41C4-9F3E-810D53734435}" dt="2021-01-14T22:36:35.707" v="1162" actId="1076"/>
          <ac:grpSpMkLst>
            <pc:docMk/>
            <pc:sldMk cId="2054866501" sldId="2134097039"/>
            <ac:grpSpMk id="20" creationId="{58198F9E-B269-4A8B-A33F-A836CEE368C2}"/>
          </ac:grpSpMkLst>
        </pc:grpChg>
      </pc:sldChg>
      <pc:sldChg chg="modSp add del">
        <pc:chgData name="Lyashevsky, Alexander" userId="3aebbaf2-8efa-4642-aa80-7ca6663222d2" providerId="ADAL" clId="{8F2B56B9-0CEC-41C4-9F3E-810D53734435}" dt="2021-01-14T17:38:10.151" v="190" actId="2696"/>
        <pc:sldMkLst>
          <pc:docMk/>
          <pc:sldMk cId="357483587" sldId="2134097040"/>
        </pc:sldMkLst>
        <pc:spChg chg="mod">
          <ac:chgData name="Lyashevsky, Alexander" userId="3aebbaf2-8efa-4642-aa80-7ca6663222d2" providerId="ADAL" clId="{8F2B56B9-0CEC-41C4-9F3E-810D53734435}" dt="2021-01-14T17:38:02.560" v="189" actId="20577"/>
          <ac:spMkLst>
            <pc:docMk/>
            <pc:sldMk cId="357483587" sldId="2134097040"/>
            <ac:spMk id="3" creationId="{26A6EB8E-C324-4CA0-9872-23AA0B62B43F}"/>
          </ac:spMkLst>
        </pc:spChg>
      </pc:sldChg>
      <pc:sldChg chg="modSp add del">
        <pc:chgData name="Lyashevsky, Alexander" userId="3aebbaf2-8efa-4642-aa80-7ca6663222d2" providerId="ADAL" clId="{8F2B56B9-0CEC-41C4-9F3E-810D53734435}" dt="2021-01-14T21:11:42.991" v="411" actId="2696"/>
        <pc:sldMkLst>
          <pc:docMk/>
          <pc:sldMk cId="1365207192" sldId="2134097041"/>
        </pc:sldMkLst>
        <pc:spChg chg="mod">
          <ac:chgData name="Lyashevsky, Alexander" userId="3aebbaf2-8efa-4642-aa80-7ca6663222d2" providerId="ADAL" clId="{8F2B56B9-0CEC-41C4-9F3E-810D53734435}" dt="2021-01-14T17:37:46.412" v="176" actId="20577"/>
          <ac:spMkLst>
            <pc:docMk/>
            <pc:sldMk cId="1365207192" sldId="2134097041"/>
            <ac:spMk id="2" creationId="{F28F5BA5-8B9B-483B-A783-082FF4866B82}"/>
          </ac:spMkLst>
        </pc:spChg>
      </pc:sldChg>
      <pc:sldChg chg="addSp delSp modSp add">
        <pc:chgData name="Lyashevsky, Alexander" userId="3aebbaf2-8efa-4642-aa80-7ca6663222d2" providerId="ADAL" clId="{8F2B56B9-0CEC-41C4-9F3E-810D53734435}" dt="2021-01-15T21:21:08.457" v="1490" actId="20577"/>
        <pc:sldMkLst>
          <pc:docMk/>
          <pc:sldMk cId="2971092979" sldId="2134097042"/>
        </pc:sldMkLst>
        <pc:spChg chg="del mod">
          <ac:chgData name="Lyashevsky, Alexander" userId="3aebbaf2-8efa-4642-aa80-7ca6663222d2" providerId="ADAL" clId="{8F2B56B9-0CEC-41C4-9F3E-810D53734435}" dt="2021-01-14T22:34:49.680" v="1135" actId="478"/>
          <ac:spMkLst>
            <pc:docMk/>
            <pc:sldMk cId="2971092979" sldId="2134097042"/>
            <ac:spMk id="2" creationId="{AFAAFF3E-4F5C-42FB-AE29-D5276E8B97E5}"/>
          </ac:spMkLst>
        </pc:spChg>
        <pc:spChg chg="add mod">
          <ac:chgData name="Lyashevsky, Alexander" userId="3aebbaf2-8efa-4642-aa80-7ca6663222d2" providerId="ADAL" clId="{8F2B56B9-0CEC-41C4-9F3E-810D53734435}" dt="2021-01-14T21:10:15.858" v="393" actId="1076"/>
          <ac:spMkLst>
            <pc:docMk/>
            <pc:sldMk cId="2971092979" sldId="2134097042"/>
            <ac:spMk id="4" creationId="{CE34F6CF-CB5F-414F-99F6-782FEE86E796}"/>
          </ac:spMkLst>
        </pc:spChg>
        <pc:spChg chg="add del mod">
          <ac:chgData name="Lyashevsky, Alexander" userId="3aebbaf2-8efa-4642-aa80-7ca6663222d2" providerId="ADAL" clId="{8F2B56B9-0CEC-41C4-9F3E-810D53734435}" dt="2021-01-14T17:42:24.905" v="265" actId="478"/>
          <ac:spMkLst>
            <pc:docMk/>
            <pc:sldMk cId="2971092979" sldId="2134097042"/>
            <ac:spMk id="5" creationId="{8B9F85E0-FEBE-443D-88C8-1D42C4B63D2F}"/>
          </ac:spMkLst>
        </pc:spChg>
        <pc:spChg chg="add del mod">
          <ac:chgData name="Lyashevsky, Alexander" userId="3aebbaf2-8efa-4642-aa80-7ca6663222d2" providerId="ADAL" clId="{8F2B56B9-0CEC-41C4-9F3E-810D53734435}" dt="2021-01-14T21:10:22.184" v="395" actId="478"/>
          <ac:spMkLst>
            <pc:docMk/>
            <pc:sldMk cId="2971092979" sldId="2134097042"/>
            <ac:spMk id="6" creationId="{18DBDA0D-5CDB-4F92-B489-083BA8AC705D}"/>
          </ac:spMkLst>
        </pc:spChg>
        <pc:spChg chg="add mod">
          <ac:chgData name="Lyashevsky, Alexander" userId="3aebbaf2-8efa-4642-aa80-7ca6663222d2" providerId="ADAL" clId="{8F2B56B9-0CEC-41C4-9F3E-810D53734435}" dt="2021-01-14T17:43:51.800" v="280" actId="1076"/>
          <ac:spMkLst>
            <pc:docMk/>
            <pc:sldMk cId="2971092979" sldId="2134097042"/>
            <ac:spMk id="7" creationId="{3DEF0E2F-3244-4103-83FF-D394B6AAB566}"/>
          </ac:spMkLst>
        </pc:spChg>
        <pc:spChg chg="add mod">
          <ac:chgData name="Lyashevsky, Alexander" userId="3aebbaf2-8efa-4642-aa80-7ca6663222d2" providerId="ADAL" clId="{8F2B56B9-0CEC-41C4-9F3E-810D53734435}" dt="2021-01-14T21:05:20.216" v="330" actId="1076"/>
          <ac:spMkLst>
            <pc:docMk/>
            <pc:sldMk cId="2971092979" sldId="2134097042"/>
            <ac:spMk id="8" creationId="{0FC5FA78-7DFB-4472-9CEF-68DAE57DC264}"/>
          </ac:spMkLst>
        </pc:spChg>
        <pc:spChg chg="add del mod">
          <ac:chgData name="Lyashevsky, Alexander" userId="3aebbaf2-8efa-4642-aa80-7ca6663222d2" providerId="ADAL" clId="{8F2B56B9-0CEC-41C4-9F3E-810D53734435}" dt="2021-01-14T21:11:29.258" v="409" actId="478"/>
          <ac:spMkLst>
            <pc:docMk/>
            <pc:sldMk cId="2971092979" sldId="2134097042"/>
            <ac:spMk id="9" creationId="{C38C4273-FD47-48EC-99C5-E463C22C63EB}"/>
          </ac:spMkLst>
        </pc:spChg>
        <pc:spChg chg="add mod">
          <ac:chgData name="Lyashevsky, Alexander" userId="3aebbaf2-8efa-4642-aa80-7ca6663222d2" providerId="ADAL" clId="{8F2B56B9-0CEC-41C4-9F3E-810D53734435}" dt="2021-01-14T21:10:49.308" v="401" actId="20577"/>
          <ac:spMkLst>
            <pc:docMk/>
            <pc:sldMk cId="2971092979" sldId="2134097042"/>
            <ac:spMk id="10" creationId="{3D310C82-213A-4495-99C7-CE676BBDEDE1}"/>
          </ac:spMkLst>
        </pc:spChg>
        <pc:spChg chg="add mod">
          <ac:chgData name="Lyashevsky, Alexander" userId="3aebbaf2-8efa-4642-aa80-7ca6663222d2" providerId="ADAL" clId="{8F2B56B9-0CEC-41C4-9F3E-810D53734435}" dt="2021-01-15T21:21:08.457" v="1490" actId="20577"/>
          <ac:spMkLst>
            <pc:docMk/>
            <pc:sldMk cId="2971092979" sldId="2134097042"/>
            <ac:spMk id="11" creationId="{6EC6CAC6-70DA-474D-837D-F11C24D8D677}"/>
          </ac:spMkLst>
        </pc:spChg>
        <pc:spChg chg="add del mod">
          <ac:chgData name="Lyashevsky, Alexander" userId="3aebbaf2-8efa-4642-aa80-7ca6663222d2" providerId="ADAL" clId="{8F2B56B9-0CEC-41C4-9F3E-810D53734435}" dt="2021-01-14T22:34:52.182" v="1136" actId="478"/>
          <ac:spMkLst>
            <pc:docMk/>
            <pc:sldMk cId="2971092979" sldId="2134097042"/>
            <ac:spMk id="13" creationId="{426EEFB7-EDC5-4EC9-B5B9-4F74C61E721F}"/>
          </ac:spMkLst>
        </pc:spChg>
        <pc:grpChg chg="add">
          <ac:chgData name="Lyashevsky, Alexander" userId="3aebbaf2-8efa-4642-aa80-7ca6663222d2" providerId="ADAL" clId="{8F2B56B9-0CEC-41C4-9F3E-810D53734435}" dt="2021-01-14T22:36:41.744" v="1163"/>
          <ac:grpSpMkLst>
            <pc:docMk/>
            <pc:sldMk cId="2971092979" sldId="2134097042"/>
            <ac:grpSpMk id="14" creationId="{8979A69A-DD92-4576-81DE-FCEA05B32E61}"/>
          </ac:grpSpMkLst>
        </pc:grpChg>
      </pc:sldChg>
      <pc:sldChg chg="addSp delSp modSp">
        <pc:chgData name="Lyashevsky, Alexander" userId="3aebbaf2-8efa-4642-aa80-7ca6663222d2" providerId="ADAL" clId="{8F2B56B9-0CEC-41C4-9F3E-810D53734435}" dt="2021-01-15T21:29:15.896" v="1504" actId="20577"/>
        <pc:sldMkLst>
          <pc:docMk/>
          <pc:sldMk cId="2217826149" sldId="2134097043"/>
        </pc:sldMkLst>
        <pc:spChg chg="del mod">
          <ac:chgData name="Lyashevsky, Alexander" userId="3aebbaf2-8efa-4642-aa80-7ca6663222d2" providerId="ADAL" clId="{8F2B56B9-0CEC-41C4-9F3E-810D53734435}" dt="2021-01-14T22:34:58.303" v="1137" actId="478"/>
          <ac:spMkLst>
            <pc:docMk/>
            <pc:sldMk cId="2217826149" sldId="2134097043"/>
            <ac:spMk id="2" creationId="{AFAAFF3E-4F5C-42FB-AE29-D5276E8B97E5}"/>
          </ac:spMkLst>
        </pc:spChg>
        <pc:spChg chg="del mod">
          <ac:chgData name="Lyashevsky, Alexander" userId="3aebbaf2-8efa-4642-aa80-7ca6663222d2" providerId="ADAL" clId="{8F2B56B9-0CEC-41C4-9F3E-810D53734435}" dt="2021-01-14T21:18:58.477" v="494" actId="478"/>
          <ac:spMkLst>
            <pc:docMk/>
            <pc:sldMk cId="2217826149" sldId="2134097043"/>
            <ac:spMk id="4" creationId="{CE34F6CF-CB5F-414F-99F6-782FEE86E796}"/>
          </ac:spMkLst>
        </pc:spChg>
        <pc:spChg chg="add mod">
          <ac:chgData name="Lyashevsky, Alexander" userId="3aebbaf2-8efa-4642-aa80-7ca6663222d2" providerId="ADAL" clId="{8F2B56B9-0CEC-41C4-9F3E-810D53734435}" dt="2021-01-14T22:43:55.917" v="1176" actId="1076"/>
          <ac:spMkLst>
            <pc:docMk/>
            <pc:sldMk cId="2217826149" sldId="2134097043"/>
            <ac:spMk id="5" creationId="{E2142FCE-58D0-4427-8007-E48A228199E3}"/>
          </ac:spMkLst>
        </pc:spChg>
        <pc:spChg chg="del mod">
          <ac:chgData name="Lyashevsky, Alexander" userId="3aebbaf2-8efa-4642-aa80-7ca6663222d2" providerId="ADAL" clId="{8F2B56B9-0CEC-41C4-9F3E-810D53734435}" dt="2021-01-14T21:19:03.176" v="495" actId="478"/>
          <ac:spMkLst>
            <pc:docMk/>
            <pc:sldMk cId="2217826149" sldId="2134097043"/>
            <ac:spMk id="6" creationId="{18DBDA0D-5CDB-4F92-B489-083BA8AC705D}"/>
          </ac:spMkLst>
        </pc:spChg>
        <pc:spChg chg="del">
          <ac:chgData name="Lyashevsky, Alexander" userId="3aebbaf2-8efa-4642-aa80-7ca6663222d2" providerId="ADAL" clId="{8F2B56B9-0CEC-41C4-9F3E-810D53734435}" dt="2021-01-14T21:06:01.203" v="333" actId="478"/>
          <ac:spMkLst>
            <pc:docMk/>
            <pc:sldMk cId="2217826149" sldId="2134097043"/>
            <ac:spMk id="7" creationId="{3DEF0E2F-3244-4103-83FF-D394B6AAB566}"/>
          </ac:spMkLst>
        </pc:spChg>
        <pc:spChg chg="del">
          <ac:chgData name="Lyashevsky, Alexander" userId="3aebbaf2-8efa-4642-aa80-7ca6663222d2" providerId="ADAL" clId="{8F2B56B9-0CEC-41C4-9F3E-810D53734435}" dt="2021-01-14T21:19:07.216" v="496" actId="478"/>
          <ac:spMkLst>
            <pc:docMk/>
            <pc:sldMk cId="2217826149" sldId="2134097043"/>
            <ac:spMk id="8" creationId="{0FC5FA78-7DFB-4472-9CEF-68DAE57DC264}"/>
          </ac:spMkLst>
        </pc:spChg>
        <pc:spChg chg="mod">
          <ac:chgData name="Lyashevsky, Alexander" userId="3aebbaf2-8efa-4642-aa80-7ca6663222d2" providerId="ADAL" clId="{8F2B56B9-0CEC-41C4-9F3E-810D53734435}" dt="2021-01-15T21:22:10.860" v="1501" actId="20577"/>
          <ac:spMkLst>
            <pc:docMk/>
            <pc:sldMk cId="2217826149" sldId="2134097043"/>
            <ac:spMk id="9" creationId="{C38C4273-FD47-48EC-99C5-E463C22C63EB}"/>
          </ac:spMkLst>
        </pc:spChg>
        <pc:spChg chg="add mod">
          <ac:chgData name="Lyashevsky, Alexander" userId="3aebbaf2-8efa-4642-aa80-7ca6663222d2" providerId="ADAL" clId="{8F2B56B9-0CEC-41C4-9F3E-810D53734435}" dt="2021-01-14T22:48:32.546" v="1218" actId="20577"/>
          <ac:spMkLst>
            <pc:docMk/>
            <pc:sldMk cId="2217826149" sldId="2134097043"/>
            <ac:spMk id="10" creationId="{21251165-D7AE-4D81-823B-DEDBD2D9E2D1}"/>
          </ac:spMkLst>
        </pc:spChg>
        <pc:spChg chg="add del mod">
          <ac:chgData name="Lyashevsky, Alexander" userId="3aebbaf2-8efa-4642-aa80-7ca6663222d2" providerId="ADAL" clId="{8F2B56B9-0CEC-41C4-9F3E-810D53734435}" dt="2021-01-14T21:34:46.514" v="634"/>
          <ac:spMkLst>
            <pc:docMk/>
            <pc:sldMk cId="2217826149" sldId="2134097043"/>
            <ac:spMk id="11" creationId="{21A487A9-F3CA-4EA6-9A9C-236ED61DC372}"/>
          </ac:spMkLst>
        </pc:spChg>
        <pc:spChg chg="add mod">
          <ac:chgData name="Lyashevsky, Alexander" userId="3aebbaf2-8efa-4642-aa80-7ca6663222d2" providerId="ADAL" clId="{8F2B56B9-0CEC-41C4-9F3E-810D53734435}" dt="2021-01-15T21:29:15.896" v="1504" actId="20577"/>
          <ac:spMkLst>
            <pc:docMk/>
            <pc:sldMk cId="2217826149" sldId="2134097043"/>
            <ac:spMk id="12" creationId="{C71C4972-21E0-4940-8936-399502A49F3C}"/>
          </ac:spMkLst>
        </pc:spChg>
        <pc:spChg chg="add del mod">
          <ac:chgData name="Lyashevsky, Alexander" userId="3aebbaf2-8efa-4642-aa80-7ca6663222d2" providerId="ADAL" clId="{8F2B56B9-0CEC-41C4-9F3E-810D53734435}" dt="2021-01-14T22:35:04.892" v="1139" actId="478"/>
          <ac:spMkLst>
            <pc:docMk/>
            <pc:sldMk cId="2217826149" sldId="2134097043"/>
            <ac:spMk id="14" creationId="{64CFDDDE-9634-47B5-AC31-399536E5D907}"/>
          </ac:spMkLst>
        </pc:spChg>
      </pc:sldChg>
      <pc:sldChg chg="addSp delSp modSp">
        <pc:chgData name="Lyashevsky, Alexander" userId="3aebbaf2-8efa-4642-aa80-7ca6663222d2" providerId="ADAL" clId="{8F2B56B9-0CEC-41C4-9F3E-810D53734435}" dt="2021-01-15T23:23:19.521" v="1912" actId="1076"/>
        <pc:sldMkLst>
          <pc:docMk/>
          <pc:sldMk cId="2245039986" sldId="2134097044"/>
        </pc:sldMkLst>
        <pc:spChg chg="add mod">
          <ac:chgData name="Lyashevsky, Alexander" userId="3aebbaf2-8efa-4642-aa80-7ca6663222d2" providerId="ADAL" clId="{8F2B56B9-0CEC-41C4-9F3E-810D53734435}" dt="2021-01-15T23:23:09.303" v="1910" actId="20577"/>
          <ac:spMkLst>
            <pc:docMk/>
            <pc:sldMk cId="2245039986" sldId="2134097044"/>
            <ac:spMk id="2" creationId="{6E9EBC16-8F09-471B-9C36-21D596288A3A}"/>
          </ac:spMkLst>
        </pc:spChg>
        <pc:spChg chg="add del mod">
          <ac:chgData name="Lyashevsky, Alexander" userId="3aebbaf2-8efa-4642-aa80-7ca6663222d2" providerId="ADAL" clId="{8F2B56B9-0CEC-41C4-9F3E-810D53734435}" dt="2021-01-15T21:33:39.979" v="1568" actId="478"/>
          <ac:spMkLst>
            <pc:docMk/>
            <pc:sldMk cId="2245039986" sldId="2134097044"/>
            <ac:spMk id="5" creationId="{5D0203A0-B91C-4593-9BDA-49EC7C7ED35A}"/>
          </ac:spMkLst>
        </pc:spChg>
        <pc:spChg chg="del">
          <ac:chgData name="Lyashevsky, Alexander" userId="3aebbaf2-8efa-4642-aa80-7ca6663222d2" providerId="ADAL" clId="{8F2B56B9-0CEC-41C4-9F3E-810D53734435}" dt="2021-01-14T21:42:07.120" v="695" actId="478"/>
          <ac:spMkLst>
            <pc:docMk/>
            <pc:sldMk cId="2245039986" sldId="2134097044"/>
            <ac:spMk id="6" creationId="{49043911-E50F-4E76-9E7F-4ABDF32E6DBA}"/>
          </ac:spMkLst>
        </pc:spChg>
        <pc:spChg chg="add del mod">
          <ac:chgData name="Lyashevsky, Alexander" userId="3aebbaf2-8efa-4642-aa80-7ca6663222d2" providerId="ADAL" clId="{8F2B56B9-0CEC-41C4-9F3E-810D53734435}" dt="2021-01-15T21:33:44.075" v="1569" actId="478"/>
          <ac:spMkLst>
            <pc:docMk/>
            <pc:sldMk cId="2245039986" sldId="2134097044"/>
            <ac:spMk id="17" creationId="{33DB3D50-00CF-4A18-9B38-57FAFD97DCB7}"/>
          </ac:spMkLst>
        </pc:spChg>
        <pc:spChg chg="add mod">
          <ac:chgData name="Lyashevsky, Alexander" userId="3aebbaf2-8efa-4642-aa80-7ca6663222d2" providerId="ADAL" clId="{8F2B56B9-0CEC-41C4-9F3E-810D53734435}" dt="2021-01-15T21:34:34.801" v="1576" actId="1076"/>
          <ac:spMkLst>
            <pc:docMk/>
            <pc:sldMk cId="2245039986" sldId="2134097044"/>
            <ac:spMk id="21" creationId="{3079B070-0ACB-4677-A07D-A92E36156B31}"/>
          </ac:spMkLst>
        </pc:spChg>
        <pc:spChg chg="add mod">
          <ac:chgData name="Lyashevsky, Alexander" userId="3aebbaf2-8efa-4642-aa80-7ca6663222d2" providerId="ADAL" clId="{8F2B56B9-0CEC-41C4-9F3E-810D53734435}" dt="2021-01-15T23:23:19.521" v="1912" actId="1076"/>
          <ac:spMkLst>
            <pc:docMk/>
            <pc:sldMk cId="2245039986" sldId="2134097044"/>
            <ac:spMk id="22" creationId="{89B1E7FC-4333-4560-B245-B112849099A3}"/>
          </ac:spMkLst>
        </pc:spChg>
        <pc:grpChg chg="del">
          <ac:chgData name="Lyashevsky, Alexander" userId="3aebbaf2-8efa-4642-aa80-7ca6663222d2" providerId="ADAL" clId="{8F2B56B9-0CEC-41C4-9F3E-810D53734435}" dt="2021-01-14T21:42:03.408" v="694" actId="478"/>
          <ac:grpSpMkLst>
            <pc:docMk/>
            <pc:sldMk cId="2245039986" sldId="2134097044"/>
            <ac:grpSpMk id="18" creationId="{576C6796-4868-4480-A5AC-52149C413894}"/>
          </ac:grpSpMkLst>
        </pc:grpChg>
        <pc:grpChg chg="del">
          <ac:chgData name="Lyashevsky, Alexander" userId="3aebbaf2-8efa-4642-aa80-7ca6663222d2" providerId="ADAL" clId="{8F2B56B9-0CEC-41C4-9F3E-810D53734435}" dt="2021-01-14T21:42:11.464" v="696" actId="478"/>
          <ac:grpSpMkLst>
            <pc:docMk/>
            <pc:sldMk cId="2245039986" sldId="2134097044"/>
            <ac:grpSpMk id="20" creationId="{58198F9E-B269-4A8B-A33F-A836CEE368C2}"/>
          </ac:grpSpMkLst>
        </pc:grpChg>
      </pc:sldChg>
      <pc:sldChg chg="modSp add">
        <pc:chgData name="Lyashevsky, Alexander" userId="3aebbaf2-8efa-4642-aa80-7ca6663222d2" providerId="ADAL" clId="{8F2B56B9-0CEC-41C4-9F3E-810D53734435}" dt="2021-01-14T22:34:43.164" v="1134"/>
        <pc:sldMkLst>
          <pc:docMk/>
          <pc:sldMk cId="3122010325" sldId="2134097045"/>
        </pc:sldMkLst>
        <pc:spChg chg="mod">
          <ac:chgData name="Lyashevsky, Alexander" userId="3aebbaf2-8efa-4642-aa80-7ca6663222d2" providerId="ADAL" clId="{8F2B56B9-0CEC-41C4-9F3E-810D53734435}" dt="2021-01-14T22:34:43.164" v="1134"/>
          <ac:spMkLst>
            <pc:docMk/>
            <pc:sldMk cId="3122010325" sldId="2134097045"/>
            <ac:spMk id="2" creationId="{757B4040-1659-4006-BA86-F516DF376A9D}"/>
          </ac:spMkLst>
        </pc:spChg>
      </pc:sldChg>
      <pc:sldChg chg="modSp">
        <pc:chgData name="Lyashevsky, Alexander" userId="3aebbaf2-8efa-4642-aa80-7ca6663222d2" providerId="ADAL" clId="{8F2B56B9-0CEC-41C4-9F3E-810D53734435}" dt="2021-01-14T22:36:04.577" v="1158"/>
        <pc:sldMkLst>
          <pc:docMk/>
          <pc:sldMk cId="2517699697" sldId="2134097046"/>
        </pc:sldMkLst>
        <pc:spChg chg="mod">
          <ac:chgData name="Lyashevsky, Alexander" userId="3aebbaf2-8efa-4642-aa80-7ca6663222d2" providerId="ADAL" clId="{8F2B56B9-0CEC-41C4-9F3E-810D53734435}" dt="2021-01-14T22:36:04.577" v="1158"/>
          <ac:spMkLst>
            <pc:docMk/>
            <pc:sldMk cId="2517699697" sldId="2134097046"/>
            <ac:spMk id="2" creationId="{757B4040-1659-4006-BA86-F516DF376A9D}"/>
          </ac:spMkLst>
        </pc:spChg>
      </pc:sldChg>
      <pc:sldChg chg="modSp">
        <pc:chgData name="Lyashevsky, Alexander" userId="3aebbaf2-8efa-4642-aa80-7ca6663222d2" providerId="ADAL" clId="{8F2B56B9-0CEC-41C4-9F3E-810D53734435}" dt="2021-01-15T22:44:07.841" v="1631" actId="20577"/>
        <pc:sldMkLst>
          <pc:docMk/>
          <pc:sldMk cId="3199337602" sldId="2134097047"/>
        </pc:sldMkLst>
        <pc:spChg chg="mod">
          <ac:chgData name="Lyashevsky, Alexander" userId="3aebbaf2-8efa-4642-aa80-7ca6663222d2" providerId="ADAL" clId="{8F2B56B9-0CEC-41C4-9F3E-810D53734435}" dt="2021-01-15T22:44:07.841" v="1631" actId="20577"/>
          <ac:spMkLst>
            <pc:docMk/>
            <pc:sldMk cId="3199337602" sldId="2134097047"/>
            <ac:spMk id="2" creationId="{757B4040-1659-4006-BA86-F516DF376A9D}"/>
          </ac:spMkLst>
        </pc:spChg>
      </pc:sldChg>
      <pc:sldChg chg="addSp delSp modSp add">
        <pc:chgData name="Lyashevsky, Alexander" userId="3aebbaf2-8efa-4642-aa80-7ca6663222d2" providerId="ADAL" clId="{8F2B56B9-0CEC-41C4-9F3E-810D53734435}" dt="2021-01-15T23:24:18.344" v="1920" actId="14100"/>
        <pc:sldMkLst>
          <pc:docMk/>
          <pc:sldMk cId="1280297013" sldId="2134097048"/>
        </pc:sldMkLst>
        <pc:spChg chg="add mod">
          <ac:chgData name="Lyashevsky, Alexander" userId="3aebbaf2-8efa-4642-aa80-7ca6663222d2" providerId="ADAL" clId="{8F2B56B9-0CEC-41C4-9F3E-810D53734435}" dt="2021-01-15T23:23:40.648" v="1917" actId="20577"/>
          <ac:spMkLst>
            <pc:docMk/>
            <pc:sldMk cId="1280297013" sldId="2134097048"/>
            <ac:spMk id="3" creationId="{4BDA3DEE-E7B0-436F-9C91-F49E30033C52}"/>
          </ac:spMkLst>
        </pc:spChg>
        <pc:spChg chg="add del mod">
          <ac:chgData name="Lyashevsky, Alexander" userId="3aebbaf2-8efa-4642-aa80-7ca6663222d2" providerId="ADAL" clId="{8F2B56B9-0CEC-41C4-9F3E-810D53734435}" dt="2021-01-15T22:46:36.784" v="1695" actId="478"/>
          <ac:spMkLst>
            <pc:docMk/>
            <pc:sldMk cId="1280297013" sldId="2134097048"/>
            <ac:spMk id="4" creationId="{B3A76E83-AFF0-4806-A725-479BD72BE838}"/>
          </ac:spMkLst>
        </pc:spChg>
        <pc:spChg chg="add mod">
          <ac:chgData name="Lyashevsky, Alexander" userId="3aebbaf2-8efa-4642-aa80-7ca6663222d2" providerId="ADAL" clId="{8F2B56B9-0CEC-41C4-9F3E-810D53734435}" dt="2021-01-15T22:49:21.715" v="1721" actId="1076"/>
          <ac:spMkLst>
            <pc:docMk/>
            <pc:sldMk cId="1280297013" sldId="2134097048"/>
            <ac:spMk id="5" creationId="{2C7CBA2C-2694-49D6-AC85-9C7FAF59AFCF}"/>
          </ac:spMkLst>
        </pc:spChg>
        <pc:spChg chg="add mod">
          <ac:chgData name="Lyashevsky, Alexander" userId="3aebbaf2-8efa-4642-aa80-7ca6663222d2" providerId="ADAL" clId="{8F2B56B9-0CEC-41C4-9F3E-810D53734435}" dt="2021-01-15T23:10:54.433" v="1768" actId="1076"/>
          <ac:spMkLst>
            <pc:docMk/>
            <pc:sldMk cId="1280297013" sldId="2134097048"/>
            <ac:spMk id="6" creationId="{7EEA2012-A835-4B89-9A62-B955D8111A7A}"/>
          </ac:spMkLst>
        </pc:spChg>
        <pc:spChg chg="add mod">
          <ac:chgData name="Lyashevsky, Alexander" userId="3aebbaf2-8efa-4642-aa80-7ca6663222d2" providerId="ADAL" clId="{8F2B56B9-0CEC-41C4-9F3E-810D53734435}" dt="2021-01-15T23:13:05.536" v="1785" actId="1076"/>
          <ac:spMkLst>
            <pc:docMk/>
            <pc:sldMk cId="1280297013" sldId="2134097048"/>
            <ac:spMk id="7" creationId="{E25213AC-8253-4B89-BF74-D4D918B8AF72}"/>
          </ac:spMkLst>
        </pc:spChg>
        <pc:spChg chg="add mod">
          <ac:chgData name="Lyashevsky, Alexander" userId="3aebbaf2-8efa-4642-aa80-7ca6663222d2" providerId="ADAL" clId="{8F2B56B9-0CEC-41C4-9F3E-810D53734435}" dt="2021-01-15T23:20:30.071" v="1896" actId="1076"/>
          <ac:spMkLst>
            <pc:docMk/>
            <pc:sldMk cId="1280297013" sldId="2134097048"/>
            <ac:spMk id="8" creationId="{13771DD7-501B-4DFD-BF27-D765FEB30D0E}"/>
          </ac:spMkLst>
        </pc:spChg>
        <pc:spChg chg="add del mod">
          <ac:chgData name="Lyashevsky, Alexander" userId="3aebbaf2-8efa-4642-aa80-7ca6663222d2" providerId="ADAL" clId="{8F2B56B9-0CEC-41C4-9F3E-810D53734435}" dt="2021-01-15T23:15:02.927" v="1799" actId="478"/>
          <ac:spMkLst>
            <pc:docMk/>
            <pc:sldMk cId="1280297013" sldId="2134097048"/>
            <ac:spMk id="9" creationId="{9567AA47-9382-4808-9ABF-514711260F5F}"/>
          </ac:spMkLst>
        </pc:spChg>
        <pc:spChg chg="add del mod">
          <ac:chgData name="Lyashevsky, Alexander" userId="3aebbaf2-8efa-4642-aa80-7ca6663222d2" providerId="ADAL" clId="{8F2B56B9-0CEC-41C4-9F3E-810D53734435}" dt="2021-01-15T23:16:23.384" v="1806" actId="478"/>
          <ac:spMkLst>
            <pc:docMk/>
            <pc:sldMk cId="1280297013" sldId="2134097048"/>
            <ac:spMk id="10" creationId="{B3FB001D-059C-4E94-9D6C-96D9604F654A}"/>
          </ac:spMkLst>
        </pc:spChg>
        <pc:spChg chg="add del">
          <ac:chgData name="Lyashevsky, Alexander" userId="3aebbaf2-8efa-4642-aa80-7ca6663222d2" providerId="ADAL" clId="{8F2B56B9-0CEC-41C4-9F3E-810D53734435}" dt="2021-01-15T23:16:04.944" v="1802"/>
          <ac:spMkLst>
            <pc:docMk/>
            <pc:sldMk cId="1280297013" sldId="2134097048"/>
            <ac:spMk id="11" creationId="{5749DEA8-1607-45CC-A41F-C101C4DA0ED7}"/>
          </ac:spMkLst>
        </pc:spChg>
        <pc:spChg chg="add del">
          <ac:chgData name="Lyashevsky, Alexander" userId="3aebbaf2-8efa-4642-aa80-7ca6663222d2" providerId="ADAL" clId="{8F2B56B9-0CEC-41C4-9F3E-810D53734435}" dt="2021-01-15T23:16:15.770" v="1804"/>
          <ac:spMkLst>
            <pc:docMk/>
            <pc:sldMk cId="1280297013" sldId="2134097048"/>
            <ac:spMk id="12" creationId="{2740FC6C-1F8B-47D3-8842-9257CAE7A736}"/>
          </ac:spMkLst>
        </pc:spChg>
        <pc:spChg chg="add mod">
          <ac:chgData name="Lyashevsky, Alexander" userId="3aebbaf2-8efa-4642-aa80-7ca6663222d2" providerId="ADAL" clId="{8F2B56B9-0CEC-41C4-9F3E-810D53734435}" dt="2021-01-15T23:16:27.635" v="1807" actId="767"/>
          <ac:spMkLst>
            <pc:docMk/>
            <pc:sldMk cId="1280297013" sldId="2134097048"/>
            <ac:spMk id="13" creationId="{1DB98A22-A20E-4A47-B17B-0230080D9C0E}"/>
          </ac:spMkLst>
        </pc:spChg>
        <pc:spChg chg="add del">
          <ac:chgData name="Lyashevsky, Alexander" userId="3aebbaf2-8efa-4642-aa80-7ca6663222d2" providerId="ADAL" clId="{8F2B56B9-0CEC-41C4-9F3E-810D53734435}" dt="2021-01-15T23:16:45.405" v="1809"/>
          <ac:spMkLst>
            <pc:docMk/>
            <pc:sldMk cId="1280297013" sldId="2134097048"/>
            <ac:spMk id="14" creationId="{82457ADA-A490-4A4C-B77B-2BE09B6603E5}"/>
          </ac:spMkLst>
        </pc:spChg>
        <pc:spChg chg="add mod">
          <ac:chgData name="Lyashevsky, Alexander" userId="3aebbaf2-8efa-4642-aa80-7ca6663222d2" providerId="ADAL" clId="{8F2B56B9-0CEC-41C4-9F3E-810D53734435}" dt="2021-01-15T23:24:18.344" v="1920" actId="14100"/>
          <ac:spMkLst>
            <pc:docMk/>
            <pc:sldMk cId="1280297013" sldId="2134097048"/>
            <ac:spMk id="15" creationId="{4AA81B1F-2726-473C-87CD-B7370175647E}"/>
          </ac:spMkLst>
        </pc:spChg>
        <pc:picChg chg="add del">
          <ac:chgData name="Lyashevsky, Alexander" userId="3aebbaf2-8efa-4642-aa80-7ca6663222d2" providerId="ADAL" clId="{8F2B56B9-0CEC-41C4-9F3E-810D53734435}" dt="2021-01-15T23:16:04.944" v="1802"/>
          <ac:picMkLst>
            <pc:docMk/>
            <pc:sldMk cId="1280297013" sldId="2134097048"/>
            <ac:picMk id="1026" creationId="{6857FFD8-406D-4722-8712-D709CBA613D6}"/>
          </ac:picMkLst>
        </pc:picChg>
        <pc:picChg chg="add del">
          <ac:chgData name="Lyashevsky, Alexander" userId="3aebbaf2-8efa-4642-aa80-7ca6663222d2" providerId="ADAL" clId="{8F2B56B9-0CEC-41C4-9F3E-810D53734435}" dt="2021-01-15T23:16:04.944" v="1802"/>
          <ac:picMkLst>
            <pc:docMk/>
            <pc:sldMk cId="1280297013" sldId="2134097048"/>
            <ac:picMk id="1027" creationId="{CB90229A-7FC6-4F34-8D19-D67D57E96F07}"/>
          </ac:picMkLst>
        </pc:picChg>
        <pc:picChg chg="add del">
          <ac:chgData name="Lyashevsky, Alexander" userId="3aebbaf2-8efa-4642-aa80-7ca6663222d2" providerId="ADAL" clId="{8F2B56B9-0CEC-41C4-9F3E-810D53734435}" dt="2021-01-15T23:16:15.770" v="1804"/>
          <ac:picMkLst>
            <pc:docMk/>
            <pc:sldMk cId="1280297013" sldId="2134097048"/>
            <ac:picMk id="1029" creationId="{E93ACEC9-E938-4B6D-88DA-25704AEEA664}"/>
          </ac:picMkLst>
        </pc:picChg>
        <pc:picChg chg="add del">
          <ac:chgData name="Lyashevsky, Alexander" userId="3aebbaf2-8efa-4642-aa80-7ca6663222d2" providerId="ADAL" clId="{8F2B56B9-0CEC-41C4-9F3E-810D53734435}" dt="2021-01-15T23:16:15.770" v="1804"/>
          <ac:picMkLst>
            <pc:docMk/>
            <pc:sldMk cId="1280297013" sldId="2134097048"/>
            <ac:picMk id="1030" creationId="{A242945A-DE5A-4ED2-BAC0-823F43558558}"/>
          </ac:picMkLst>
        </pc:picChg>
        <pc:picChg chg="add del">
          <ac:chgData name="Lyashevsky, Alexander" userId="3aebbaf2-8efa-4642-aa80-7ca6663222d2" providerId="ADAL" clId="{8F2B56B9-0CEC-41C4-9F3E-810D53734435}" dt="2021-01-15T23:16:45.405" v="1809"/>
          <ac:picMkLst>
            <pc:docMk/>
            <pc:sldMk cId="1280297013" sldId="2134097048"/>
            <ac:picMk id="1032" creationId="{79675E7A-DF5F-4CE8-B03D-721A35436BDD}"/>
          </ac:picMkLst>
        </pc:picChg>
        <pc:picChg chg="add del">
          <ac:chgData name="Lyashevsky, Alexander" userId="3aebbaf2-8efa-4642-aa80-7ca6663222d2" providerId="ADAL" clId="{8F2B56B9-0CEC-41C4-9F3E-810D53734435}" dt="2021-01-15T23:16:45.405" v="1809"/>
          <ac:picMkLst>
            <pc:docMk/>
            <pc:sldMk cId="1280297013" sldId="2134097048"/>
            <ac:picMk id="1033" creationId="{D35E6997-BC40-4B37-A477-7B42B2FAE3BA}"/>
          </ac:picMkLst>
        </pc:picChg>
        <pc:picChg chg="add">
          <ac:chgData name="Lyashevsky, Alexander" userId="3aebbaf2-8efa-4642-aa80-7ca6663222d2" providerId="ADAL" clId="{8F2B56B9-0CEC-41C4-9F3E-810D53734435}" dt="2021-01-15T23:17:07.436" v="1810"/>
          <ac:picMkLst>
            <pc:docMk/>
            <pc:sldMk cId="1280297013" sldId="2134097048"/>
            <ac:picMk id="1035" creationId="{917D98B0-FB00-40CD-B503-B449526114FA}"/>
          </ac:picMkLst>
        </pc:picChg>
      </pc:sldChg>
      <pc:sldChg chg="modSp">
        <pc:chgData name="Lyashevsky, Alexander" userId="3aebbaf2-8efa-4642-aa80-7ca6663222d2" providerId="ADAL" clId="{8F2B56B9-0CEC-41C4-9F3E-810D53734435}" dt="2021-01-15T23:21:15.498" v="1909" actId="20577"/>
        <pc:sldMkLst>
          <pc:docMk/>
          <pc:sldMk cId="3303702201" sldId="2134097049"/>
        </pc:sldMkLst>
        <pc:spChg chg="mod">
          <ac:chgData name="Lyashevsky, Alexander" userId="3aebbaf2-8efa-4642-aa80-7ca6663222d2" providerId="ADAL" clId="{8F2B56B9-0CEC-41C4-9F3E-810D53734435}" dt="2021-01-15T23:21:15.498" v="1909" actId="20577"/>
          <ac:spMkLst>
            <pc:docMk/>
            <pc:sldMk cId="3303702201" sldId="2134097049"/>
            <ac:spMk id="2" creationId="{757B4040-1659-4006-BA86-F516DF376A9D}"/>
          </ac:spMkLst>
        </pc:spChg>
      </pc:sldChg>
      <pc:sldChg chg="addSp delSp modSp add">
        <pc:chgData name="Lyashevsky, Alexander" userId="3aebbaf2-8efa-4642-aa80-7ca6663222d2" providerId="ADAL" clId="{8F2B56B9-0CEC-41C4-9F3E-810D53734435}" dt="2021-01-15T23:56:53.809" v="2268" actId="1076"/>
        <pc:sldMkLst>
          <pc:docMk/>
          <pc:sldMk cId="3179149948" sldId="2134097050"/>
        </pc:sldMkLst>
        <pc:spChg chg="add mod">
          <ac:chgData name="Lyashevsky, Alexander" userId="3aebbaf2-8efa-4642-aa80-7ca6663222d2" providerId="ADAL" clId="{8F2B56B9-0CEC-41C4-9F3E-810D53734435}" dt="2021-01-15T23:53:28.807" v="2177" actId="20577"/>
          <ac:spMkLst>
            <pc:docMk/>
            <pc:sldMk cId="3179149948" sldId="2134097050"/>
            <ac:spMk id="3" creationId="{E5B926EE-B9AE-48C6-970A-525B1ED2B92C}"/>
          </ac:spMkLst>
        </pc:spChg>
        <pc:spChg chg="add mod">
          <ac:chgData name="Lyashevsky, Alexander" userId="3aebbaf2-8efa-4642-aa80-7ca6663222d2" providerId="ADAL" clId="{8F2B56B9-0CEC-41C4-9F3E-810D53734435}" dt="2021-01-15T23:53:35.153" v="2181" actId="20577"/>
          <ac:spMkLst>
            <pc:docMk/>
            <pc:sldMk cId="3179149948" sldId="2134097050"/>
            <ac:spMk id="4" creationId="{AE69BDC1-44DD-4FED-9417-41FF7F54D08D}"/>
          </ac:spMkLst>
        </pc:spChg>
        <pc:spChg chg="add mod">
          <ac:chgData name="Lyashevsky, Alexander" userId="3aebbaf2-8efa-4642-aa80-7ca6663222d2" providerId="ADAL" clId="{8F2B56B9-0CEC-41C4-9F3E-810D53734435}" dt="2021-01-15T23:56:53.809" v="2268" actId="1076"/>
          <ac:spMkLst>
            <pc:docMk/>
            <pc:sldMk cId="3179149948" sldId="2134097050"/>
            <ac:spMk id="5" creationId="{23F7160E-0706-4BAF-A448-BC3DAF290732}"/>
          </ac:spMkLst>
        </pc:spChg>
        <pc:spChg chg="add del mod">
          <ac:chgData name="Lyashevsky, Alexander" userId="3aebbaf2-8efa-4642-aa80-7ca6663222d2" providerId="ADAL" clId="{8F2B56B9-0CEC-41C4-9F3E-810D53734435}" dt="2021-01-15T23:46:42.692" v="2060" actId="478"/>
          <ac:spMkLst>
            <pc:docMk/>
            <pc:sldMk cId="3179149948" sldId="2134097050"/>
            <ac:spMk id="6" creationId="{70EF2DC0-706D-4668-927F-17EF16EB7E55}"/>
          </ac:spMkLst>
        </pc:spChg>
        <pc:spChg chg="add mod">
          <ac:chgData name="Lyashevsky, Alexander" userId="3aebbaf2-8efa-4642-aa80-7ca6663222d2" providerId="ADAL" clId="{8F2B56B9-0CEC-41C4-9F3E-810D53734435}" dt="2021-01-15T23:56:50.926" v="2267" actId="1076"/>
          <ac:spMkLst>
            <pc:docMk/>
            <pc:sldMk cId="3179149948" sldId="2134097050"/>
            <ac:spMk id="7" creationId="{CD587071-E630-44B5-8477-621B6218C75E}"/>
          </ac:spMkLst>
        </pc:spChg>
        <pc:spChg chg="add del mod">
          <ac:chgData name="Lyashevsky, Alexander" userId="3aebbaf2-8efa-4642-aa80-7ca6663222d2" providerId="ADAL" clId="{8F2B56B9-0CEC-41C4-9F3E-810D53734435}" dt="2021-01-15T23:56:43.084" v="2266" actId="478"/>
          <ac:spMkLst>
            <pc:docMk/>
            <pc:sldMk cId="3179149948" sldId="2134097050"/>
            <ac:spMk id="8" creationId="{4A65A675-0923-48A4-8E02-0222CACE37CF}"/>
          </ac:spMkLst>
        </pc:spChg>
        <pc:spChg chg="add mod">
          <ac:chgData name="Lyashevsky, Alexander" userId="3aebbaf2-8efa-4642-aa80-7ca6663222d2" providerId="ADAL" clId="{8F2B56B9-0CEC-41C4-9F3E-810D53734435}" dt="2021-01-15T23:55:10.847" v="2234" actId="1076"/>
          <ac:spMkLst>
            <pc:docMk/>
            <pc:sldMk cId="3179149948" sldId="2134097050"/>
            <ac:spMk id="9" creationId="{6DEE4579-BFA3-469A-B95C-468CC7C1C0D2}"/>
          </ac:spMkLst>
        </pc:spChg>
      </pc:sldChg>
      <pc:sldChg chg="modSp">
        <pc:chgData name="Lyashevsky, Alexander" userId="3aebbaf2-8efa-4642-aa80-7ca6663222d2" providerId="ADAL" clId="{8F2B56B9-0CEC-41C4-9F3E-810D53734435}" dt="2021-01-15T23:59:16.667" v="2288" actId="20577"/>
        <pc:sldMkLst>
          <pc:docMk/>
          <pc:sldMk cId="1076907636" sldId="2134097051"/>
        </pc:sldMkLst>
        <pc:spChg chg="mod">
          <ac:chgData name="Lyashevsky, Alexander" userId="3aebbaf2-8efa-4642-aa80-7ca6663222d2" providerId="ADAL" clId="{8F2B56B9-0CEC-41C4-9F3E-810D53734435}" dt="2021-01-15T23:59:16.667" v="2288" actId="20577"/>
          <ac:spMkLst>
            <pc:docMk/>
            <pc:sldMk cId="1076907636" sldId="2134097051"/>
            <ac:spMk id="2" creationId="{757B4040-1659-4006-BA86-F516DF376A9D}"/>
          </ac:spMkLst>
        </pc:spChg>
      </pc:sldChg>
      <pc:sldChg chg="addSp delSp modSp add">
        <pc:chgData name="Lyashevsky, Alexander" userId="3aebbaf2-8efa-4642-aa80-7ca6663222d2" providerId="ADAL" clId="{8F2B56B9-0CEC-41C4-9F3E-810D53734435}" dt="2021-01-16T00:32:25.315" v="2684" actId="1076"/>
        <pc:sldMkLst>
          <pc:docMk/>
          <pc:sldMk cId="1592986931" sldId="2134097052"/>
        </pc:sldMkLst>
        <pc:spChg chg="add mod">
          <ac:chgData name="Lyashevsky, Alexander" userId="3aebbaf2-8efa-4642-aa80-7ca6663222d2" providerId="ADAL" clId="{8F2B56B9-0CEC-41C4-9F3E-810D53734435}" dt="2021-01-16T00:31:39.273" v="2676" actId="255"/>
          <ac:spMkLst>
            <pc:docMk/>
            <pc:sldMk cId="1592986931" sldId="2134097052"/>
            <ac:spMk id="3" creationId="{989C4F8E-71AA-4BBC-862F-BE30765756EB}"/>
          </ac:spMkLst>
        </pc:spChg>
        <pc:spChg chg="add mod">
          <ac:chgData name="Lyashevsky, Alexander" userId="3aebbaf2-8efa-4642-aa80-7ca6663222d2" providerId="ADAL" clId="{8F2B56B9-0CEC-41C4-9F3E-810D53734435}" dt="2021-01-16T00:32:16.343" v="2683" actId="1076"/>
          <ac:spMkLst>
            <pc:docMk/>
            <pc:sldMk cId="1592986931" sldId="2134097052"/>
            <ac:spMk id="4" creationId="{6A377C08-F704-479E-BA88-785A750FDDFC}"/>
          </ac:spMkLst>
        </pc:spChg>
        <pc:spChg chg="add del mod">
          <ac:chgData name="Lyashevsky, Alexander" userId="3aebbaf2-8efa-4642-aa80-7ca6663222d2" providerId="ADAL" clId="{8F2B56B9-0CEC-41C4-9F3E-810D53734435}" dt="2021-01-16T00:10:37.374" v="2345" actId="478"/>
          <ac:spMkLst>
            <pc:docMk/>
            <pc:sldMk cId="1592986931" sldId="2134097052"/>
            <ac:spMk id="5" creationId="{C3E9F952-8950-47EA-91AD-0FCFE8462520}"/>
          </ac:spMkLst>
        </pc:spChg>
        <pc:spChg chg="add del mod">
          <ac:chgData name="Lyashevsky, Alexander" userId="3aebbaf2-8efa-4642-aa80-7ca6663222d2" providerId="ADAL" clId="{8F2B56B9-0CEC-41C4-9F3E-810D53734435}" dt="2021-01-16T00:13:42.125" v="2392" actId="478"/>
          <ac:spMkLst>
            <pc:docMk/>
            <pc:sldMk cId="1592986931" sldId="2134097052"/>
            <ac:spMk id="6" creationId="{04EBFDBB-5D15-4BF8-B75F-6890D90181F6}"/>
          </ac:spMkLst>
        </pc:spChg>
        <pc:spChg chg="add mod">
          <ac:chgData name="Lyashevsky, Alexander" userId="3aebbaf2-8efa-4642-aa80-7ca6663222d2" providerId="ADAL" clId="{8F2B56B9-0CEC-41C4-9F3E-810D53734435}" dt="2021-01-16T00:31:48.476" v="2678" actId="1076"/>
          <ac:spMkLst>
            <pc:docMk/>
            <pc:sldMk cId="1592986931" sldId="2134097052"/>
            <ac:spMk id="7" creationId="{15DF6E80-D7B3-49C8-88A4-8B01FA5D6A1A}"/>
          </ac:spMkLst>
        </pc:spChg>
        <pc:spChg chg="add mod">
          <ac:chgData name="Lyashevsky, Alexander" userId="3aebbaf2-8efa-4642-aa80-7ca6663222d2" providerId="ADAL" clId="{8F2B56B9-0CEC-41C4-9F3E-810D53734435}" dt="2021-01-16T00:31:51.583" v="2679" actId="1076"/>
          <ac:spMkLst>
            <pc:docMk/>
            <pc:sldMk cId="1592986931" sldId="2134097052"/>
            <ac:spMk id="8" creationId="{C1E29455-B853-4EE7-BE64-BBDCEB18C728}"/>
          </ac:spMkLst>
        </pc:spChg>
        <pc:spChg chg="add mod">
          <ac:chgData name="Lyashevsky, Alexander" userId="3aebbaf2-8efa-4642-aa80-7ca6663222d2" providerId="ADAL" clId="{8F2B56B9-0CEC-41C4-9F3E-810D53734435}" dt="2021-01-16T00:32:25.315" v="2684" actId="1076"/>
          <ac:spMkLst>
            <pc:docMk/>
            <pc:sldMk cId="1592986931" sldId="2134097052"/>
            <ac:spMk id="9" creationId="{8ED3F4BF-633C-467A-A60B-5FE7922F2824}"/>
          </ac:spMkLst>
        </pc:spChg>
      </pc:sldChg>
    </pc:docChg>
  </pc:docChgLst>
  <pc:docChgLst>
    <pc:chgData name="Lyashevsky, Alexander" userId="3aebbaf2-8efa-4642-aa80-7ca6663222d2" providerId="ADAL" clId="{469F6A8F-0B0E-4166-A100-4ED52C95700F}"/>
    <pc:docChg chg="undo custSel addSld modSld">
      <pc:chgData name="Lyashevsky, Alexander" userId="3aebbaf2-8efa-4642-aa80-7ca6663222d2" providerId="ADAL" clId="{469F6A8F-0B0E-4166-A100-4ED52C95700F}" dt="2021-01-13T02:32:14.634" v="1348" actId="207"/>
      <pc:docMkLst>
        <pc:docMk/>
      </pc:docMkLst>
      <pc:sldChg chg="modSp">
        <pc:chgData name="Lyashevsky, Alexander" userId="3aebbaf2-8efa-4642-aa80-7ca6663222d2" providerId="ADAL" clId="{469F6A8F-0B0E-4166-A100-4ED52C95700F}" dt="2021-01-12T18:23:00.523" v="12" actId="20577"/>
        <pc:sldMkLst>
          <pc:docMk/>
          <pc:sldMk cId="840520895" sldId="256"/>
        </pc:sldMkLst>
        <pc:spChg chg="mod">
          <ac:chgData name="Lyashevsky, Alexander" userId="3aebbaf2-8efa-4642-aa80-7ca6663222d2" providerId="ADAL" clId="{469F6A8F-0B0E-4166-A100-4ED52C95700F}" dt="2021-01-12T18:23:00.523" v="12" actId="20577"/>
          <ac:spMkLst>
            <pc:docMk/>
            <pc:sldMk cId="840520895" sldId="256"/>
            <ac:spMk id="2" creationId="{AABBEF8C-CA0F-4DCD-949B-834889C59509}"/>
          </ac:spMkLst>
        </pc:spChg>
      </pc:sldChg>
      <pc:sldChg chg="addSp delSp modSp add">
        <pc:chgData name="Lyashevsky, Alexander" userId="3aebbaf2-8efa-4642-aa80-7ca6663222d2" providerId="ADAL" clId="{469F6A8F-0B0E-4166-A100-4ED52C95700F}" dt="2021-01-13T02:29:17.886" v="1328" actId="11"/>
        <pc:sldMkLst>
          <pc:docMk/>
          <pc:sldMk cId="4204260654" sldId="2134097035"/>
        </pc:sldMkLst>
        <pc:spChg chg="del">
          <ac:chgData name="Lyashevsky, Alexander" userId="3aebbaf2-8efa-4642-aa80-7ca6663222d2" providerId="ADAL" clId="{469F6A8F-0B0E-4166-A100-4ED52C95700F}" dt="2021-01-12T23:04:14.216" v="456" actId="478"/>
          <ac:spMkLst>
            <pc:docMk/>
            <pc:sldMk cId="4204260654" sldId="2134097035"/>
            <ac:spMk id="2" creationId="{D5DE3D83-1EE4-46B1-9FAD-272ACB335732}"/>
          </ac:spMkLst>
        </pc:spChg>
        <pc:spChg chg="add mod">
          <ac:chgData name="Lyashevsky, Alexander" userId="3aebbaf2-8efa-4642-aa80-7ca6663222d2" providerId="ADAL" clId="{469F6A8F-0B0E-4166-A100-4ED52C95700F}" dt="2021-01-13T02:27:28.524" v="1259" actId="1076"/>
          <ac:spMkLst>
            <pc:docMk/>
            <pc:sldMk cId="4204260654" sldId="2134097035"/>
            <ac:spMk id="4" creationId="{B3EA1348-1ADF-48AB-9763-E8943F44E83F}"/>
          </ac:spMkLst>
        </pc:spChg>
        <pc:spChg chg="add mod">
          <ac:chgData name="Lyashevsky, Alexander" userId="3aebbaf2-8efa-4642-aa80-7ca6663222d2" providerId="ADAL" clId="{469F6A8F-0B0E-4166-A100-4ED52C95700F}" dt="2021-01-13T02:27:24.028" v="1258" actId="1076"/>
          <ac:spMkLst>
            <pc:docMk/>
            <pc:sldMk cId="4204260654" sldId="2134097035"/>
            <ac:spMk id="5" creationId="{5A1BB8D2-2A29-46DA-BEAC-54B81098725B}"/>
          </ac:spMkLst>
        </pc:spChg>
        <pc:spChg chg="add mod">
          <ac:chgData name="Lyashevsky, Alexander" userId="3aebbaf2-8efa-4642-aa80-7ca6663222d2" providerId="ADAL" clId="{469F6A8F-0B0E-4166-A100-4ED52C95700F}" dt="2021-01-13T02:29:17.886" v="1328" actId="11"/>
          <ac:spMkLst>
            <pc:docMk/>
            <pc:sldMk cId="4204260654" sldId="2134097035"/>
            <ac:spMk id="6" creationId="{6C81480E-B90C-4247-8464-169DB5EF7C67}"/>
          </ac:spMkLst>
        </pc:spChg>
      </pc:sldChg>
      <pc:sldChg chg="addSp delSp modSp">
        <pc:chgData name="Lyashevsky, Alexander" userId="3aebbaf2-8efa-4642-aa80-7ca6663222d2" providerId="ADAL" clId="{469F6A8F-0B0E-4166-A100-4ED52C95700F}" dt="2021-01-13T00:30:57.949" v="866" actId="1076"/>
        <pc:sldMkLst>
          <pc:docMk/>
          <pc:sldMk cId="1671904605" sldId="2134097036"/>
        </pc:sldMkLst>
        <pc:spChg chg="del mod">
          <ac:chgData name="Lyashevsky, Alexander" userId="3aebbaf2-8efa-4642-aa80-7ca6663222d2" providerId="ADAL" clId="{469F6A8F-0B0E-4166-A100-4ED52C95700F}" dt="2021-01-12T23:05:01.987" v="460" actId="478"/>
          <ac:spMkLst>
            <pc:docMk/>
            <pc:sldMk cId="1671904605" sldId="2134097036"/>
            <ac:spMk id="2" creationId="{D5DE3D83-1EE4-46B1-9FAD-272ACB335732}"/>
          </ac:spMkLst>
        </pc:spChg>
        <pc:spChg chg="mod">
          <ac:chgData name="Lyashevsky, Alexander" userId="3aebbaf2-8efa-4642-aa80-7ca6663222d2" providerId="ADAL" clId="{469F6A8F-0B0E-4166-A100-4ED52C95700F}" dt="2021-01-13T00:30:57.949" v="866" actId="1076"/>
          <ac:spMkLst>
            <pc:docMk/>
            <pc:sldMk cId="1671904605" sldId="2134097036"/>
            <ac:spMk id="4" creationId="{B3EA1348-1ADF-48AB-9763-E8943F44E83F}"/>
          </ac:spMkLst>
        </pc:spChg>
        <pc:spChg chg="add mod">
          <ac:chgData name="Lyashevsky, Alexander" userId="3aebbaf2-8efa-4642-aa80-7ca6663222d2" providerId="ADAL" clId="{469F6A8F-0B0E-4166-A100-4ED52C95700F}" dt="2021-01-13T00:30:54.264" v="865" actId="1076"/>
          <ac:spMkLst>
            <pc:docMk/>
            <pc:sldMk cId="1671904605" sldId="2134097036"/>
            <ac:spMk id="5" creationId="{5D0203A0-B91C-4593-9BDA-49EC7C7ED35A}"/>
          </ac:spMkLst>
        </pc:spChg>
        <pc:spChg chg="add del mod">
          <ac:chgData name="Lyashevsky, Alexander" userId="3aebbaf2-8efa-4642-aa80-7ca6663222d2" providerId="ADAL" clId="{469F6A8F-0B0E-4166-A100-4ED52C95700F}" dt="2021-01-12T23:05:04.366" v="461" actId="478"/>
          <ac:spMkLst>
            <pc:docMk/>
            <pc:sldMk cId="1671904605" sldId="2134097036"/>
            <ac:spMk id="7" creationId="{7AE4EB61-E0D9-452C-9ADC-07FB1FF34EBD}"/>
          </ac:spMkLst>
        </pc:spChg>
      </pc:sldChg>
      <pc:sldChg chg="addSp delSp modSp">
        <pc:chgData name="Lyashevsky, Alexander" userId="3aebbaf2-8efa-4642-aa80-7ca6663222d2" providerId="ADAL" clId="{469F6A8F-0B0E-4166-A100-4ED52C95700F}" dt="2021-01-13T02:31:46.111" v="1345" actId="13926"/>
        <pc:sldMkLst>
          <pc:docMk/>
          <pc:sldMk cId="2967530997" sldId="2134097037"/>
        </pc:sldMkLst>
        <pc:spChg chg="del">
          <ac:chgData name="Lyashevsky, Alexander" userId="3aebbaf2-8efa-4642-aa80-7ca6663222d2" providerId="ADAL" clId="{469F6A8F-0B0E-4166-A100-4ED52C95700F}" dt="2021-01-12T22:51:20.820" v="366" actId="478"/>
          <ac:spMkLst>
            <pc:docMk/>
            <pc:sldMk cId="2967530997" sldId="2134097037"/>
            <ac:spMk id="2" creationId="{D5DE3D83-1EE4-46B1-9FAD-272ACB335732}"/>
          </ac:spMkLst>
        </pc:spChg>
        <pc:spChg chg="mod">
          <ac:chgData name="Lyashevsky, Alexander" userId="3aebbaf2-8efa-4642-aa80-7ca6663222d2" providerId="ADAL" clId="{469F6A8F-0B0E-4166-A100-4ED52C95700F}" dt="2021-01-12T22:54:24.749" v="392" actId="13926"/>
          <ac:spMkLst>
            <pc:docMk/>
            <pc:sldMk cId="2967530997" sldId="2134097037"/>
            <ac:spMk id="4" creationId="{B3EA1348-1ADF-48AB-9763-E8943F44E83F}"/>
          </ac:spMkLst>
        </pc:spChg>
        <pc:spChg chg="mod">
          <ac:chgData name="Lyashevsky, Alexander" userId="3aebbaf2-8efa-4642-aa80-7ca6663222d2" providerId="ADAL" clId="{469F6A8F-0B0E-4166-A100-4ED52C95700F}" dt="2021-01-13T00:05:01.380" v="573" actId="1076"/>
          <ac:spMkLst>
            <pc:docMk/>
            <pc:sldMk cId="2967530997" sldId="2134097037"/>
            <ac:spMk id="5" creationId="{5D0203A0-B91C-4593-9BDA-49EC7C7ED35A}"/>
          </ac:spMkLst>
        </pc:spChg>
        <pc:spChg chg="add mod topLvl">
          <ac:chgData name="Lyashevsky, Alexander" userId="3aebbaf2-8efa-4642-aa80-7ca6663222d2" providerId="ADAL" clId="{469F6A8F-0B0E-4166-A100-4ED52C95700F}" dt="2021-01-13T00:27:53.451" v="854" actId="1076"/>
          <ac:spMkLst>
            <pc:docMk/>
            <pc:sldMk cId="2967530997" sldId="2134097037"/>
            <ac:spMk id="6" creationId="{49043911-E50F-4E76-9E7F-4ABDF32E6DBA}"/>
          </ac:spMkLst>
        </pc:spChg>
        <pc:spChg chg="add mod topLvl">
          <ac:chgData name="Lyashevsky, Alexander" userId="3aebbaf2-8efa-4642-aa80-7ca6663222d2" providerId="ADAL" clId="{469F6A8F-0B0E-4166-A100-4ED52C95700F}" dt="2021-01-13T00:27:30.745" v="852" actId="1076"/>
          <ac:spMkLst>
            <pc:docMk/>
            <pc:sldMk cId="2967530997" sldId="2134097037"/>
            <ac:spMk id="7" creationId="{D429FEDE-9C20-4A8D-A913-8A87855FFF4E}"/>
          </ac:spMkLst>
        </pc:spChg>
        <pc:spChg chg="add mod topLvl">
          <ac:chgData name="Lyashevsky, Alexander" userId="3aebbaf2-8efa-4642-aa80-7ca6663222d2" providerId="ADAL" clId="{469F6A8F-0B0E-4166-A100-4ED52C95700F}" dt="2021-01-13T00:26:41.171" v="844" actId="255"/>
          <ac:spMkLst>
            <pc:docMk/>
            <pc:sldMk cId="2967530997" sldId="2134097037"/>
            <ac:spMk id="8" creationId="{3E7B812D-C453-4295-9756-259F86081ADE}"/>
          </ac:spMkLst>
        </pc:spChg>
        <pc:spChg chg="add mod">
          <ac:chgData name="Lyashevsky, Alexander" userId="3aebbaf2-8efa-4642-aa80-7ca6663222d2" providerId="ADAL" clId="{469F6A8F-0B0E-4166-A100-4ED52C95700F}" dt="2021-01-12T23:37:39.392" v="486" actId="14100"/>
          <ac:spMkLst>
            <pc:docMk/>
            <pc:sldMk cId="2967530997" sldId="2134097037"/>
            <ac:spMk id="9" creationId="{E99D90E5-1A25-4E5B-B1FE-47C086DD7653}"/>
          </ac:spMkLst>
        </pc:spChg>
        <pc:spChg chg="add mod">
          <ac:chgData name="Lyashevsky, Alexander" userId="3aebbaf2-8efa-4642-aa80-7ca6663222d2" providerId="ADAL" clId="{469F6A8F-0B0E-4166-A100-4ED52C95700F}" dt="2021-01-13T02:31:32.227" v="1344" actId="13926"/>
          <ac:spMkLst>
            <pc:docMk/>
            <pc:sldMk cId="2967530997" sldId="2134097037"/>
            <ac:spMk id="10" creationId="{40A76E71-ED79-4CC8-87CC-48570F07FED1}"/>
          </ac:spMkLst>
        </pc:spChg>
        <pc:spChg chg="add mod">
          <ac:chgData name="Lyashevsky, Alexander" userId="3aebbaf2-8efa-4642-aa80-7ca6663222d2" providerId="ADAL" clId="{469F6A8F-0B0E-4166-A100-4ED52C95700F}" dt="2021-01-13T02:31:46.111" v="1345" actId="13926"/>
          <ac:spMkLst>
            <pc:docMk/>
            <pc:sldMk cId="2967530997" sldId="2134097037"/>
            <ac:spMk id="11" creationId="{BE551D74-4705-4DFA-9108-75576B589C1D}"/>
          </ac:spMkLst>
        </pc:spChg>
        <pc:spChg chg="add del mod">
          <ac:chgData name="Lyashevsky, Alexander" userId="3aebbaf2-8efa-4642-aa80-7ca6663222d2" providerId="ADAL" clId="{469F6A8F-0B0E-4166-A100-4ED52C95700F}" dt="2021-01-12T22:51:23.025" v="367" actId="478"/>
          <ac:spMkLst>
            <pc:docMk/>
            <pc:sldMk cId="2967530997" sldId="2134097037"/>
            <ac:spMk id="13" creationId="{486775D0-173D-4CAC-8339-5E2E3C61450D}"/>
          </ac:spMkLst>
        </pc:spChg>
        <pc:spChg chg="add mod">
          <ac:chgData name="Lyashevsky, Alexander" userId="3aebbaf2-8efa-4642-aa80-7ca6663222d2" providerId="ADAL" clId="{469F6A8F-0B0E-4166-A100-4ED52C95700F}" dt="2021-01-13T00:27:37.808" v="853" actId="1076"/>
          <ac:spMkLst>
            <pc:docMk/>
            <pc:sldMk cId="2967530997" sldId="2134097037"/>
            <ac:spMk id="19" creationId="{F24EAD50-7C07-4CBC-B527-B8F2EBDA4D3D}"/>
          </ac:spMkLst>
        </pc:spChg>
        <pc:grpChg chg="add mod">
          <ac:chgData name="Lyashevsky, Alexander" userId="3aebbaf2-8efa-4642-aa80-7ca6663222d2" providerId="ADAL" clId="{469F6A8F-0B0E-4166-A100-4ED52C95700F}" dt="2021-01-12T23:05:42.804" v="466" actId="164"/>
          <ac:grpSpMkLst>
            <pc:docMk/>
            <pc:sldMk cId="2967530997" sldId="2134097037"/>
            <ac:grpSpMk id="14" creationId="{769C6F3B-C0EE-4A4B-918B-291E35F3939E}"/>
          </ac:grpSpMkLst>
        </pc:grpChg>
        <pc:grpChg chg="add mod">
          <ac:chgData name="Lyashevsky, Alexander" userId="3aebbaf2-8efa-4642-aa80-7ca6663222d2" providerId="ADAL" clId="{469F6A8F-0B0E-4166-A100-4ED52C95700F}" dt="2021-01-12T23:37:23.741" v="481" actId="20577"/>
          <ac:grpSpMkLst>
            <pc:docMk/>
            <pc:sldMk cId="2967530997" sldId="2134097037"/>
            <ac:grpSpMk id="15" creationId="{EA5F2F78-F7F1-438D-B403-BA51AED2BD9D}"/>
          </ac:grpSpMkLst>
        </pc:grpChg>
        <pc:grpChg chg="add del mod topLvl">
          <ac:chgData name="Lyashevsky, Alexander" userId="3aebbaf2-8efa-4642-aa80-7ca6663222d2" providerId="ADAL" clId="{469F6A8F-0B0E-4166-A100-4ED52C95700F}" dt="2021-01-13T00:00:18.514" v="491" actId="165"/>
          <ac:grpSpMkLst>
            <pc:docMk/>
            <pc:sldMk cId="2967530997" sldId="2134097037"/>
            <ac:grpSpMk id="16" creationId="{97FA0496-CE0D-416A-B921-13CF9ED0B63A}"/>
          </ac:grpSpMkLst>
        </pc:grpChg>
        <pc:grpChg chg="add del mod">
          <ac:chgData name="Lyashevsky, Alexander" userId="3aebbaf2-8efa-4642-aa80-7ca6663222d2" providerId="ADAL" clId="{469F6A8F-0B0E-4166-A100-4ED52C95700F}" dt="2021-01-12T23:59:41.935" v="488" actId="165"/>
          <ac:grpSpMkLst>
            <pc:docMk/>
            <pc:sldMk cId="2967530997" sldId="2134097037"/>
            <ac:grpSpMk id="17" creationId="{4FD0597B-F3FF-4AEA-BF32-C7F2352FCEB3}"/>
          </ac:grpSpMkLst>
        </pc:grpChg>
        <pc:grpChg chg="add mod">
          <ac:chgData name="Lyashevsky, Alexander" userId="3aebbaf2-8efa-4642-aa80-7ca6663222d2" providerId="ADAL" clId="{469F6A8F-0B0E-4166-A100-4ED52C95700F}" dt="2021-01-13T00:05:25.453" v="578" actId="1076"/>
          <ac:grpSpMkLst>
            <pc:docMk/>
            <pc:sldMk cId="2967530997" sldId="2134097037"/>
            <ac:grpSpMk id="18" creationId="{576C6796-4868-4480-A5AC-52149C413894}"/>
          </ac:grpSpMkLst>
        </pc:grpChg>
        <pc:grpChg chg="add mod">
          <ac:chgData name="Lyashevsky, Alexander" userId="3aebbaf2-8efa-4642-aa80-7ca6663222d2" providerId="ADAL" clId="{469F6A8F-0B0E-4166-A100-4ED52C95700F}" dt="2021-01-13T00:27:27.169" v="851" actId="1076"/>
          <ac:grpSpMkLst>
            <pc:docMk/>
            <pc:sldMk cId="2967530997" sldId="2134097037"/>
            <ac:grpSpMk id="20" creationId="{58198F9E-B269-4A8B-A33F-A836CEE368C2}"/>
          </ac:grpSpMkLst>
        </pc:grpChg>
      </pc:sldChg>
      <pc:sldChg chg="delSp modSp">
        <pc:chgData name="Lyashevsky, Alexander" userId="3aebbaf2-8efa-4642-aa80-7ca6663222d2" providerId="ADAL" clId="{469F6A8F-0B0E-4166-A100-4ED52C95700F}" dt="2021-01-13T00:34:38.041" v="924" actId="1076"/>
        <pc:sldMkLst>
          <pc:docMk/>
          <pc:sldMk cId="757923718" sldId="2134097038"/>
        </pc:sldMkLst>
        <pc:spChg chg="mod">
          <ac:chgData name="Lyashevsky, Alexander" userId="3aebbaf2-8efa-4642-aa80-7ca6663222d2" providerId="ADAL" clId="{469F6A8F-0B0E-4166-A100-4ED52C95700F}" dt="2021-01-13T00:34:18.319" v="921" actId="1076"/>
          <ac:spMkLst>
            <pc:docMk/>
            <pc:sldMk cId="757923718" sldId="2134097038"/>
            <ac:spMk id="5" creationId="{5D0203A0-B91C-4593-9BDA-49EC7C7ED35A}"/>
          </ac:spMkLst>
        </pc:spChg>
        <pc:spChg chg="mod">
          <ac:chgData name="Lyashevsky, Alexander" userId="3aebbaf2-8efa-4642-aa80-7ca6663222d2" providerId="ADAL" clId="{469F6A8F-0B0E-4166-A100-4ED52C95700F}" dt="2021-01-13T00:34:38.041" v="924" actId="1076"/>
          <ac:spMkLst>
            <pc:docMk/>
            <pc:sldMk cId="757923718" sldId="2134097038"/>
            <ac:spMk id="6" creationId="{49043911-E50F-4E76-9E7F-4ABDF32E6DBA}"/>
          </ac:spMkLst>
        </pc:spChg>
        <pc:spChg chg="mod">
          <ac:chgData name="Lyashevsky, Alexander" userId="3aebbaf2-8efa-4642-aa80-7ca6663222d2" providerId="ADAL" clId="{469F6A8F-0B0E-4166-A100-4ED52C95700F}" dt="2021-01-13T00:26:15.857" v="841" actId="1076"/>
          <ac:spMkLst>
            <pc:docMk/>
            <pc:sldMk cId="757923718" sldId="2134097038"/>
            <ac:spMk id="7" creationId="{D429FEDE-9C20-4A8D-A913-8A87855FFF4E}"/>
          </ac:spMkLst>
        </pc:spChg>
        <pc:spChg chg="mod">
          <ac:chgData name="Lyashevsky, Alexander" userId="3aebbaf2-8efa-4642-aa80-7ca6663222d2" providerId="ADAL" clId="{469F6A8F-0B0E-4166-A100-4ED52C95700F}" dt="2021-01-13T00:30:17.279" v="863" actId="1076"/>
          <ac:spMkLst>
            <pc:docMk/>
            <pc:sldMk cId="757923718" sldId="2134097038"/>
            <ac:spMk id="8" creationId="{3E7B812D-C453-4295-9756-259F86081ADE}"/>
          </ac:spMkLst>
        </pc:spChg>
        <pc:spChg chg="mod">
          <ac:chgData name="Lyashevsky, Alexander" userId="3aebbaf2-8efa-4642-aa80-7ca6663222d2" providerId="ADAL" clId="{469F6A8F-0B0E-4166-A100-4ED52C95700F}" dt="2021-01-13T00:26:09.412" v="840" actId="1076"/>
          <ac:spMkLst>
            <pc:docMk/>
            <pc:sldMk cId="757923718" sldId="2134097038"/>
            <ac:spMk id="19" creationId="{F24EAD50-7C07-4CBC-B527-B8F2EBDA4D3D}"/>
          </ac:spMkLst>
        </pc:spChg>
        <pc:grpChg chg="del">
          <ac:chgData name="Lyashevsky, Alexander" userId="3aebbaf2-8efa-4642-aa80-7ca6663222d2" providerId="ADAL" clId="{469F6A8F-0B0E-4166-A100-4ED52C95700F}" dt="2021-01-13T00:09:47.184" v="617" actId="478"/>
          <ac:grpSpMkLst>
            <pc:docMk/>
            <pc:sldMk cId="757923718" sldId="2134097038"/>
            <ac:grpSpMk id="18" creationId="{576C6796-4868-4480-A5AC-52149C413894}"/>
          </ac:grpSpMkLst>
        </pc:grpChg>
        <pc:grpChg chg="mod">
          <ac:chgData name="Lyashevsky, Alexander" userId="3aebbaf2-8efa-4642-aa80-7ca6663222d2" providerId="ADAL" clId="{469F6A8F-0B0E-4166-A100-4ED52C95700F}" dt="2021-01-13T00:34:31.168" v="923" actId="1076"/>
          <ac:grpSpMkLst>
            <pc:docMk/>
            <pc:sldMk cId="757923718" sldId="2134097038"/>
            <ac:grpSpMk id="20" creationId="{58198F9E-B269-4A8B-A33F-A836CEE368C2}"/>
          </ac:grpSpMkLst>
        </pc:grpChg>
      </pc:sldChg>
      <pc:sldChg chg="addSp delSp modSp">
        <pc:chgData name="Lyashevsky, Alexander" userId="3aebbaf2-8efa-4642-aa80-7ca6663222d2" providerId="ADAL" clId="{469F6A8F-0B0E-4166-A100-4ED52C95700F}" dt="2021-01-13T02:32:14.634" v="1348" actId="207"/>
        <pc:sldMkLst>
          <pc:docMk/>
          <pc:sldMk cId="2054866501" sldId="2134097039"/>
        </pc:sldMkLst>
        <pc:spChg chg="add mod">
          <ac:chgData name="Lyashevsky, Alexander" userId="3aebbaf2-8efa-4642-aa80-7ca6663222d2" providerId="ADAL" clId="{469F6A8F-0B0E-4166-A100-4ED52C95700F}" dt="2021-01-13T02:32:14.634" v="1348" actId="207"/>
          <ac:spMkLst>
            <pc:docMk/>
            <pc:sldMk cId="2054866501" sldId="2134097039"/>
            <ac:spMk id="2" creationId="{28CBED4C-1E6F-415A-B392-E09DDAD04120}"/>
          </ac:spMkLst>
        </pc:spChg>
        <pc:spChg chg="mod">
          <ac:chgData name="Lyashevsky, Alexander" userId="3aebbaf2-8efa-4642-aa80-7ca6663222d2" providerId="ADAL" clId="{469F6A8F-0B0E-4166-A100-4ED52C95700F}" dt="2021-01-13T00:33:57.291" v="917" actId="1076"/>
          <ac:spMkLst>
            <pc:docMk/>
            <pc:sldMk cId="2054866501" sldId="2134097039"/>
            <ac:spMk id="5" creationId="{5D0203A0-B91C-4593-9BDA-49EC7C7ED35A}"/>
          </ac:spMkLst>
        </pc:spChg>
        <pc:spChg chg="del mod">
          <ac:chgData name="Lyashevsky, Alexander" userId="3aebbaf2-8efa-4642-aa80-7ca6663222d2" providerId="ADAL" clId="{469F6A8F-0B0E-4166-A100-4ED52C95700F}" dt="2021-01-13T02:21:20.810" v="1186" actId="478"/>
          <ac:spMkLst>
            <pc:docMk/>
            <pc:sldMk cId="2054866501" sldId="2134097039"/>
            <ac:spMk id="6" creationId="{49043911-E50F-4E76-9E7F-4ABDF32E6DBA}"/>
          </ac:spMkLst>
        </pc:spChg>
        <pc:spChg chg="mod">
          <ac:chgData name="Lyashevsky, Alexander" userId="3aebbaf2-8efa-4642-aa80-7ca6663222d2" providerId="ADAL" clId="{469F6A8F-0B0E-4166-A100-4ED52C95700F}" dt="2021-01-13T02:30:42.909" v="1341" actId="14100"/>
          <ac:spMkLst>
            <pc:docMk/>
            <pc:sldMk cId="2054866501" sldId="2134097039"/>
            <ac:spMk id="7" creationId="{D429FEDE-9C20-4A8D-A913-8A87855FFF4E}"/>
          </ac:spMkLst>
        </pc:spChg>
        <pc:spChg chg="mod">
          <ac:chgData name="Lyashevsky, Alexander" userId="3aebbaf2-8efa-4642-aa80-7ca6663222d2" providerId="ADAL" clId="{469F6A8F-0B0E-4166-A100-4ED52C95700F}" dt="2021-01-13T02:30:48.063" v="1342" actId="14100"/>
          <ac:spMkLst>
            <pc:docMk/>
            <pc:sldMk cId="2054866501" sldId="2134097039"/>
            <ac:spMk id="8" creationId="{3E7B812D-C453-4295-9756-259F86081ADE}"/>
          </ac:spMkLst>
        </pc:spChg>
        <pc:spChg chg="add mod">
          <ac:chgData name="Lyashevsky, Alexander" userId="3aebbaf2-8efa-4642-aa80-7ca6663222d2" providerId="ADAL" clId="{469F6A8F-0B0E-4166-A100-4ED52C95700F}" dt="2021-01-13T00:43:16.364" v="1026" actId="1076"/>
          <ac:spMkLst>
            <pc:docMk/>
            <pc:sldMk cId="2054866501" sldId="2134097039"/>
            <ac:spMk id="9" creationId="{DB71ED8C-6765-43D5-B9D0-5ADF8ED3C12A}"/>
          </ac:spMkLst>
        </pc:spChg>
        <pc:spChg chg="mod">
          <ac:chgData name="Lyashevsky, Alexander" userId="3aebbaf2-8efa-4642-aa80-7ca6663222d2" providerId="ADAL" clId="{469F6A8F-0B0E-4166-A100-4ED52C95700F}" dt="2021-01-13T02:31:00.931" v="1343" actId="1076"/>
          <ac:spMkLst>
            <pc:docMk/>
            <pc:sldMk cId="2054866501" sldId="2134097039"/>
            <ac:spMk id="19" creationId="{F24EAD50-7C07-4CBC-B527-B8F2EBDA4D3D}"/>
          </ac:spMkLst>
        </pc:spChg>
        <pc:grpChg chg="mod">
          <ac:chgData name="Lyashevsky, Alexander" userId="3aebbaf2-8efa-4642-aa80-7ca6663222d2" providerId="ADAL" clId="{469F6A8F-0B0E-4166-A100-4ED52C95700F}" dt="2021-01-13T02:30:20.593" v="1337" actId="1076"/>
          <ac:grpSpMkLst>
            <pc:docMk/>
            <pc:sldMk cId="2054866501" sldId="2134097039"/>
            <ac:grpSpMk id="20" creationId="{58198F9E-B269-4A8B-A33F-A836CEE368C2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576CC-7367-441D-978F-F1515A0ECBE0}" type="datetimeFigureOut">
              <a:rPr lang="en-US" smtClean="0"/>
              <a:t>1/20/2021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75BFC-C8FE-4A3E-AAE9-5A4FB2EF0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0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7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40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09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27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84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418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8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557" algn="l" defTabSz="121914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is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6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Works due to distributivity linearity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75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Got s^2, need to low the s power back to linear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1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Gaussian elimination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475BFC-C8FE-4A3E-AAE9-5A4FB2EF0B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20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2" y="975360"/>
            <a:ext cx="94462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1" y="2194560"/>
            <a:ext cx="9446259" cy="487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4B2F22-1417-4DA1-AE5B-BC8B9E4EC455}"/>
              </a:ext>
            </a:extLst>
          </p:cNvPr>
          <p:cNvGrpSpPr/>
          <p:nvPr userDrawn="1"/>
        </p:nvGrpSpPr>
        <p:grpSpPr>
          <a:xfrm>
            <a:off x="10185104" y="5793366"/>
            <a:ext cx="1976824" cy="1220783"/>
            <a:chOff x="6611021" y="3151762"/>
            <a:chExt cx="1482617" cy="9155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F017F0F-5E92-4855-9A7D-A15D63E0A634}"/>
                </a:ext>
              </a:extLst>
            </p:cNvPr>
            <p:cNvSpPr txBox="1"/>
            <p:nvPr userDrawn="1"/>
          </p:nvSpPr>
          <p:spPr>
            <a:xfrm>
              <a:off x="6633941" y="3151762"/>
              <a:ext cx="1452560" cy="9155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4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37D1CE-F981-4C52-B931-EC862BAB74FD}"/>
                </a:ext>
              </a:extLst>
            </p:cNvPr>
            <p:cNvSpPr txBox="1"/>
            <p:nvPr userDrawn="1"/>
          </p:nvSpPr>
          <p:spPr>
            <a:xfrm>
              <a:off x="6611021" y="3741907"/>
              <a:ext cx="1482617" cy="192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</a:t>
              </a:r>
              <a:r>
                <a:rPr lang="en-US" sz="9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Architecture</a:t>
              </a:r>
              <a:r>
                <a:rPr lang="en-US" sz="9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and</a:t>
              </a:r>
              <a:r>
                <a:rPr lang="en-US" sz="9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Roadmap</a:t>
              </a:r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88437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B2F2745-F3AE-4DB3-922A-DAF56764712B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CFAE-FFC2-4D77-9EB6-1D67596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199"/>
            <a:ext cx="560832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63AED4-EAEF-498A-B2C0-30191EC12A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7920" y="1219199"/>
            <a:ext cx="560832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FBEAF64-FECF-4F1B-8807-227E5CE9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7" name="Picture 2" descr="\\.psf\Home\Desktop\Intel.png">
            <a:extLst>
              <a:ext uri="{FF2B5EF4-FFF2-40B4-BE49-F238E27FC236}">
                <a16:creationId xmlns:a16="http://schemas.microsoft.com/office/drawing/2014/main" id="{8465C77A-3F69-4ADE-86E8-1F472691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2033C6-E259-4D95-ADBA-C6F635E3D1BF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602F5D-6170-40B2-965A-29AFBFF41B5F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49388E1B-0552-43F6-B547-D6553D93C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14B50D-609F-420D-9482-5BC3ACA6A4F5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D19D11-140C-4448-BA34-6E9317559EBA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8EADBC6-6669-4406-922E-B23EDECC2D52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73486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CA4BFA2-DDB1-4C8C-9836-4F17D4B6EF7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596F8F7-705E-4DD8-B7D1-D6D515D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4" name="Picture 2" descr="\\.psf\Home\Desktop\Intel.png">
            <a:extLst>
              <a:ext uri="{FF2B5EF4-FFF2-40B4-BE49-F238E27FC236}">
                <a16:creationId xmlns:a16="http://schemas.microsoft.com/office/drawing/2014/main" id="{60B5EDA7-260B-405E-B05F-040FC0FE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CB908-8023-48B1-8C22-90E4F3550148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633F9A-455E-454D-9300-BDD764FD280B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E3FAC3C3-CD36-46F3-8E2C-763F52DA0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034293-148E-4630-8B99-C5B23C1219B5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5E32BB8-65C6-46C8-9B28-C4BE95E60F71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2859C0-1D07-4770-92C6-4A2C7357FCE1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463158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7C19AF7-8C5B-4E52-873F-4E987B9F67B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pic>
        <p:nvPicPr>
          <p:cNvPr id="24" name="Picture 2" descr="\\.psf\Home\Desktop\Intel.png">
            <a:extLst>
              <a:ext uri="{FF2B5EF4-FFF2-40B4-BE49-F238E27FC236}">
                <a16:creationId xmlns:a16="http://schemas.microsoft.com/office/drawing/2014/main" id="{60B5EDA7-260B-405E-B05F-040FC0FE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CB908-8023-48B1-8C22-90E4F3550148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633F9A-455E-454D-9300-BDD764FD280B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05BD20AD-7AAE-4BF6-A328-67B1B201C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4D7D91-D100-4CF4-BF16-EAD52C557B8A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B30549F-0ADC-4160-9390-2838F811E4FD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3084AB4-F88F-4020-9266-1F48A90CCBC1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71473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E17DB5B6-EAB7-42DC-83D7-C156D5DB24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Insert photo here.  Drag picture to placeholder or click icon to add.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DC3D38-9E28-4201-AAC3-86520C3DEF57}"/>
              </a:ext>
            </a:extLst>
          </p:cNvPr>
          <p:cNvSpPr/>
          <p:nvPr/>
        </p:nvSpPr>
        <p:spPr>
          <a:xfrm>
            <a:off x="5157216" y="666589"/>
            <a:ext cx="1877568" cy="1536192"/>
          </a:xfrm>
          <a:prstGeom prst="rect">
            <a:avLst/>
          </a:prstGeom>
          <a:blipFill dpi="0" rotWithShape="1">
            <a:blip r:embed="rId2">
              <a:alphaModFix amt="7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6F3608B-BE62-4E49-A42D-3043A5E365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0720" y="2804160"/>
            <a:ext cx="82905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E5C462F-402E-441B-9E65-3DCC54E9ED2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50720" y="4023360"/>
            <a:ext cx="8290560" cy="487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75300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42C2D43-3637-4BFF-8BCA-3C059FDDEB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0720" y="2804160"/>
            <a:ext cx="82905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89013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u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626A7F-F121-4018-82AE-B41ED8B53F78}"/>
              </a:ext>
            </a:extLst>
          </p:cNvPr>
          <p:cNvSpPr txBox="1"/>
          <p:nvPr/>
        </p:nvSpPr>
        <p:spPr>
          <a:xfrm>
            <a:off x="1950720" y="2804160"/>
            <a:ext cx="8290560" cy="109728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sz="7200">
                <a:solidFill>
                  <a:schemeClr val="bg1"/>
                </a:solidFill>
                <a:latin typeface="+mj-lt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835011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TT + In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C82D6-CFD7-4049-ABC2-F0E459AAC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50" y="2393247"/>
            <a:ext cx="3141815" cy="207150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14C25BF-28E5-440D-BAF4-FD56FE2B205C}"/>
              </a:ext>
            </a:extLst>
          </p:cNvPr>
          <p:cNvGrpSpPr/>
          <p:nvPr userDrawn="1"/>
        </p:nvGrpSpPr>
        <p:grpSpPr>
          <a:xfrm>
            <a:off x="2885828" y="2732389"/>
            <a:ext cx="2434536" cy="1508105"/>
            <a:chOff x="6424708" y="3151762"/>
            <a:chExt cx="1825901" cy="11310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0D5127-6061-4A86-AFB1-D1A0249DFD3A}"/>
                </a:ext>
              </a:extLst>
            </p:cNvPr>
            <p:cNvSpPr txBox="1"/>
            <p:nvPr userDrawn="1"/>
          </p:nvSpPr>
          <p:spPr>
            <a:xfrm>
              <a:off x="6469833" y="3151762"/>
              <a:ext cx="1780776" cy="11310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720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1200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B76808-7D4C-45E7-B870-A8C82520B4FA}"/>
                </a:ext>
              </a:extLst>
            </p:cNvPr>
            <p:cNvSpPr txBox="1"/>
            <p:nvPr userDrawn="1"/>
          </p:nvSpPr>
          <p:spPr>
            <a:xfrm>
              <a:off x="6424708" y="3891064"/>
              <a:ext cx="1820162" cy="223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</a:t>
              </a:r>
              <a:r>
                <a:rPr lang="en-US" sz="1200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3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Architecture</a:t>
              </a:r>
              <a:r>
                <a:rPr lang="en-US" sz="1200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3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and</a:t>
              </a:r>
              <a:r>
                <a:rPr lang="en-US" sz="1200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 </a:t>
              </a:r>
              <a:r>
                <a:rPr lang="en-US" sz="1333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Roadmap</a:t>
              </a:r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652480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n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C82D6-CFD7-4049-ABC2-F0E459AAC7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94" y="2393249"/>
            <a:ext cx="3141815" cy="20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18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E1D3BF-CAA4-4A2B-AA26-BA912B8D4974}"/>
              </a:ext>
            </a:extLst>
          </p:cNvPr>
          <p:cNvSpPr/>
          <p:nvPr userDrawn="1"/>
        </p:nvSpPr>
        <p:spPr>
          <a:xfrm>
            <a:off x="-2" y="2"/>
            <a:ext cx="9579187" cy="4269943"/>
          </a:xfrm>
          <a:prstGeom prst="rect">
            <a:avLst/>
          </a:prstGeom>
          <a:solidFill>
            <a:schemeClr val="bg2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0489B4-0C7D-4008-8557-ADE6439F806D}"/>
              </a:ext>
            </a:extLst>
          </p:cNvPr>
          <p:cNvGrpSpPr/>
          <p:nvPr userDrawn="1"/>
        </p:nvGrpSpPr>
        <p:grpSpPr>
          <a:xfrm>
            <a:off x="9579188" y="4269945"/>
            <a:ext cx="1899193" cy="1899193"/>
            <a:chOff x="11551920" y="6219561"/>
            <a:chExt cx="640080" cy="64008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840966-054E-44AB-8D97-97339083D801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bg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  <p:pic>
          <p:nvPicPr>
            <p:cNvPr id="11" name="Picture 10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CFE01B92-3A76-4A7F-9E48-0B9EA64C990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2253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488953" y="1093488"/>
            <a:ext cx="8723875" cy="1258424"/>
          </a:xfrm>
        </p:spPr>
        <p:txBody>
          <a:bodyPr anchor="b" anchorCtr="0"/>
          <a:lstStyle>
            <a:lvl1pPr marL="0" algn="l" defTabSz="609523" rtl="0" eaLnBrk="1" latinLnBrk="0" hangingPunct="1">
              <a:lnSpc>
                <a:spcPct val="90000"/>
              </a:lnSpc>
              <a:defRPr lang="en-US" sz="4800" kern="1200" spc="0" baseline="0" dirty="0">
                <a:solidFill>
                  <a:prstClr val="white"/>
                </a:solidFill>
                <a:effectLst/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88956" y="2351918"/>
            <a:ext cx="8723875" cy="1178001"/>
          </a:xfrm>
        </p:spPr>
        <p:txBody>
          <a:bodyPr anchor="t" anchorCtr="0"/>
          <a:lstStyle>
            <a:lvl1pPr marL="0" indent="0" algn="l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  <a:defRPr sz="2800" spc="0" baseline="0">
                <a:solidFill>
                  <a:schemeClr val="tx1"/>
                </a:solidFill>
                <a:effectLst/>
                <a:latin typeface="+mn-lt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r>
              <a:rPr lang="en-US"/>
              <a:t>Presenter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25DFDF-6352-4396-8F6D-FEC90D90F5C9}"/>
              </a:ext>
            </a:extLst>
          </p:cNvPr>
          <p:cNvSpPr/>
          <p:nvPr userDrawn="1"/>
        </p:nvSpPr>
        <p:spPr>
          <a:xfrm>
            <a:off x="11477884" y="3965147"/>
            <a:ext cx="304797" cy="304797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</p:spTree>
    <p:extLst>
      <p:ext uri="{BB962C8B-B14F-4D97-AF65-F5344CB8AC3E}">
        <p14:creationId xmlns:p14="http://schemas.microsoft.com/office/powerpoint/2010/main" val="341566820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676302-0D0D-47E3-82D2-9E400B6CB8BB}"/>
              </a:ext>
            </a:extLst>
          </p:cNvPr>
          <p:cNvSpPr txBox="1"/>
          <p:nvPr userDrawn="1"/>
        </p:nvSpPr>
        <p:spPr>
          <a:xfrm>
            <a:off x="4998575" y="4029457"/>
            <a:ext cx="4067204" cy="126188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spc="100">
                <a:solidFill>
                  <a:schemeClr val="tx1"/>
                </a:solidFill>
                <a:latin typeface="+mj-lt"/>
              </a:rPr>
              <a:t>Blueprint Series</a:t>
            </a:r>
          </a:p>
          <a:p>
            <a:pPr algn="l">
              <a:lnSpc>
                <a:spcPct val="100000"/>
              </a:lnSpc>
            </a:pPr>
            <a:r>
              <a:rPr lang="en-US" sz="4800" b="0" spc="100">
                <a:solidFill>
                  <a:schemeClr val="tx1"/>
                </a:solidFill>
                <a:latin typeface="+mj-lt"/>
              </a:rPr>
              <a:t>Project Athena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85FB9D-DC34-4985-BF91-259C7B51BE4A}"/>
              </a:ext>
            </a:extLst>
          </p:cNvPr>
          <p:cNvGrpSpPr/>
          <p:nvPr userDrawn="1"/>
        </p:nvGrpSpPr>
        <p:grpSpPr>
          <a:xfrm>
            <a:off x="2078817" y="1476026"/>
            <a:ext cx="3048443" cy="3045735"/>
            <a:chOff x="2480751" y="240076"/>
            <a:chExt cx="1388991" cy="13877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57E1E1-A909-4A7F-B433-E8C831433734}"/>
                </a:ext>
              </a:extLst>
            </p:cNvPr>
            <p:cNvGrpSpPr/>
            <p:nvPr userDrawn="1"/>
          </p:nvGrpSpPr>
          <p:grpSpPr>
            <a:xfrm>
              <a:off x="2639142" y="240076"/>
              <a:ext cx="1230600" cy="1230600"/>
              <a:chOff x="11551920" y="6219561"/>
              <a:chExt cx="640080" cy="64008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E5575CE-1D00-473F-8503-7227B143A0B8}"/>
                  </a:ext>
                </a:extLst>
              </p:cNvPr>
              <p:cNvSpPr/>
              <p:nvPr userDrawn="1"/>
            </p:nvSpPr>
            <p:spPr>
              <a:xfrm>
                <a:off x="11551920" y="6219561"/>
                <a:ext cx="640080" cy="640080"/>
              </a:xfrm>
              <a:prstGeom prst="rect">
                <a:avLst/>
              </a:prstGeom>
              <a:solidFill>
                <a:schemeClr val="bg2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/>
              </a:p>
            </p:txBody>
          </p:sp>
          <p:pic>
            <p:nvPicPr>
              <p:cNvPr id="17" name="Picture 1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899C2E6F-6E89-45F3-AB67-AC43012271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11664185" y="6453522"/>
                <a:ext cx="442446" cy="172157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0DA6FE-A17C-45F0-9B24-1E6529CB4F15}"/>
                </a:ext>
              </a:extLst>
            </p:cNvPr>
            <p:cNvSpPr/>
            <p:nvPr userDrawn="1"/>
          </p:nvSpPr>
          <p:spPr>
            <a:xfrm>
              <a:off x="2480751" y="1469442"/>
              <a:ext cx="158391" cy="158391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</p:grpSp>
    </p:spTree>
    <p:extLst>
      <p:ext uri="{BB962C8B-B14F-4D97-AF65-F5344CB8AC3E}">
        <p14:creationId xmlns:p14="http://schemas.microsoft.com/office/powerpoint/2010/main" val="10101554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D012D2-27BF-4052-9308-4388FC83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FA6AC3-D5F8-476C-A229-04744FEE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200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DEC1212-91D2-4B95-B6B3-BD7283848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8157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7676302-0D0D-47E3-82D2-9E400B6CB8BB}"/>
              </a:ext>
            </a:extLst>
          </p:cNvPr>
          <p:cNvSpPr txBox="1"/>
          <p:nvPr userDrawn="1"/>
        </p:nvSpPr>
        <p:spPr>
          <a:xfrm>
            <a:off x="3966188" y="4027368"/>
            <a:ext cx="6501716" cy="107721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b="0" spc="100">
                <a:solidFill>
                  <a:schemeClr val="tx1"/>
                </a:solidFill>
                <a:latin typeface="+mj-lt"/>
              </a:rPr>
              <a:t>Blueprint Series</a:t>
            </a:r>
          </a:p>
          <a:p>
            <a:pPr algn="l">
              <a:lnSpc>
                <a:spcPct val="100000"/>
              </a:lnSpc>
            </a:pPr>
            <a:r>
              <a:rPr lang="en-US" sz="3600" b="0" spc="100">
                <a:solidFill>
                  <a:schemeClr val="tx1"/>
                </a:solidFill>
                <a:latin typeface="+mj-lt"/>
              </a:rPr>
              <a:t>11</a:t>
            </a:r>
            <a:r>
              <a:rPr lang="en-US" sz="3600" b="0" spc="100" baseline="30000">
                <a:solidFill>
                  <a:schemeClr val="tx1"/>
                </a:solidFill>
                <a:latin typeface="+mj-lt"/>
              </a:rPr>
              <a:t>th</a:t>
            </a:r>
            <a:r>
              <a:rPr lang="en-US" sz="3600" b="0" spc="100">
                <a:solidFill>
                  <a:schemeClr val="tx1"/>
                </a:solidFill>
                <a:latin typeface="+mj-lt"/>
              </a:rPr>
              <a:t> Gen Intel</a:t>
            </a:r>
            <a:r>
              <a:rPr lang="en-US" sz="3600" b="0" spc="100" baseline="30000">
                <a:solidFill>
                  <a:schemeClr val="tx1"/>
                </a:solidFill>
                <a:latin typeface="+mj-lt"/>
              </a:rPr>
              <a:t>®</a:t>
            </a:r>
            <a:r>
              <a:rPr lang="en-US" sz="3600" b="0" spc="100">
                <a:solidFill>
                  <a:schemeClr val="tx1"/>
                </a:solidFill>
                <a:latin typeface="+mj-lt"/>
              </a:rPr>
              <a:t> Core™ Processor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85FB9D-DC34-4985-BF91-259C7B51BE4A}"/>
              </a:ext>
            </a:extLst>
          </p:cNvPr>
          <p:cNvGrpSpPr/>
          <p:nvPr userDrawn="1"/>
        </p:nvGrpSpPr>
        <p:grpSpPr>
          <a:xfrm>
            <a:off x="1046432" y="1476026"/>
            <a:ext cx="3048443" cy="3045735"/>
            <a:chOff x="2480751" y="240076"/>
            <a:chExt cx="1388991" cy="13877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57E1E1-A909-4A7F-B433-E8C831433734}"/>
                </a:ext>
              </a:extLst>
            </p:cNvPr>
            <p:cNvGrpSpPr/>
            <p:nvPr userDrawn="1"/>
          </p:nvGrpSpPr>
          <p:grpSpPr>
            <a:xfrm>
              <a:off x="2639142" y="240076"/>
              <a:ext cx="1230600" cy="1230600"/>
              <a:chOff x="11551920" y="6219561"/>
              <a:chExt cx="640080" cy="64008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E5575CE-1D00-473F-8503-7227B143A0B8}"/>
                  </a:ext>
                </a:extLst>
              </p:cNvPr>
              <p:cNvSpPr/>
              <p:nvPr userDrawn="1"/>
            </p:nvSpPr>
            <p:spPr>
              <a:xfrm>
                <a:off x="11551920" y="6219561"/>
                <a:ext cx="640080" cy="640080"/>
              </a:xfrm>
              <a:prstGeom prst="rect">
                <a:avLst/>
              </a:prstGeom>
              <a:solidFill>
                <a:schemeClr val="bg2"/>
              </a:solidFill>
              <a:ln w="25400" cap="flat">
                <a:noFill/>
                <a:prstDash val="solid"/>
                <a:miter lim="4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600" err="1"/>
              </a:p>
            </p:txBody>
          </p:sp>
          <p:pic>
            <p:nvPicPr>
              <p:cNvPr id="17" name="Picture 16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899C2E6F-6E89-45F3-AB67-AC43012271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11664185" y="6453522"/>
                <a:ext cx="442446" cy="172157"/>
              </a:xfrm>
              <a:prstGeom prst="rect">
                <a:avLst/>
              </a:prstGeom>
            </p:spPr>
          </p:pic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0DA6FE-A17C-45F0-9B24-1E6529CB4F15}"/>
                </a:ext>
              </a:extLst>
            </p:cNvPr>
            <p:cNvSpPr/>
            <p:nvPr userDrawn="1"/>
          </p:nvSpPr>
          <p:spPr>
            <a:xfrm>
              <a:off x="2480751" y="1469442"/>
              <a:ext cx="158391" cy="158391"/>
            </a:xfrm>
            <a:prstGeom prst="rect">
              <a:avLst/>
            </a:prstGeom>
            <a:solidFill>
              <a:schemeClr val="accent1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</p:grpSp>
    </p:spTree>
    <p:extLst>
      <p:ext uri="{BB962C8B-B14F-4D97-AF65-F5344CB8AC3E}">
        <p14:creationId xmlns:p14="http://schemas.microsoft.com/office/powerpoint/2010/main" val="18871576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2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DBE606-8DBE-4F95-9301-AB01B562D1D4}"/>
              </a:ext>
            </a:extLst>
          </p:cNvPr>
          <p:cNvSpPr/>
          <p:nvPr userDrawn="1"/>
        </p:nvSpPr>
        <p:spPr>
          <a:xfrm>
            <a:off x="756533" y="759265"/>
            <a:ext cx="5353955" cy="5339467"/>
          </a:xfrm>
          <a:prstGeom prst="rect">
            <a:avLst/>
          </a:prstGeom>
          <a:solidFill>
            <a:schemeClr val="bg2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89107" y="2170576"/>
            <a:ext cx="5088908" cy="1258424"/>
          </a:xfrm>
        </p:spPr>
        <p:txBody>
          <a:bodyPr anchor="b" anchorCtr="0"/>
          <a:lstStyle>
            <a:lvl1pPr marL="0" algn="l" defTabSz="609523" rtl="0" eaLnBrk="1" latinLnBrk="0" hangingPunct="1">
              <a:lnSpc>
                <a:spcPct val="90000"/>
              </a:lnSpc>
              <a:defRPr lang="en-US" sz="4400" kern="1200" spc="0" baseline="0" dirty="0">
                <a:solidFill>
                  <a:prstClr val="white"/>
                </a:solidFill>
                <a:effectLst/>
                <a:latin typeface="+mj-lt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Section break title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89109" y="3429005"/>
            <a:ext cx="5088907" cy="1178001"/>
          </a:xfrm>
        </p:spPr>
        <p:txBody>
          <a:bodyPr anchor="t" anchorCtr="0"/>
          <a:lstStyle>
            <a:lvl1pPr marL="0" indent="0" algn="l">
              <a:lnSpc>
                <a:spcPct val="85000"/>
              </a:lnSpc>
              <a:spcBef>
                <a:spcPts val="0"/>
              </a:spcBef>
              <a:buFont typeface="Wingdings" pitchFamily="2" charset="2"/>
              <a:buNone/>
              <a:defRPr sz="2400" spc="0" baseline="0">
                <a:solidFill>
                  <a:schemeClr val="tx1"/>
                </a:solidFill>
                <a:effectLst/>
                <a:latin typeface="TT Norms" panose="02000503030000020003" pitchFamily="50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r>
              <a:rPr lang="en-US"/>
              <a:t>Subtitle</a:t>
            </a: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D709C2A8-D840-47C4-A9E5-43D3AF92A522}"/>
              </a:ext>
            </a:extLst>
          </p:cNvPr>
          <p:cNvSpPr/>
          <p:nvPr userDrawn="1"/>
        </p:nvSpPr>
        <p:spPr>
          <a:xfrm>
            <a:off x="6110490" y="437738"/>
            <a:ext cx="321529" cy="32152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14A8C7EE-A15B-4A8D-B198-E7349F6D8842}"/>
              </a:ext>
            </a:extLst>
          </p:cNvPr>
          <p:cNvSpPr/>
          <p:nvPr userDrawn="1"/>
        </p:nvSpPr>
        <p:spPr>
          <a:xfrm>
            <a:off x="7708508" y="3568253"/>
            <a:ext cx="1766609" cy="176660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5F353-9416-4EDA-A14F-5388998A2F4B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5302C87-D537-406A-8372-10791948141B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FFA3EE8-E99D-44B2-BBE9-2172FB0C96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CADAC59-2FBB-42D3-9D4E-226CB9B4213D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216BC3B1-15B2-4745-AAC0-FF60F12B4D31}"/>
              </a:ext>
            </a:extLst>
          </p:cNvPr>
          <p:cNvSpPr/>
          <p:nvPr userDrawn="1"/>
        </p:nvSpPr>
        <p:spPr>
          <a:xfrm>
            <a:off x="10450152" y="1590422"/>
            <a:ext cx="802001" cy="802001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877687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E4A77F-3921-494A-A1C7-9B634810D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436916"/>
            <a:ext cx="10972800" cy="474217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latin typeface="+mn-lt"/>
              </a:defRPr>
            </a:lvl1pPr>
            <a:lvl2pPr marL="796885" indent="-22700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+mn-lt"/>
              </a:defRPr>
            </a:lvl2pPr>
            <a:lvl3pPr marL="1139769" indent="-225414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125591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316199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125591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1812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26866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E4A77F-3921-494A-A1C7-9B634810D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1" y="1436916"/>
            <a:ext cx="5379219" cy="4742173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>
                <a:latin typeface="+mn-lt"/>
              </a:defRPr>
            </a:lvl1pPr>
            <a:lvl2pPr marL="796885" indent="-227002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+mn-lt"/>
              </a:defRPr>
            </a:lvl2pPr>
            <a:lvl3pPr marL="1139769" indent="-225414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400">
                <a:latin typeface="+mn-lt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1" y="125591"/>
            <a:ext cx="537921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9CB7237-C054-48D2-B3A2-8D2B3E89B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1" y="-1"/>
            <a:ext cx="5458691" cy="622155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2352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9CB7237-C054-48D2-B3A2-8D2B3E89B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1"/>
            <a:ext cx="11554691" cy="6221557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78974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l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6">
            <a:extLst>
              <a:ext uri="{FF2B5EF4-FFF2-40B4-BE49-F238E27FC236}">
                <a16:creationId xmlns:a16="http://schemas.microsoft.com/office/drawing/2014/main" id="{4B57A0DA-072E-4AEE-B330-F2888F5F072D}"/>
              </a:ext>
            </a:extLst>
          </p:cNvPr>
          <p:cNvSpPr/>
          <p:nvPr userDrawn="1"/>
        </p:nvSpPr>
        <p:spPr>
          <a:xfrm>
            <a:off x="1969918" y="4302370"/>
            <a:ext cx="587609" cy="587609"/>
          </a:xfrm>
          <a:custGeom>
            <a:avLst/>
            <a:gdLst/>
            <a:ahLst/>
            <a:cxnLst/>
            <a:rect l="l" t="t" r="r" b="b"/>
            <a:pathLst>
              <a:path w="969010" h="969009">
                <a:moveTo>
                  <a:pt x="0" y="968834"/>
                </a:moveTo>
                <a:lnTo>
                  <a:pt x="968834" y="968834"/>
                </a:lnTo>
                <a:lnTo>
                  <a:pt x="968834" y="0"/>
                </a:lnTo>
                <a:lnTo>
                  <a:pt x="0" y="0"/>
                </a:lnTo>
                <a:lnTo>
                  <a:pt x="0" y="968834"/>
                </a:lnTo>
                <a:close/>
              </a:path>
            </a:pathLst>
          </a:custGeom>
          <a:solidFill>
            <a:srgbClr val="2B3AF6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A2C56E7-A76B-424B-A586-1140035DC875}"/>
              </a:ext>
            </a:extLst>
          </p:cNvPr>
          <p:cNvSpPr/>
          <p:nvPr userDrawn="1"/>
        </p:nvSpPr>
        <p:spPr>
          <a:xfrm>
            <a:off x="430" y="4889729"/>
            <a:ext cx="1968065" cy="1968065"/>
          </a:xfrm>
          <a:custGeom>
            <a:avLst/>
            <a:gdLst/>
            <a:ahLst/>
            <a:cxnLst/>
            <a:rect l="l" t="t" r="r" b="b"/>
            <a:pathLst>
              <a:path w="3245485" h="3245484">
                <a:moveTo>
                  <a:pt x="0" y="3245035"/>
                </a:moveTo>
                <a:lnTo>
                  <a:pt x="3245035" y="3245035"/>
                </a:lnTo>
                <a:lnTo>
                  <a:pt x="3245035" y="0"/>
                </a:lnTo>
                <a:lnTo>
                  <a:pt x="0" y="0"/>
                </a:lnTo>
                <a:lnTo>
                  <a:pt x="0" y="3245035"/>
                </a:lnTo>
                <a:close/>
              </a:path>
            </a:pathLst>
          </a:custGeom>
          <a:solidFill>
            <a:srgbClr val="081849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2DA80D0-A16E-40C0-B903-5C296A4A4BB8}"/>
              </a:ext>
            </a:extLst>
          </p:cNvPr>
          <p:cNvSpPr/>
          <p:nvPr userDrawn="1"/>
        </p:nvSpPr>
        <p:spPr>
          <a:xfrm>
            <a:off x="9434134" y="1754910"/>
            <a:ext cx="321529" cy="32152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889" y="0"/>
                </a:lnTo>
                <a:lnTo>
                  <a:pt x="529889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rgbClr val="E95D6C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601566D-D89F-4D2F-B813-A9F95291C888}"/>
              </a:ext>
            </a:extLst>
          </p:cNvPr>
          <p:cNvSpPr/>
          <p:nvPr userDrawn="1"/>
        </p:nvSpPr>
        <p:spPr>
          <a:xfrm>
            <a:off x="10297081" y="5656937"/>
            <a:ext cx="189067" cy="189067"/>
          </a:xfrm>
          <a:custGeom>
            <a:avLst/>
            <a:gdLst/>
            <a:ahLst/>
            <a:cxnLst/>
            <a:rect l="l" t="t" r="r" b="b"/>
            <a:pathLst>
              <a:path w="311784" h="311784">
                <a:moveTo>
                  <a:pt x="0" y="0"/>
                </a:moveTo>
                <a:lnTo>
                  <a:pt x="311466" y="0"/>
                </a:lnTo>
                <a:lnTo>
                  <a:pt x="311466" y="311469"/>
                </a:lnTo>
                <a:lnTo>
                  <a:pt x="0" y="311469"/>
                </a:lnTo>
                <a:lnTo>
                  <a:pt x="0" y="0"/>
                </a:lnTo>
                <a:close/>
              </a:path>
            </a:pathLst>
          </a:custGeom>
          <a:solidFill>
            <a:srgbClr val="04B89F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TT Norms" panose="02000503030000020003" pitchFamily="50" charset="0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D53556F-6DFF-4BBA-B21B-2AD3130ADA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5570" y="2409385"/>
            <a:ext cx="5240865" cy="20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4712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Slide Alt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5">
            <a:extLst>
              <a:ext uri="{FF2B5EF4-FFF2-40B4-BE49-F238E27FC236}">
                <a16:creationId xmlns:a16="http://schemas.microsoft.com/office/drawing/2014/main" id="{D0AAE9AC-2D95-48EC-B50E-CB43C0544BB6}"/>
              </a:ext>
            </a:extLst>
          </p:cNvPr>
          <p:cNvSpPr/>
          <p:nvPr userDrawn="1"/>
        </p:nvSpPr>
        <p:spPr>
          <a:xfrm>
            <a:off x="11870244" y="3480806"/>
            <a:ext cx="321529" cy="321529"/>
          </a:xfrm>
          <a:custGeom>
            <a:avLst/>
            <a:gdLst/>
            <a:ahLst/>
            <a:cxnLst/>
            <a:rect l="l" t="t" r="r" b="b"/>
            <a:pathLst>
              <a:path w="530225" h="530225">
                <a:moveTo>
                  <a:pt x="0" y="0"/>
                </a:moveTo>
                <a:lnTo>
                  <a:pt x="529900" y="0"/>
                </a:lnTo>
                <a:lnTo>
                  <a:pt x="529900" y="529894"/>
                </a:lnTo>
                <a:lnTo>
                  <a:pt x="0" y="529894"/>
                </a:lnTo>
                <a:lnTo>
                  <a:pt x="0" y="0"/>
                </a:lnTo>
                <a:close/>
              </a:path>
            </a:pathLst>
          </a:custGeom>
          <a:solidFill>
            <a:srgbClr val="E95D6C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0AD0A473-3F5A-45F7-AE53-F36F2FF36B3A}"/>
              </a:ext>
            </a:extLst>
          </p:cNvPr>
          <p:cNvSpPr/>
          <p:nvPr userDrawn="1"/>
        </p:nvSpPr>
        <p:spPr>
          <a:xfrm>
            <a:off x="429" y="1"/>
            <a:ext cx="944563" cy="944563"/>
          </a:xfrm>
          <a:custGeom>
            <a:avLst/>
            <a:gdLst/>
            <a:ahLst/>
            <a:cxnLst/>
            <a:rect l="l" t="t" r="r" b="b"/>
            <a:pathLst>
              <a:path w="1557655" h="1557655">
                <a:moveTo>
                  <a:pt x="0" y="0"/>
                </a:moveTo>
                <a:lnTo>
                  <a:pt x="1557497" y="0"/>
                </a:lnTo>
                <a:lnTo>
                  <a:pt x="1557497" y="1557497"/>
                </a:lnTo>
                <a:lnTo>
                  <a:pt x="0" y="1557497"/>
                </a:lnTo>
                <a:lnTo>
                  <a:pt x="0" y="0"/>
                </a:lnTo>
                <a:close/>
              </a:path>
            </a:pathLst>
          </a:custGeom>
          <a:solidFill>
            <a:srgbClr val="335EA9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1CC53180-A876-440C-A4EC-1455BAD715BD}"/>
              </a:ext>
            </a:extLst>
          </p:cNvPr>
          <p:cNvSpPr/>
          <p:nvPr userDrawn="1"/>
        </p:nvSpPr>
        <p:spPr>
          <a:xfrm>
            <a:off x="3149613" y="6040172"/>
            <a:ext cx="189067" cy="189067"/>
          </a:xfrm>
          <a:custGeom>
            <a:avLst/>
            <a:gdLst/>
            <a:ahLst/>
            <a:cxnLst/>
            <a:rect l="l" t="t" r="r" b="b"/>
            <a:pathLst>
              <a:path w="311785" h="311784">
                <a:moveTo>
                  <a:pt x="0" y="0"/>
                </a:moveTo>
                <a:lnTo>
                  <a:pt x="311468" y="0"/>
                </a:lnTo>
                <a:lnTo>
                  <a:pt x="311468" y="311467"/>
                </a:lnTo>
                <a:lnTo>
                  <a:pt x="0" y="311467"/>
                </a:lnTo>
                <a:lnTo>
                  <a:pt x="0" y="0"/>
                </a:lnTo>
                <a:close/>
              </a:path>
            </a:pathLst>
          </a:custGeom>
          <a:solidFill>
            <a:srgbClr val="04B89F"/>
          </a:solidFill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BC0B547-6C9C-4118-A47D-D1761355B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69031" y="3091119"/>
            <a:ext cx="4059237" cy="283286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0" compatLnSpc="1">
            <a:prstTxWarp prst="textNoShape">
              <a:avLst/>
            </a:prstTxWarp>
          </a:bodyPr>
          <a:lstStyle>
            <a:lvl1pPr>
              <a:defRPr lang="en-US" sz="1800" spc="40" dirty="0">
                <a:solidFill>
                  <a:schemeClr val="tx1"/>
                </a:solidFill>
              </a:defRPr>
            </a:lvl1pPr>
            <a:lvl4pPr>
              <a:defRPr lang="en-US" sz="1600" spc="40" dirty="0">
                <a:solidFill>
                  <a:schemeClr val="tx1"/>
                </a:solidFill>
              </a:defRPr>
            </a:lvl4pPr>
            <a:lvl5pPr>
              <a:defRPr lang="en-US" sz="1400" spc="40" dirty="0">
                <a:solidFill>
                  <a:schemeClr val="tx1"/>
                </a:solidFill>
              </a:defRPr>
            </a:lvl5pPr>
          </a:lstStyle>
          <a:p>
            <a:pPr marL="103285" lvl="0" indent="0">
              <a:buClr>
                <a:schemeClr val="tx1"/>
              </a:buClr>
              <a:buFontTx/>
              <a:buNone/>
            </a:pPr>
            <a:r>
              <a:rPr lang="en-US"/>
              <a:t>Click to edit Master text styles</a:t>
            </a:r>
          </a:p>
          <a:p>
            <a:pPr marL="556309" lvl="3" indent="0">
              <a:buClr>
                <a:schemeClr val="tx1"/>
              </a:buClr>
              <a:buFontTx/>
              <a:buNone/>
            </a:pPr>
            <a:r>
              <a:rPr lang="en-US"/>
              <a:t>Second level</a:t>
            </a:r>
          </a:p>
          <a:p>
            <a:pPr marL="929002" lvl="4" indent="0">
              <a:buClr>
                <a:schemeClr val="tx1"/>
              </a:buClr>
              <a:buFontTx/>
              <a:buNone/>
            </a:pPr>
            <a:r>
              <a:rPr lang="en-US"/>
              <a:t>Third level</a:t>
            </a:r>
          </a:p>
        </p:txBody>
      </p:sp>
      <p:sp>
        <p:nvSpPr>
          <p:cNvPr id="13" name="Rectangle 19">
            <a:extLst>
              <a:ext uri="{FF2B5EF4-FFF2-40B4-BE49-F238E27FC236}">
                <a16:creationId xmlns:a16="http://schemas.microsoft.com/office/drawing/2014/main" id="{7513FD62-971A-456F-B61C-AECBDB2F9C39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969031" y="1547509"/>
            <a:ext cx="8193351" cy="886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692C6AE9-375E-4B39-852C-F7A9FC899F88}"/>
              </a:ext>
            </a:extLst>
          </p:cNvPr>
          <p:cNvSpPr/>
          <p:nvPr userDrawn="1"/>
        </p:nvSpPr>
        <p:spPr>
          <a:xfrm>
            <a:off x="1969031" y="2765807"/>
            <a:ext cx="8193351" cy="46959"/>
          </a:xfrm>
          <a:custGeom>
            <a:avLst/>
            <a:gdLst/>
            <a:ahLst/>
            <a:cxnLst/>
            <a:rect l="l" t="t" r="r" b="b"/>
            <a:pathLst>
              <a:path w="12898119">
                <a:moveTo>
                  <a:pt x="12897879" y="0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pPr defTabSz="554465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123357C-6401-4CDD-ADB4-99C27D8DA4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03144" y="3091119"/>
            <a:ext cx="4059237" cy="2832868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0" compatLnSpc="1">
            <a:prstTxWarp prst="textNoShape">
              <a:avLst/>
            </a:prstTxWarp>
          </a:bodyPr>
          <a:lstStyle>
            <a:lvl1pPr>
              <a:defRPr lang="en-US" sz="1800" spc="40" dirty="0">
                <a:solidFill>
                  <a:schemeClr val="tx1"/>
                </a:solidFill>
              </a:defRPr>
            </a:lvl1pPr>
            <a:lvl4pPr>
              <a:defRPr lang="en-US" sz="1600" spc="40" dirty="0">
                <a:solidFill>
                  <a:schemeClr val="tx1"/>
                </a:solidFill>
              </a:defRPr>
            </a:lvl4pPr>
            <a:lvl5pPr>
              <a:defRPr lang="en-US" sz="1400" spc="40" dirty="0">
                <a:solidFill>
                  <a:schemeClr val="tx1"/>
                </a:solidFill>
              </a:defRPr>
            </a:lvl5pPr>
          </a:lstStyle>
          <a:p>
            <a:pPr marL="103285" lvl="0" indent="0">
              <a:buClr>
                <a:schemeClr val="tx1"/>
              </a:buClr>
              <a:buFontTx/>
              <a:buNone/>
            </a:pPr>
            <a:r>
              <a:rPr lang="en-US"/>
              <a:t>Click to edit Master text styles</a:t>
            </a:r>
          </a:p>
          <a:p>
            <a:pPr marL="556309" lvl="3" indent="0">
              <a:buClr>
                <a:schemeClr val="tx1"/>
              </a:buClr>
              <a:buFontTx/>
              <a:buNone/>
            </a:pPr>
            <a:r>
              <a:rPr lang="en-US"/>
              <a:t>Second level</a:t>
            </a:r>
          </a:p>
          <a:p>
            <a:pPr marL="929002" lvl="4" indent="0">
              <a:buClr>
                <a:schemeClr val="tx1"/>
              </a:buClr>
              <a:buFontTx/>
              <a:buNone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846780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Section Slide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1" y="370349"/>
            <a:ext cx="107844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14440-062D-42EB-97B9-7F2EA3BF25E6}"/>
              </a:ext>
            </a:extLst>
          </p:cNvPr>
          <p:cNvSpPr txBox="1"/>
          <p:nvPr userDrawn="1"/>
        </p:nvSpPr>
        <p:spPr>
          <a:xfrm>
            <a:off x="1" y="6476942"/>
            <a:ext cx="12192000" cy="3810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spc="0" baseline="0"/>
              <a:t>Intel Confidential – NDA Use Only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7C3DBE-0757-4E3C-B28A-CD1E65CDB25C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E7B62-873C-4181-AF63-71007290AC31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T Norms"/>
                <a:ea typeface="+mn-ea"/>
                <a:cs typeface="+mn-cs"/>
              </a:endParaRPr>
            </a:p>
          </p:txBody>
        </p:sp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3664B12-D115-46B6-9581-A7683D1C66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2DC430C-A16A-40DE-8D12-A905CB110654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T Nor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82015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2" y="1219200"/>
            <a:ext cx="5609601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3ED720-3AB7-4019-912B-C1CB9BB317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7920" y="1219200"/>
            <a:ext cx="560960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8B10A8-EED8-4E92-931E-438CE82E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7A05D5-A682-4DCD-97D4-1D2286ADB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406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922168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1346812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Section Slide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1" y="370349"/>
            <a:ext cx="1078449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714440-062D-42EB-97B9-7F2EA3BF25E6}"/>
              </a:ext>
            </a:extLst>
          </p:cNvPr>
          <p:cNvSpPr txBox="1"/>
          <p:nvPr userDrawn="1"/>
        </p:nvSpPr>
        <p:spPr>
          <a:xfrm>
            <a:off x="1" y="6476942"/>
            <a:ext cx="12192000" cy="38106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spc="0" baseline="0"/>
              <a:t>Intel Confidential – NDA Use Only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7C3DBE-0757-4E3C-B28A-CD1E65CDB25C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9BE7B62-873C-4181-AF63-71007290AC31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3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T Norms"/>
                <a:ea typeface="+mn-ea"/>
                <a:cs typeface="+mn-cs"/>
              </a:endParaRPr>
            </a:p>
          </p:txBody>
        </p:sp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E3664B12-D115-46B6-9581-A7683D1C66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2DC430C-A16A-40DE-8D12-A905CB110654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T Norm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075000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1826936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figuration Layou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ADED74-3FAF-4EC6-9F5F-463EA81D8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57107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457107"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33C234-8E9C-4813-8A14-FA00366E79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315389"/>
            <a:ext cx="11582400" cy="1401233"/>
          </a:xfrm>
        </p:spPr>
        <p:txBody>
          <a:bodyPr anchor="ctr"/>
          <a:lstStyle>
            <a:lvl1pPr algn="ctr">
              <a:defRPr sz="4400" spc="300">
                <a:latin typeface="+mj-lt"/>
              </a:defRPr>
            </a:lvl1pPr>
          </a:lstStyle>
          <a:p>
            <a:pPr lvl="0"/>
            <a:r>
              <a:rPr lang="en-US"/>
              <a:t>System Configurations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F7BE79C-FFCE-42F1-AD58-64EF27B9FA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1885247"/>
            <a:ext cx="11582400" cy="4221340"/>
          </a:xfrm>
        </p:spPr>
        <p:txBody>
          <a:bodyPr/>
          <a:lstStyle>
            <a:lvl1pPr marL="171442" indent="-171442">
              <a:buFont typeface="Arial" panose="020B0604020202020204" pitchFamily="34" charset="0"/>
              <a:buChar char="•"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SKU + configuration</a:t>
            </a:r>
          </a:p>
        </p:txBody>
      </p:sp>
    </p:spTree>
    <p:extLst>
      <p:ext uri="{BB962C8B-B14F-4D97-AF65-F5344CB8AC3E}">
        <p14:creationId xmlns:p14="http://schemas.microsoft.com/office/powerpoint/2010/main" val="9886475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TT Norms" panose="02000503030000020003" pitchFamily="50" charset="0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7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8297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Slide 1">
    <p:bg>
      <p:bgPr>
        <a:solidFill>
          <a:srgbClr val="0818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A59F6A75-BA60-4850-A917-21334D6F90C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256109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b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bk object 16">
            <a:extLst>
              <a:ext uri="{FF2B5EF4-FFF2-40B4-BE49-F238E27FC236}">
                <a16:creationId xmlns:a16="http://schemas.microsoft.com/office/drawing/2014/main" id="{B1A7E238-7EE9-44CF-88CA-BE176F19F73F}"/>
              </a:ext>
            </a:extLst>
          </p:cNvPr>
          <p:cNvSpPr/>
          <p:nvPr userDrawn="1"/>
        </p:nvSpPr>
        <p:spPr>
          <a:xfrm flipV="1">
            <a:off x="609603" y="194865"/>
            <a:ext cx="10971935" cy="57927"/>
          </a:xfrm>
          <a:custGeom>
            <a:avLst/>
            <a:gdLst/>
            <a:ahLst/>
            <a:cxnLst/>
            <a:rect l="l" t="t" r="r" b="b"/>
            <a:pathLst>
              <a:path w="18330545">
                <a:moveTo>
                  <a:pt x="18330499" y="0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72EA43E9-9155-40EB-A9C3-70A083773B44}"/>
              </a:ext>
            </a:extLst>
          </p:cNvPr>
          <p:cNvSpPr txBox="1"/>
          <p:nvPr userDrawn="1"/>
        </p:nvSpPr>
        <p:spPr>
          <a:xfrm>
            <a:off x="11592824" y="124518"/>
            <a:ext cx="346570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50603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1206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1808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2411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3014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03617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54219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04823" algn="l" defTabSz="501206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6F92ACC-14D2-434B-9F4A-C82BDEC17AF4}" type="slidenum">
              <a:rPr lang="en-US" sz="1067" smtClean="0">
                <a:solidFill>
                  <a:schemeClr val="tx1"/>
                </a:solidFill>
              </a:rPr>
              <a:pPr/>
              <a:t>‹#›</a:t>
            </a:fld>
            <a:endParaRPr lang="en-US" sz="1067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6363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CB9E99-979A-4811-9453-D4B6EEEE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80EAFEF-24C9-40C8-9D23-61C7616E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10B7611-001C-4B85-A74D-ACD4874CA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977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Title &amp; Content">
    <p:bg>
      <p:bgPr>
        <a:solidFill>
          <a:srgbClr val="06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D012D2-27BF-4052-9308-4388FC83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FA6AC3-D5F8-476C-A229-04744FEE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200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DEC1212-91D2-4B95-B6B3-BD7283848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8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Two Content">
    <p:bg>
      <p:bgPr>
        <a:solidFill>
          <a:srgbClr val="06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2" y="1219200"/>
            <a:ext cx="5609601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3ED720-3AB7-4019-912B-C1CB9BB317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7920" y="1219200"/>
            <a:ext cx="560960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8B10A8-EED8-4E92-931E-438CE82E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7A05D5-A682-4DCD-97D4-1D2286ADB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720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lid Title Only">
    <p:bg>
      <p:bgPr>
        <a:solidFill>
          <a:srgbClr val="06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CB9E99-979A-4811-9453-D4B6EEEE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80EAFEF-24C9-40C8-9D23-61C7616E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79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855118E-828C-4D11-BB70-2E194AC2087B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0320"/>
            <a:ext cx="12192000" cy="487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CFAE-FFC2-4D77-9EB6-1D67596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199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4" name="Picture 2" descr="\\.psf\Home\Desktop\Intel.png">
            <a:extLst>
              <a:ext uri="{FF2B5EF4-FFF2-40B4-BE49-F238E27FC236}">
                <a16:creationId xmlns:a16="http://schemas.microsoft.com/office/drawing/2014/main" id="{220DE12E-0C1E-4CE7-9481-AE6D64DE6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C3CA55-31D4-49FB-A9BA-C8DF6C9DA2BA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D29045-B926-4C6A-B1FB-EE6A5C9DC659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596F8F7-705E-4DD8-B7D1-D6D515D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3B78B729-AC56-461E-B93C-02DFB77B6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9D7F11-4590-4ACB-AE25-55C98A7AD3DC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69A827-6051-4246-A777-3A10DB62A3FC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8A9F649-B2BC-4598-AAF1-3214981D802C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3722805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.psf\Home\Desktop\Intel.png">
            <a:extLst>
              <a:ext uri="{FF2B5EF4-FFF2-40B4-BE49-F238E27FC236}">
                <a16:creationId xmlns:a16="http://schemas.microsoft.com/office/drawing/2014/main" id="{01D8666D-4546-4F16-9AF2-64F1398C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7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F32097-3232-417B-A553-306E2A941B5B}"/>
              </a:ext>
            </a:extLst>
          </p:cNvPr>
          <p:cNvCxnSpPr/>
          <p:nvPr/>
        </p:nvCxnSpPr>
        <p:spPr>
          <a:xfrm>
            <a:off x="11424714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F3812-4E8D-4B7B-B549-12D7200398AB}"/>
              </a:ext>
            </a:extLst>
          </p:cNvPr>
          <p:cNvSpPr txBox="1"/>
          <p:nvPr/>
        </p:nvSpPr>
        <p:spPr>
          <a:xfrm>
            <a:off x="9572629" y="6510781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7652788D-F2DB-4A17-82DF-348BCAD0C005}"/>
              </a:ext>
            </a:extLst>
          </p:cNvPr>
          <p:cNvSpPr/>
          <p:nvPr/>
        </p:nvSpPr>
        <p:spPr>
          <a:xfrm>
            <a:off x="0" y="0"/>
            <a:ext cx="12192000" cy="6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94000"/>
                </a:schemeClr>
              </a:gs>
              <a:gs pos="100000">
                <a:schemeClr val="accent2">
                  <a:alpha val="4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D36022DA-6C6E-4FC6-B744-5D7D26F16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3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27141C-CEBE-4651-8193-EBB5428467E8}"/>
              </a:ext>
            </a:extLst>
          </p:cNvPr>
          <p:cNvGrpSpPr/>
          <p:nvPr userDrawn="1"/>
        </p:nvGrpSpPr>
        <p:grpSpPr>
          <a:xfrm>
            <a:off x="-25658" y="6412839"/>
            <a:ext cx="2726430" cy="646331"/>
            <a:chOff x="6610870" y="3602232"/>
            <a:chExt cx="2044823" cy="4847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F6E92C-F5E6-43AF-A8E7-F74F5EA36EBE}"/>
                </a:ext>
              </a:extLst>
            </p:cNvPr>
            <p:cNvSpPr txBox="1"/>
            <p:nvPr userDrawn="1"/>
          </p:nvSpPr>
          <p:spPr>
            <a:xfrm>
              <a:off x="6610870" y="3602232"/>
              <a:ext cx="686726" cy="484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6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XAR</a:t>
              </a:r>
              <a:br>
                <a:rPr lang="en-US" sz="5867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</a:br>
              <a:endParaRPr lang="en-US" sz="933">
                <a:solidFill>
                  <a:schemeClr val="bg1"/>
                </a:solidFill>
                <a:latin typeface="Bembo" panose="020B0604020202020204" pitchFamily="18" charset="0"/>
                <a:ea typeface="Segoe UI Black" panose="020B0A02040204020203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A77457-1D19-4CBD-B7AC-20CA0D154079}"/>
                </a:ext>
              </a:extLst>
            </p:cNvPr>
            <p:cNvSpPr txBox="1"/>
            <p:nvPr userDrawn="1"/>
          </p:nvSpPr>
          <p:spPr>
            <a:xfrm>
              <a:off x="7162255" y="3754910"/>
              <a:ext cx="1493438" cy="1924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67">
                  <a:solidFill>
                    <a:schemeClr val="bg1"/>
                  </a:solidFill>
                  <a:latin typeface="Bembo" panose="020B0604020202020204" pitchFamily="18" charset="0"/>
                  <a:ea typeface="Segoe UI Black" panose="020B0A02040204020203" pitchFamily="34" charset="0"/>
                </a:rPr>
                <a:t>XPU Architecture and Roadmap</a:t>
              </a:r>
              <a:endParaRPr lang="en-US" sz="1067"/>
            </a:p>
          </p:txBody>
        </p:sp>
      </p:grpSp>
    </p:spTree>
    <p:extLst>
      <p:ext uri="{BB962C8B-B14F-4D97-AF65-F5344CB8AC3E}">
        <p14:creationId xmlns:p14="http://schemas.microsoft.com/office/powerpoint/2010/main" val="196713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7" r:id="rId3"/>
    <p:sldLayoutId id="2147483675" r:id="rId4"/>
    <p:sldLayoutId id="2147483676" r:id="rId5"/>
    <p:sldLayoutId id="2147483688" r:id="rId6"/>
    <p:sldLayoutId id="2147483689" r:id="rId7"/>
    <p:sldLayoutId id="2147483687" r:id="rId8"/>
    <p:sldLayoutId id="2147483680" r:id="rId9"/>
    <p:sldLayoutId id="2147483681" r:id="rId10"/>
    <p:sldLayoutId id="2147483678" r:id="rId11"/>
    <p:sldLayoutId id="2147483679" r:id="rId12"/>
    <p:sldLayoutId id="2147483682" r:id="rId13"/>
    <p:sldLayoutId id="2147483683" r:id="rId14"/>
    <p:sldLayoutId id="2147483686" r:id="rId15"/>
    <p:sldLayoutId id="2147483684" r:id="rId16"/>
    <p:sldLayoutId id="2147483685" r:id="rId17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486836" y="381009"/>
            <a:ext cx="11214101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7235" tIns="33619" rIns="67235" bIns="33619" anchor="ctr" anchorCtr="1"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333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T Norms" panose="02000503030000020003" pitchFamily="50" charset="0"/>
            </a:endParaRPr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09603" y="123203"/>
            <a:ext cx="1080532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16" name="Rectangle 2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3" y="1438741"/>
            <a:ext cx="10805327" cy="469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3"/>
            <a:r>
              <a:rPr lang="en-US"/>
              <a:t>Second level</a:t>
            </a:r>
          </a:p>
          <a:p>
            <a:pPr lvl="4"/>
            <a:r>
              <a:rPr lang="en-US"/>
              <a:t>Third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70B036-D5F8-46C2-A07A-4F3BBD732FD1}"/>
              </a:ext>
            </a:extLst>
          </p:cNvPr>
          <p:cNvGrpSpPr/>
          <p:nvPr userDrawn="1"/>
        </p:nvGrpSpPr>
        <p:grpSpPr>
          <a:xfrm>
            <a:off x="11551920" y="6219561"/>
            <a:ext cx="640080" cy="640080"/>
            <a:chOff x="11551920" y="6219561"/>
            <a:chExt cx="640080" cy="64008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6A2073E-833B-4C0C-ADFC-AD216554C8FC}"/>
                </a:ext>
              </a:extLst>
            </p:cNvPr>
            <p:cNvSpPr/>
            <p:nvPr userDrawn="1"/>
          </p:nvSpPr>
          <p:spPr>
            <a:xfrm>
              <a:off x="11551920" y="6219561"/>
              <a:ext cx="640080" cy="640080"/>
            </a:xfrm>
            <a:prstGeom prst="rect">
              <a:avLst/>
            </a:prstGeom>
            <a:solidFill>
              <a:schemeClr val="tx2"/>
            </a:solidFill>
            <a:ln w="25400" cap="flat">
              <a:noFill/>
              <a:prstDash val="solid"/>
              <a:miter lim="4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err="1"/>
            </a:p>
          </p:txBody>
        </p:sp>
        <p:pic>
          <p:nvPicPr>
            <p:cNvPr id="8" name="Picture 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67997511-DEEE-41E3-A8F1-DBBCE64305A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/>
            <a:stretch>
              <a:fillRect/>
            </a:stretch>
          </p:blipFill>
          <p:spPr>
            <a:xfrm>
              <a:off x="11664185" y="6453522"/>
              <a:ext cx="442446" cy="172157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6AD6A-13F3-4B01-8646-CD9133F857F9}"/>
              </a:ext>
            </a:extLst>
          </p:cNvPr>
          <p:cNvSpPr/>
          <p:nvPr userDrawn="1"/>
        </p:nvSpPr>
        <p:spPr>
          <a:xfrm>
            <a:off x="11394100" y="6061207"/>
            <a:ext cx="160405" cy="160405"/>
          </a:xfrm>
          <a:prstGeom prst="rect">
            <a:avLst/>
          </a:prstGeom>
          <a:solidFill>
            <a:schemeClr val="accent1"/>
          </a:solidFill>
          <a:ln w="25400" cap="flat">
            <a:noFill/>
            <a:prstDash val="solid"/>
            <a:miter lim="400000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err="1"/>
          </a:p>
        </p:txBody>
      </p:sp>
    </p:spTree>
    <p:extLst>
      <p:ext uri="{BB962C8B-B14F-4D97-AF65-F5344CB8AC3E}">
        <p14:creationId xmlns:p14="http://schemas.microsoft.com/office/powerpoint/2010/main" val="197405728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</p:sldLayoutIdLst>
  <p:transition>
    <p:fade/>
  </p:transition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4400" b="0" spc="0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5pPr>
      <a:lvl6pPr marL="334064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6pPr>
      <a:lvl7pPr marL="668126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7pPr>
      <a:lvl8pPr marL="100219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8pPr>
      <a:lvl9pPr marL="1336248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333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Neo Sans Intel Medium" pitchFamily="34" charset="0"/>
          <a:cs typeface="Arial" charset="0"/>
        </a:defRPr>
      </a:lvl9pPr>
    </p:titleStyle>
    <p:bodyStyle>
      <a:lvl1pPr marL="365726" indent="-26244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3200" baseline="0">
          <a:solidFill>
            <a:schemeClr val="tx1"/>
          </a:solidFill>
          <a:effectLst/>
          <a:latin typeface="+mn-lt"/>
          <a:ea typeface="Intel Clear Light" panose="020B0404020203020204" pitchFamily="34" charset="0"/>
          <a:cs typeface="Intel Clear Light" panose="020B0404020203020204" pitchFamily="34" charset="0"/>
        </a:defRPr>
      </a:lvl1pPr>
      <a:lvl2pPr marL="764042" indent="-26244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Intel Clear Light" panose="020B0404020203020204" pitchFamily="34" charset="0"/>
        <a:buChar char="-"/>
        <a:defRPr sz="2667">
          <a:solidFill>
            <a:schemeClr val="tx1"/>
          </a:solidFill>
          <a:effectLst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</a:defRPr>
      </a:lvl2pPr>
      <a:lvl3pPr marL="764042" indent="-262440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tx1"/>
        </a:buClr>
        <a:buFont typeface="Intel Clear Light" panose="020B0404020203020204" pitchFamily="34" charset="0"/>
        <a:buChar char="-"/>
        <a:defRPr sz="2667">
          <a:solidFill>
            <a:schemeClr val="tx1"/>
          </a:solidFill>
          <a:effectLst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</a:defRPr>
      </a:lvl3pPr>
      <a:lvl4pPr marL="803235" indent="-2476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Wingdings" panose="05000000000000000000" pitchFamily="2" charset="2"/>
        <a:buChar char="§"/>
        <a:defRPr sz="2800" baseline="0">
          <a:solidFill>
            <a:schemeClr val="tx1"/>
          </a:solidFill>
          <a:effectLst/>
          <a:latin typeface="+mn-lt"/>
          <a:ea typeface="Intel Clear Light" panose="020B0404020203020204" pitchFamily="34" charset="0"/>
          <a:cs typeface="Intel Clear Light" panose="020B0404020203020204" pitchFamily="34" charset="0"/>
        </a:defRPr>
      </a:lvl4pPr>
      <a:lvl5pPr marL="1139769" indent="-225414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tabLst/>
        <a:defRPr sz="2400" baseline="0">
          <a:solidFill>
            <a:schemeClr val="tx1"/>
          </a:solidFill>
          <a:effectLst/>
          <a:latin typeface="+mn-lt"/>
          <a:ea typeface="Intel Clear Light" panose="020B0404020203020204" pitchFamily="34" charset="0"/>
          <a:cs typeface="Intel Clear Light" panose="020B0404020203020204" pitchFamily="34" charset="0"/>
        </a:defRPr>
      </a:lvl5pPr>
      <a:lvl6pPr marL="1596073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6pPr>
      <a:lvl7pPr marL="1930137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7pPr>
      <a:lvl8pPr marL="2264198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8pPr>
      <a:lvl9pPr marL="2598262" indent="-168193" algn="l" rtl="0" eaLnBrk="1" fontAlgn="base" hangingPunct="1">
        <a:spcBef>
          <a:spcPct val="20000"/>
        </a:spcBef>
        <a:spcAft>
          <a:spcPct val="0"/>
        </a:spcAft>
        <a:buChar char="•"/>
        <a:defRPr sz="1417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cs typeface="+mn-cs"/>
        </a:defRPr>
      </a:lvl9pPr>
    </p:bodyStyle>
    <p:otherStyle>
      <a:defPPr>
        <a:defRPr lang="en-US"/>
      </a:defPPr>
      <a:lvl1pPr marL="0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34064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668126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02190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36248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0312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2004371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338434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672495" algn="l" defTabSz="668126" rtl="0" eaLnBrk="1" latinLnBrk="0" hangingPunct="1"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hyperlink" Target="https://en.wikipedia.org/wiki/G%C3%B6del_Prize" TargetMode="External"/><Relationship Id="rId10" Type="http://schemas.openxmlformats.org/officeDocument/2006/relationships/image" Target="../media/image52.png"/><Relationship Id="rId4" Type="http://schemas.openxmlformats.org/officeDocument/2006/relationships/hyperlink" Target="https://en.wikipedia.org/wiki/Oded_Regev_(computer_scientist)" TargetMode="External"/><Relationship Id="rId9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EF8C-CA0F-4DCD-949B-834889C595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010" y="1482522"/>
            <a:ext cx="6045821" cy="1097280"/>
          </a:xfrm>
        </p:spPr>
        <p:txBody>
          <a:bodyPr>
            <a:normAutofit/>
          </a:bodyPr>
          <a:lstStyle/>
          <a:p>
            <a:r>
              <a:rPr lang="en-US" dirty="0">
                <a:latin typeface="Intel Clear Pro"/>
              </a:rPr>
              <a:t>FHE MOD2.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DA10C7-D5DE-4B2A-9B20-4125FB057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518" y="5139342"/>
            <a:ext cx="1897731" cy="389630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Jan20</a:t>
            </a:r>
            <a:r>
              <a:rPr lang="en-US" sz="2000" baseline="30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2021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09F48D-6D88-4598-B7EC-DFFB1D068A74}"/>
              </a:ext>
            </a:extLst>
          </p:cNvPr>
          <p:cNvSpPr txBox="1">
            <a:spLocks/>
          </p:cNvSpPr>
          <p:nvPr/>
        </p:nvSpPr>
        <p:spPr>
          <a:xfrm>
            <a:off x="751888" y="2811398"/>
            <a:ext cx="6096063" cy="107320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17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354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53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709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5886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indent="0" algn="ctr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Alexey Titov,</a:t>
            </a:r>
          </a:p>
          <a:p>
            <a:r>
              <a:rPr lang="en-US" sz="3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Alexander Lyashevsky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2C5A4-127E-4978-BCE8-BDE6F221937B}"/>
              </a:ext>
            </a:extLst>
          </p:cNvPr>
          <p:cNvSpPr txBox="1"/>
          <p:nvPr/>
        </p:nvSpPr>
        <p:spPr>
          <a:xfrm>
            <a:off x="852417" y="4189547"/>
            <a:ext cx="104871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Inspired by </a:t>
            </a:r>
            <a:r>
              <a:rPr lang="pl-PL" i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Boaz Barak and Zvika Brakerski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https://windowsontheory.org/2012/05/02/building-the-swiss-army-knife/</a:t>
            </a:r>
          </a:p>
        </p:txBody>
      </p:sp>
    </p:spTree>
    <p:extLst>
      <p:ext uri="{BB962C8B-B14F-4D97-AF65-F5344CB8AC3E}">
        <p14:creationId xmlns:p14="http://schemas.microsoft.com/office/powerpoint/2010/main" val="84052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80C87-2ABE-46B6-8A84-8EF401A65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71ED8C-6765-43D5-B9D0-5ADF8ED3C12A}"/>
                  </a:ext>
                </a:extLst>
              </p:cNvPr>
              <p:cNvSpPr txBox="1"/>
              <p:nvPr/>
            </p:nvSpPr>
            <p:spPr>
              <a:xfrm>
                <a:off x="1429887" y="0"/>
                <a:ext cx="609654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𝑎𝑑𝑑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400" dirty="0"/>
                  <a:t> mod(2)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71ED8C-6765-43D5-B9D0-5ADF8ED3C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887" y="0"/>
                <a:ext cx="6096541" cy="769441"/>
              </a:xfrm>
              <a:prstGeom prst="rect">
                <a:avLst/>
              </a:prstGeom>
              <a:blipFill>
                <a:blip r:embed="rId3"/>
                <a:stretch>
                  <a:fillRect t="-15873" r="-3100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ED6586C-E1AB-4258-8E23-7E5AE23AFF33}"/>
              </a:ext>
            </a:extLst>
          </p:cNvPr>
          <p:cNvGrpSpPr/>
          <p:nvPr/>
        </p:nvGrpSpPr>
        <p:grpSpPr>
          <a:xfrm>
            <a:off x="1459383" y="1096958"/>
            <a:ext cx="6583997" cy="4791481"/>
            <a:chOff x="1459383" y="1096958"/>
            <a:chExt cx="6583997" cy="47914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8CBED4C-1E6F-415A-B392-E09DDAD04120}"/>
                    </a:ext>
                  </a:extLst>
                </p:cNvPr>
                <p:cNvSpPr txBox="1"/>
                <p:nvPr/>
              </p:nvSpPr>
              <p:spPr>
                <a:xfrm>
                  <a:off x="1463758" y="1096958"/>
                  <a:ext cx="6579622" cy="42024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514350" indent="-514350">
                    <a:buAutoNum type="arabicPeriod"/>
                  </a:pPr>
                  <a:r>
                    <a:rPr lang="en-US" dirty="0"/>
                    <a:t>Decrypt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𝑎𝑑𝑑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6356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baseline="-2000" dirty="0">
                              <a:highlight>
                                <a:srgbClr val="FFFFFF"/>
                              </a:highlight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) 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</m:d>
                      <m:r>
                        <a:rPr lang="en-US" b="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n-US" b="0" i="1" dirty="0">
                    <a:highlight>
                      <a:srgbClr val="FFFFFF"/>
                    </a:highlight>
                    <a:latin typeface="Cambria Math" panose="02040503050406030204" pitchFamily="18" charset="0"/>
                  </a:endParaRPr>
                </a:p>
                <a:p>
                  <a:pPr marL="514350" indent="-514350">
                    <a:buAutoNum type="arabicPeriod"/>
                  </a:pPr>
                  <a:endParaRPr lang="en-US" b="0" i="1" dirty="0">
                    <a:highlight>
                      <a:srgbClr val="FFFFFF"/>
                    </a:highlight>
                    <a:latin typeface="Cambria Math" panose="02040503050406030204" pitchFamily="18" charset="0"/>
                  </a:endParaRPr>
                </a:p>
                <a:p>
                  <a:pPr marL="514350" indent="-514350"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 +</m:t>
                          </m:r>
                          <m:sSub>
                            <m:sSubPr>
                              <m:ctrlPr>
                                <a:rPr lang="en-US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)</m:t>
                          </m:r>
                          <m:r>
                            <a:rPr lang="en-US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dirty="0" smtClean="0">
                          <a:highlight>
                            <a:srgbClr val="FFFFFF"/>
                          </a:highlight>
                        </a:rPr>
                        <m:t>=</m:t>
                      </m:r>
                    </m:oMath>
                  </a14:m>
                  <a:endParaRPr lang="en-US" b="0" i="0" dirty="0">
                    <a:highlight>
                      <a:srgbClr val="FFFFFF"/>
                    </a:highlight>
                  </a:endParaRPr>
                </a:p>
                <a:p>
                  <a:pPr marL="514350" indent="-514350">
                    <a:buAutoNum type="arabicPeriod"/>
                  </a:pPr>
                  <a:endParaRPr lang="en-US" b="0" i="0" dirty="0">
                    <a:highlight>
                      <a:srgbClr val="FFFFFF"/>
                    </a:highlight>
                  </a:endParaRPr>
                </a:p>
                <a:p>
                  <a:pPr marL="514350" indent="-514350"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b="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((</m:t>
                          </m:r>
                          <m:sSub>
                            <m:sSubPr>
                              <m:ctrlPr>
                                <a:rPr lang="el-GR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highlight>
                                    <a:srgbClr val="FFFFFF"/>
                                  </a:highlight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dirty="0">
                                  <a:highlight>
                                    <a:srgbClr val="FFFFFF"/>
                                  </a:highlight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) + 2</m:t>
                          </m:r>
                          <m:sSub>
                            <m:sSubPr>
                              <m:ctrlP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) + ((</m:t>
                          </m:r>
                          <m:sSub>
                            <m:sSubPr>
                              <m:ctrlPr>
                                <a:rPr lang="el-GR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highlight>
                                    <a:srgbClr val="FFFFFF"/>
                                  </a:highlight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 + </m:t>
                          </m:r>
                          <m:sSub>
                            <m:sSubPr>
                              <m:ctrlP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dirty="0">
                                  <a:highlight>
                                    <a:srgbClr val="FFFFFF"/>
                                  </a:highlight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) + 2</m:t>
                          </m:r>
                          <m:sSub>
                            <m:sSubPr>
                              <m:ctrlP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</m:d>
                      <m:r>
                        <m:rPr>
                          <m:nor/>
                        </m:rPr>
                        <a:rPr lang="en-US" b="0" i="0" dirty="0" smtClean="0">
                          <a:highlight>
                            <a:srgbClr val="FFFFFF"/>
                          </a:highlight>
                        </a:rPr>
                        <m:t>=</m:t>
                      </m:r>
                    </m:oMath>
                  </a14:m>
                  <a:endParaRPr lang="en-US" b="0" i="0" dirty="0">
                    <a:highlight>
                      <a:srgbClr val="FFFFFF"/>
                    </a:highlight>
                  </a:endParaRPr>
                </a:p>
                <a:p>
                  <a:pPr marL="514350" indent="-514350">
                    <a:buAutoNum type="arabicPeriod"/>
                  </a:pPr>
                  <a:endParaRPr lang="en-US" b="0" i="0" dirty="0">
                    <a:highlight>
                      <a:srgbClr val="FFFFFF"/>
                    </a:highlight>
                  </a:endParaRPr>
                </a:p>
                <a:p>
                  <a:pPr marL="514350" indent="-514350"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b="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dirty="0">
                                  <a:highlight>
                                    <a:srgbClr val="FFFFFF"/>
                                  </a:highlight>
                                </a:rPr>
                                <m:t>((</m:t>
                              </m:r>
                              <m:sSub>
                                <m:sSubPr>
                                  <m:ctrlPr>
                                    <a:rPr lang="el-GR" i="1" dirty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>
                                      <a:highlight>
                                        <a:srgbClr val="FFFFFF"/>
                                      </a:highlight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>
                                  <a:highlight>
                                    <a:srgbClr val="FFFFFF"/>
                                  </a:highlight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lang="el-GR" i="1" dirty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>
                                      <a:highlight>
                                        <a:srgbClr val="FFFFFF"/>
                                      </a:highlight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>
                                  <a:highlight>
                                    <a:srgbClr val="FFFFFF"/>
                                  </a:highlight>
                                </a:rPr>
                                <m:t>) + (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highlight>
                                        <a:srgbClr val="FFFFFF"/>
                                      </a:highlight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>
                                  <a:highlight>
                                    <a:srgbClr val="FFFFFF"/>
                                  </a:highlight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dirty="0">
                                      <a:highlight>
                                        <a:srgbClr val="FFFFFF"/>
                                      </a:highlight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>
                                  <a:highlight>
                                    <a:srgbClr val="FFFFFF"/>
                                  </a:highlight>
                                </a:rPr>
                                <m:t>) + 2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 dirty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>
                                  <a:highlight>
                                    <a:srgbClr val="FFFFFF"/>
                                  </a:highlight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b="0" i="0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n-US" b="0" i="0" dirty="0">
                    <a:highlight>
                      <a:srgbClr val="FFFFFF"/>
                    </a:highlight>
                    <a:latin typeface="Cambria Math" panose="02040503050406030204" pitchFamily="18" charset="0"/>
                  </a:endParaRPr>
                </a:p>
                <a:p>
                  <a:pPr marL="514350" indent="-514350">
                    <a:buAutoNum type="arabicPeriod"/>
                  </a:pPr>
                  <a:endParaRPr lang="en-US" b="0" i="0" dirty="0">
                    <a:highlight>
                      <a:srgbClr val="FFFFFF"/>
                    </a:highlight>
                    <a:latin typeface="Cambria Math" panose="02040503050406030204" pitchFamily="18" charset="0"/>
                  </a:endParaRPr>
                </a:p>
                <a:p>
                  <a:pPr marL="514350" indent="-514350"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((</m:t>
                          </m:r>
                          <m:sSub>
                            <m:sSubPr>
                              <m:ctrlPr>
                                <a:rPr lang="el-GR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highlight>
                                    <a:srgbClr val="FFFFFF"/>
                                  </a:highlight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 + </m:t>
                          </m:r>
                          <m:sSub>
                            <m:sSubPr>
                              <m:ctrlPr>
                                <a:rPr lang="el-GR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highlight>
                                    <a:srgbClr val="FFFFFF"/>
                                  </a:highlight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) + (</m:t>
                          </m:r>
                          <m:sSub>
                            <m:sSubPr>
                              <m:ctrlP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dirty="0">
                                  <a:highlight>
                                    <a:srgbClr val="FFFFFF"/>
                                  </a:highlight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dirty="0">
                                  <a:highlight>
                                    <a:srgbClr val="FFFFFF"/>
                                  </a:highlight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 marL="514350" indent="-514350">
                    <a:buAutoNum type="arabicPeriod"/>
                  </a:pPr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 marL="514350" indent="-514350">
                    <a:buAutoNum type="arabicPeriod"/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srgbClr val="92D050"/>
                          </a:solidFill>
                          <a:highlight>
                            <a:srgbClr val="FFFFFF"/>
                          </a:highlight>
                        </a:rPr>
                        <m:t>(</m:t>
                      </m:r>
                      <m:sSub>
                        <m:sSubPr>
                          <m:ctrlPr>
                            <a:rPr lang="el-GR" i="1" dirty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</a:rPr>
                            <m:t>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solidFill>
                            <a:srgbClr val="92D050"/>
                          </a:solidFill>
                          <a:highlight>
                            <a:srgbClr val="FFFFFF"/>
                          </a:highlight>
                        </a:rPr>
                        <m:t> + </m:t>
                      </m:r>
                      <m:sSub>
                        <m:sSubPr>
                          <m:ctrlPr>
                            <a:rPr lang="el-GR" i="1" dirty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</a:rPr>
                            <m:t>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solidFill>
                            <a:srgbClr val="92D050"/>
                          </a:solidFill>
                          <a:highlight>
                            <a:srgbClr val="FFFFFF"/>
                          </a:highlight>
                        </a:rPr>
                        <m:t>)</m:t>
                      </m:r>
                    </m:oMath>
                  </a14:m>
                  <a:endParaRPr lang="en-US" b="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8CBED4C-1E6F-415A-B392-E09DDAD041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758" y="1096958"/>
                  <a:ext cx="6579622" cy="4202497"/>
                </a:xfrm>
                <a:prstGeom prst="rect">
                  <a:avLst/>
                </a:prstGeom>
                <a:blipFill>
                  <a:blip r:embed="rId4"/>
                  <a:stretch>
                    <a:fillRect l="-1668" t="-1742" b="-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683FD32-588C-45E4-BD62-E9D8A5B0EBC0}"/>
                    </a:ext>
                  </a:extLst>
                </p:cNvPr>
                <p:cNvSpPr txBox="1"/>
                <p:nvPr/>
              </p:nvSpPr>
              <p:spPr>
                <a:xfrm>
                  <a:off x="1459383" y="5426774"/>
                  <a:ext cx="5761064" cy="461665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highlight>
                        <a:srgbClr val="FFFFFF"/>
                      </a:highlight>
                    </a:rPr>
                    <a:t>iff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dirty="0">
                                  <a:highlight>
                                    <a:srgbClr val="FFFFFF"/>
                                  </a:highlight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dirty="0">
                                  <a:highlight>
                                    <a:srgbClr val="FFFFFF"/>
                                  </a:highlight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nor/>
                        </m:rPr>
                        <a:rPr lang="en-US" b="0" i="0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highlight>
                            <a:srgbClr val="FFFFFF"/>
                          </a:highlight>
                        </a:rPr>
                        <m:t>&lt;</m:t>
                      </m:r>
                      <m:r>
                        <a:rPr lang="en-US" i="1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&lt;1/2</m:t>
                      </m:r>
                      <m:r>
                        <m:rPr>
                          <m:nor/>
                        </m:rPr>
                        <a:rPr lang="en-US" b="0" i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− </m:t>
                      </m:r>
                      <m:r>
                        <m:rPr>
                          <m:nor/>
                        </m:rPr>
                        <a:rPr lang="en-US" b="0" i="0" dirty="0" smtClean="0">
                          <a:highlight>
                            <a:srgbClr val="FFFFFF"/>
                          </a:highlight>
                        </a:rPr>
                        <m:t>additive</m:t>
                      </m:r>
                      <m:r>
                        <m:rPr>
                          <m:nor/>
                        </m:rPr>
                        <a:rPr lang="en-US" b="0" i="0" dirty="0" smtClean="0">
                          <a:highlight>
                            <a:srgbClr val="FFFFFF"/>
                          </a:highlight>
                        </a:rPr>
                        <m:t> "</m:t>
                      </m:r>
                      <m:r>
                        <m:rPr>
                          <m:nor/>
                        </m:rPr>
                        <a:rPr lang="en-US" b="0" i="0" dirty="0" smtClean="0">
                          <a:highlight>
                            <a:srgbClr val="FFFFFF"/>
                          </a:highlight>
                        </a:rPr>
                        <m:t>noise</m:t>
                      </m:r>
                      <m:r>
                        <m:rPr>
                          <m:nor/>
                        </m:rPr>
                        <a:rPr lang="en-US" b="0" i="0" dirty="0" smtClean="0">
                          <a:highlight>
                            <a:srgbClr val="FFFFFF"/>
                          </a:highlight>
                        </a:rPr>
                        <m:t>"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683FD32-588C-45E4-BD62-E9D8A5B0EB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9383" y="5426774"/>
                  <a:ext cx="5761064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1587" t="-9211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486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7B4040-1659-4006-BA86-F516DF376A9D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𝑚𝑢𝑙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𝑀𝑢𝑙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7B4040-1659-4006-BA86-F516DF376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201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85155-8F42-43C8-9CB0-4C995A660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671DB8-843A-4D0B-958C-C4393B4D8E12}"/>
              </a:ext>
            </a:extLst>
          </p:cNvPr>
          <p:cNvGrpSpPr/>
          <p:nvPr/>
        </p:nvGrpSpPr>
        <p:grpSpPr>
          <a:xfrm>
            <a:off x="404262" y="1097280"/>
            <a:ext cx="9995189" cy="1424527"/>
            <a:chOff x="404262" y="1097280"/>
            <a:chExt cx="9995189" cy="14245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E34F6CF-CB5F-414F-99F6-782FEE86E796}"/>
                    </a:ext>
                  </a:extLst>
                </p:cNvPr>
                <p:cNvSpPr txBox="1"/>
                <p:nvPr/>
              </p:nvSpPr>
              <p:spPr>
                <a:xfrm>
                  <a:off x="404262" y="1875476"/>
                  <a:ext cx="449546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sz="3600" i="1" dirty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600" dirty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600" i="1" dirty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600" i="1" dirty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3600" baseline="-2000" dirty="0">
                                <a:highlight>
                                  <a:srgbClr val="FFFFFF"/>
                                </a:highlight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sz="3600" dirty="0">
                                <a:highlight>
                                  <a:srgbClr val="FFFFFF"/>
                                </a:highlight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3600" dirty="0">
                                <a:highlight>
                                  <a:srgbClr val="FFFFFF"/>
                                </a:highlight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3600" dirty="0">
                                <a:highlight>
                                  <a:srgbClr val="FFFFFF"/>
                                </a:highlight>
                              </a:rPr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US" sz="3600" dirty="0">
                                <a:highlight>
                                  <a:srgbClr val="FFFFFF"/>
                                </a:highlight>
                              </a:rPr>
                              <m:t>(2)</m:t>
                            </m:r>
                          </m:e>
                        </m:d>
                        <m:r>
                          <a:rPr lang="en-US" sz="3600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l-GR" sz="3600" i="1" dirty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3600" dirty="0">
                                <a:highlight>
                                  <a:srgbClr val="FFFFFF"/>
                                </a:highlight>
                              </a:rPr>
                              <m:t>σ</m:t>
                            </m:r>
                          </m:e>
                          <m:sub>
                            <m:r>
                              <a:rPr lang="en-US" sz="3600" i="1" dirty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b="0" dirty="0">
                    <a:highlight>
                      <a:srgbClr val="FFFFFF"/>
                    </a:highlight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E34F6CF-CB5F-414F-99F6-782FEE86E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62" y="1875476"/>
                  <a:ext cx="4495461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EF0E2F-3244-4103-83FF-D394B6AAB566}"/>
                </a:ext>
              </a:extLst>
            </p:cNvPr>
            <p:cNvSpPr txBox="1"/>
            <p:nvPr/>
          </p:nvSpPr>
          <p:spPr>
            <a:xfrm>
              <a:off x="586782" y="1097280"/>
              <a:ext cx="14670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Given: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D310C82-213A-4495-99C7-CE676BBDEDE1}"/>
                    </a:ext>
                  </a:extLst>
                </p:cNvPr>
                <p:cNvSpPr txBox="1"/>
                <p:nvPr/>
              </p:nvSpPr>
              <p:spPr>
                <a:xfrm>
                  <a:off x="5983563" y="1875475"/>
                  <a:ext cx="441588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sz="3600" i="1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600" dirty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600" i="1" dirty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600" b="0" i="1" dirty="0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3600" baseline="-2000" dirty="0">
                                <a:highlight>
                                  <a:srgbClr val="FFFFFF"/>
                                </a:highlight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sz="3600" dirty="0">
                                <a:highlight>
                                  <a:srgbClr val="FFFFFF"/>
                                </a:highlight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3600" dirty="0">
                                <a:highlight>
                                  <a:srgbClr val="FFFFFF"/>
                                </a:highlight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3600" dirty="0">
                                <a:highlight>
                                  <a:srgbClr val="FFFFFF"/>
                                </a:highlight>
                              </a:rPr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US" sz="3600" dirty="0">
                                <a:highlight>
                                  <a:srgbClr val="FFFFFF"/>
                                </a:highlight>
                              </a:rPr>
                              <m:t>(2)</m:t>
                            </m:r>
                          </m:e>
                        </m:d>
                        <m:r>
                          <a:rPr lang="en-US" sz="3600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l-GR" sz="3600" i="1" dirty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3600" dirty="0">
                                <a:highlight>
                                  <a:srgbClr val="FFFFFF"/>
                                </a:highlight>
                              </a:rPr>
                              <m:t>σ</m:t>
                            </m:r>
                          </m:e>
                          <m:sub>
                            <m:r>
                              <a:rPr lang="en-US" sz="3600" b="0" i="1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600" b="0" dirty="0">
                    <a:highlight>
                      <a:srgbClr val="FFFFFF"/>
                    </a:highlight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D310C82-213A-4495-99C7-CE676BBDE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3563" y="1875475"/>
                  <a:ext cx="441588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E218E9B-797F-4684-8864-5965766A6C18}"/>
              </a:ext>
            </a:extLst>
          </p:cNvPr>
          <p:cNvGrpSpPr/>
          <p:nvPr/>
        </p:nvGrpSpPr>
        <p:grpSpPr>
          <a:xfrm>
            <a:off x="497984" y="3069542"/>
            <a:ext cx="6727291" cy="1589817"/>
            <a:chOff x="497984" y="3069542"/>
            <a:chExt cx="6727291" cy="158981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C5FA78-7DFB-4472-9CEF-68DAE57DC264}"/>
                </a:ext>
              </a:extLst>
            </p:cNvPr>
            <p:cNvSpPr txBox="1"/>
            <p:nvPr/>
          </p:nvSpPr>
          <p:spPr>
            <a:xfrm>
              <a:off x="548337" y="3069542"/>
              <a:ext cx="19239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Wanted: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EC6CAC6-70DA-474D-837D-F11C24D8D677}"/>
                    </a:ext>
                  </a:extLst>
                </p:cNvPr>
                <p:cNvSpPr txBox="1"/>
                <p:nvPr/>
              </p:nvSpPr>
              <p:spPr>
                <a:xfrm>
                  <a:off x="497984" y="4013028"/>
                  <a:ext cx="672729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⌊"/>
                            <m:endChr m:val="⌋"/>
                            <m:ctrlPr>
                              <a:rPr lang="en-US" sz="3600" i="1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3600" dirty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600" i="1" dirty="0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solidFill>
                                      <a:srgbClr val="FF0000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600" b="0" i="1" dirty="0" smtClean="0">
                                    <a:solidFill>
                                      <a:srgbClr val="FF0000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𝑚𝑢𝑙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3600" b="0" i="0" dirty="0" smtClean="0">
                                <a:solidFill>
                                  <a:srgbClr val="06356E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600" i="1" dirty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600" i="1" dirty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600" b="0" i="1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3600" i="1" dirty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 dirty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600" b="0" i="1" dirty="0" smtClean="0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600" b="0" i="1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3600" baseline="-2000" dirty="0">
                                <a:highlight>
                                  <a:srgbClr val="FFFFFF"/>
                                </a:highlight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sz="3600" dirty="0">
                                <a:highlight>
                                  <a:srgbClr val="FFFFFF"/>
                                </a:highlight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sz="3600" dirty="0">
                                <a:highlight>
                                  <a:srgbClr val="FFFFFF"/>
                                </a:highlight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sz="3600" dirty="0">
                                <a:highlight>
                                  <a:srgbClr val="FFFFFF"/>
                                </a:highlight>
                              </a:rPr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US" sz="3600" dirty="0">
                                <a:highlight>
                                  <a:srgbClr val="FFFFFF"/>
                                </a:highlight>
                              </a:rPr>
                              <m:t>(2)</m:t>
                            </m:r>
                          </m:e>
                        </m:d>
                        <m:r>
                          <a:rPr lang="en-US" sz="3600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l-GR" sz="3600" i="1" dirty="0" smtClean="0">
                                <a:solidFill>
                                  <a:srgbClr val="92D050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3600" dirty="0">
                                <a:solidFill>
                                  <a:srgbClr val="92D050"/>
                                </a:solidFill>
                                <a:highlight>
                                  <a:srgbClr val="FFFFFF"/>
                                </a:highlight>
                              </a:rPr>
                              <m:t>σ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92D050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l-GR" sz="3600" i="1" dirty="0">
                                <a:solidFill>
                                  <a:srgbClr val="92D050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l-GR" sz="3600" dirty="0">
                                <a:solidFill>
                                  <a:srgbClr val="92D050"/>
                                </a:solidFill>
                                <a:highlight>
                                  <a:srgbClr val="FFFFFF"/>
                                </a:highlight>
                              </a:rPr>
                              <m:t>σ</m:t>
                            </m:r>
                          </m:e>
                          <m:sub>
                            <m:r>
                              <a:rPr lang="en-US" sz="3600" i="1" dirty="0">
                                <a:solidFill>
                                  <a:srgbClr val="92D050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600" b="0" dirty="0">
                    <a:highlight>
                      <a:srgbClr val="FFFFFF"/>
                    </a:highlight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EC6CAC6-70DA-474D-837D-F11C24D8D6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984" y="4013028"/>
                  <a:ext cx="6727291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109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85155-8F42-43C8-9CB0-4C995A660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8C4273-FD47-48EC-99C5-E463C22C63EB}"/>
                  </a:ext>
                </a:extLst>
              </p:cNvPr>
              <p:cNvSpPr txBox="1"/>
              <p:nvPr/>
            </p:nvSpPr>
            <p:spPr>
              <a:xfrm>
                <a:off x="609557" y="445692"/>
                <a:ext cx="10486653" cy="1343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320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200" b="0" i="0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1. </m:t>
                          </m:r>
                          <m:r>
                            <m:rPr>
                              <m:nor/>
                            </m:rPr>
                            <a:rPr lang="el-GR" sz="3200" dirty="0" smtClean="0">
                              <a:highlight>
                                <a:srgbClr val="FFFFFF"/>
                              </a:highlight>
                            </a:rPr>
                            <m:t>σ</m:t>
                          </m:r>
                        </m:e>
                        <m:sub>
                          <m:r>
                            <a:rPr lang="en-US" sz="3200" b="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l-GR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3200" dirty="0">
                              <a:highlight>
                                <a:srgbClr val="FFFFFF"/>
                              </a:highlight>
                            </a:rPr>
                            <m:t>σ</m:t>
                          </m:r>
                        </m:e>
                        <m:sub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200" baseline="-2000" dirty="0">
                          <a:highlight>
                            <a:srgbClr val="FFFFFF"/>
                          </a:highlight>
                        </a:rPr>
                        <m:t>∗</m:t>
                      </m:r>
                      <m:r>
                        <m:rPr>
                          <m:nor/>
                        </m:rPr>
                        <a:rPr lang="en-US" sz="3200" dirty="0">
                          <a:highlight>
                            <a:srgbClr val="FFFFFF"/>
                          </a:highlight>
                        </a:rPr>
                        <m:t>s</m:t>
                      </m:r>
                      <m:r>
                        <a:rPr lang="en-US" sz="3200" b="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3200" b="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baseline="-2000" dirty="0">
                              <a:highlight>
                                <a:srgbClr val="FFFFFF"/>
                              </a:highlight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highlight>
                                <a:srgbClr val="FFFFFF"/>
                              </a:highlight>
                            </a:rPr>
                            <m:t>s</m:t>
                          </m:r>
                        </m:e>
                      </m:d>
                      <m:r>
                        <a:rPr lang="en-US" sz="3200" b="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b="0" i="1" dirty="0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sz="3200" b="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b="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Decrypt</m:t>
                      </m:r>
                      <m:r>
                        <m:rPr>
                          <m:nor/>
                        </m:rPr>
                        <a:rPr lang="en-US" sz="3200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𝑚𝑢𝑙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200" baseline="-2000" dirty="0">
                          <a:highlight>
                            <a:srgbClr val="FFFFFF"/>
                          </a:highlight>
                        </a:rPr>
                        <m:t>∗</m:t>
                      </m:r>
                      <m:r>
                        <m:rPr>
                          <m:nor/>
                        </m:rPr>
                        <a:rPr lang="en-US" sz="3200" dirty="0">
                          <a:highlight>
                            <a:srgbClr val="FFFFFF"/>
                          </a:highlight>
                        </a:rPr>
                        <m:t>s</m:t>
                      </m:r>
                      <m:r>
                        <m:rPr>
                          <m:nor/>
                        </m:rPr>
                        <a:rPr lang="en-US" sz="3200" dirty="0" smtClean="0">
                          <a:highlight>
                            <a:srgbClr val="FFFFFF"/>
                          </a:highlight>
                        </a:rPr>
                        <m:t>)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highlight>
                            <a:srgbClr val="FFFFFF"/>
                          </a:highlight>
                        </a:rPr>
                        <m:t> </m:t>
                      </m:r>
                      <m:r>
                        <a:rPr lang="en-US" sz="3200" b="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3200" b="0" dirty="0"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38C4273-FD47-48EC-99C5-E463C22C6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57" y="445692"/>
                <a:ext cx="10486653" cy="1343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42FCE-58D0-4427-8007-E48A228199E3}"/>
                  </a:ext>
                </a:extLst>
              </p:cNvPr>
              <p:cNvSpPr txBox="1"/>
              <p:nvPr/>
            </p:nvSpPr>
            <p:spPr>
              <a:xfrm>
                <a:off x="686965" y="1788752"/>
                <a:ext cx="5829391" cy="780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𝐸𝑛𝑐𝑟𝑦𝑝𝑡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 dirty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i="1" dirty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 dirty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3200" i="1" dirty="0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142FCE-58D0-4427-8007-E48A22819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65" y="1788752"/>
                <a:ext cx="5829391" cy="780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251165-D7AE-4D81-823B-DEDBD2D9E2D1}"/>
                  </a:ext>
                </a:extLst>
              </p:cNvPr>
              <p:cNvSpPr txBox="1"/>
              <p:nvPr/>
            </p:nvSpPr>
            <p:spPr>
              <a:xfrm>
                <a:off x="686965" y="2901709"/>
                <a:ext cx="11034303" cy="13430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3.</m:t>
                      </m:r>
                      <m:r>
                        <a:rPr lang="el-GR" sz="3200" i="1" dirty="0" smtClean="0">
                          <a:solidFill>
                            <a:srgbClr val="92D050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sz="3200" i="1" dirty="0" smtClean="0">
                              <a:solidFill>
                                <a:schemeClr val="accent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accent1"/>
                              </a:solidFill>
                              <a:highlight>
                                <a:srgbClr val="FFFFFF"/>
                              </a:highlight>
                            </a:rPr>
                            <m:t>σ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accent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l-GR" sz="3200" i="1" dirty="0">
                              <a:solidFill>
                                <a:schemeClr val="accent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chemeClr val="accent1"/>
                              </a:solidFill>
                              <a:highlight>
                                <a:srgbClr val="FFFFFF"/>
                              </a:highlight>
                            </a:rPr>
                            <m:t>σ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chemeClr val="accent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3200" b="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highlight>
                                        <a:srgbClr val="FFFFFF"/>
                                      </a:highlight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r>
                        <a:rPr lang="en-US" sz="3200" b="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3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) ∗</m:t>
                          </m:r>
                          <m:r>
                            <a:rPr lang="en-US" sz="3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251165-D7AE-4D81-823B-DEDBD2D9E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65" y="2901709"/>
                <a:ext cx="11034303" cy="1343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1C4972-21E0-4940-8936-399502A49F3C}"/>
                  </a:ext>
                </a:extLst>
              </p:cNvPr>
              <p:cNvSpPr/>
              <p:nvPr/>
            </p:nvSpPr>
            <p:spPr>
              <a:xfrm>
                <a:off x="686965" y="4462895"/>
                <a:ext cx="6125459" cy="1343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4. </m:t>
                      </m:r>
                      <m:r>
                        <m:rPr>
                          <m:nor/>
                        </m:rPr>
                        <a:rPr lang="en-US" sz="3200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i="1" dirty="0" smtClean="0">
                              <a:solidFill>
                                <a:srgbClr val="FF0000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rgbClr val="FF0000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𝑚𝑢𝑙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accent1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3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m:rPr>
                          <m:nor/>
                        </m:rPr>
                        <a:rPr lang="en-US" sz="3200" baseline="-2000" dirty="0">
                          <a:highlight>
                            <a:srgbClr val="FFFFFF"/>
                          </a:highlight>
                        </a:rPr>
                        <m:t>∗</m:t>
                      </m:r>
                      <m:r>
                        <m:rPr>
                          <m:nor/>
                        </m:rPr>
                        <a:rPr lang="en-US" sz="3200" dirty="0">
                          <a:highlight>
                            <a:srgbClr val="FFFFFF"/>
                          </a:highlight>
                        </a:rPr>
                        <m:t>s</m:t>
                      </m:r>
                      <m:r>
                        <m:rPr>
                          <m:nor/>
                        </m:rPr>
                        <a:rPr lang="en-US" sz="3200" dirty="0">
                          <a:highlight>
                            <a:srgbClr val="FFFFFF"/>
                          </a:highlight>
                        </a:rPr>
                        <m:t>) = </m:t>
                      </m:r>
                      <m:sSub>
                        <m:sSubPr>
                          <m:ctrlPr>
                            <a:rPr lang="el-GR" sz="3200" i="1" dirty="0" smtClean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</a:rPr>
                            <m:t>σ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l-GR" sz="3200" i="1" dirty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sz="3200" dirty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</a:rPr>
                            <m:t>σ</m:t>
                          </m:r>
                        </m:e>
                        <m:sub>
                          <m:r>
                            <a:rPr lang="en-US" sz="3200" i="1" dirty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1C4972-21E0-4940-8936-399502A49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65" y="4462895"/>
                <a:ext cx="6125459" cy="13430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782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80C87-2ABE-46B6-8A84-8EF401A65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79B070-0ACB-4677-A07D-A92E36156B31}"/>
                  </a:ext>
                </a:extLst>
              </p:cNvPr>
              <p:cNvSpPr txBox="1"/>
              <p:nvPr/>
            </p:nvSpPr>
            <p:spPr>
              <a:xfrm>
                <a:off x="1766677" y="102456"/>
                <a:ext cx="6359241" cy="1989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𝑚𝑢𝑙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3200" b="0" i="0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3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𝑠𝑜𝑚𝑒𝑡h𝑖𝑛𝑔</m:t>
                          </m:r>
                        </m:e>
                      </m:nary>
                    </m:oMath>
                  </m:oMathPara>
                </a14:m>
                <a:endParaRPr lang="en-US" sz="3200" i="1" dirty="0">
                  <a:highlight>
                    <a:srgbClr val="FFFFFF"/>
                  </a:highlight>
                  <a:latin typeface="Cambria Math" panose="02040503050406030204" pitchFamily="18" charset="0"/>
                </a:endParaRPr>
              </a:p>
              <a:p>
                <a:r>
                  <a:rPr lang="en-US" sz="3200" i="1" dirty="0">
                    <a:highlight>
                      <a:srgbClr val="FFFFFF"/>
                    </a:highlight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sz="32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𝐸𝑛𝑐𝑟𝑦𝑝𝑡</m:t>
                        </m:r>
                      </m:e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i="1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3200" i="1"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sub>
                    </m:sSub>
                    <m:r>
                      <a:rPr lang="en-US" sz="32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,0&lt;</m:t>
                    </m:r>
                    <m:r>
                      <a:rPr lang="en-US" sz="32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&lt; </m:t>
                    </m:r>
                    <m:sSup>
                      <m:sSupPr>
                        <m:ctrlPr>
                          <a:rPr lang="en-US" sz="3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3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i="1" dirty="0">
                  <a:highlight>
                    <a:srgbClr val="FFFFFF"/>
                  </a:highlight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79B070-0ACB-4677-A07D-A92E36156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677" y="102456"/>
                <a:ext cx="6359241" cy="1989904"/>
              </a:xfrm>
              <a:prstGeom prst="rect">
                <a:avLst/>
              </a:prstGeom>
              <a:blipFill>
                <a:blip r:embed="rId2"/>
                <a:stretch>
                  <a:fillRect l="-2493" b="-2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E5374E2-C638-4871-B272-BB584FAA3DB4}"/>
              </a:ext>
            </a:extLst>
          </p:cNvPr>
          <p:cNvGrpSpPr/>
          <p:nvPr/>
        </p:nvGrpSpPr>
        <p:grpSpPr>
          <a:xfrm>
            <a:off x="1856818" y="2469036"/>
            <a:ext cx="5785464" cy="3159559"/>
            <a:chOff x="1719579" y="2343431"/>
            <a:chExt cx="5785464" cy="31595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E9EBC16-8F09-471B-9C36-21D596288A3A}"/>
                    </a:ext>
                  </a:extLst>
                </p:cNvPr>
                <p:cNvSpPr txBox="1"/>
                <p:nvPr/>
              </p:nvSpPr>
              <p:spPr>
                <a:xfrm>
                  <a:off x="1719579" y="2343431"/>
                  <a:ext cx="4648901" cy="26776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1. 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b="0" i="1" dirty="0" smtClean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FF0000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FF0000"/>
                                    </a:solidFill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𝑚𝑢𝑙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baseline="-2000" dirty="0">
                                <a:highlight>
                                  <a:srgbClr val="FFFFFF"/>
                                </a:highlight>
                              </a:rPr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highlight>
                                  <a:srgbClr val="FFFFFF"/>
                                </a:highlight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highlight>
                                  <a:srgbClr val="FFFFFF"/>
                                </a:highlight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highlight>
                                  <a:srgbClr val="FFFFFF"/>
                                </a:highlight>
                              </a:rPr>
                              <m:t>mod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highlight>
                                  <a:srgbClr val="FFFFFF"/>
                                </a:highlight>
                              </a:rPr>
                              <m:t>(2)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b="0" i="0" dirty="0" smtClean="0">
                            <a:highlight>
                              <a:srgbClr val="FFFFFF"/>
                            </a:highlight>
                          </a:rPr>
                          <m:t>=</m:t>
                        </m:r>
                      </m:oMath>
                    </m:oMathPara>
                  </a14:m>
                  <a:endParaRPr lang="en-US" b="0" i="0" dirty="0">
                    <a:highlight>
                      <a:srgbClr val="FFFFFF"/>
                    </a:highlight>
                  </a:endParaRPr>
                </a:p>
                <a:p>
                  <a:endParaRPr lang="en-US" b="0" i="0" dirty="0">
                    <a:highlight>
                      <a:srgbClr val="FFFFFF"/>
                    </a:highlight>
                  </a:endParaRPr>
                </a:p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highlight>
                            <a:srgbClr val="FFFFFF"/>
                          </a:highlight>
                        </a:rPr>
                        <m:t> </m:t>
                      </m:r>
                      <m:r>
                        <a:rPr lang="en-US" b="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2.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b="0" i="1" dirty="0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(</m:t>
                          </m:r>
                          <m:sSub>
                            <m:sSubPr>
                              <m:ctrlPr>
                                <a:rPr lang="el-GR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highlight>
                                    <a:srgbClr val="FFFFFF"/>
                                  </a:highlight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highlight>
                                    <a:srgbClr val="FFFFFF"/>
                                  </a:highlight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m:rPr>
                              <m:sty m:val="p"/>
                            </m:rPr>
                            <a:rPr lang="en-US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𝜖𝜆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)+2</m:t>
                          </m:r>
                          <m:sSup>
                            <m:sSupPr>
                              <m:ctrlP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) 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mod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(2)</m:t>
                          </m:r>
                        </m:e>
                      </m:d>
                    </m:oMath>
                  </a14:m>
                  <a:r>
                    <a:rPr lang="en-US" dirty="0"/>
                    <a:t>=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3.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(</m:t>
                          </m:r>
                          <m:sSub>
                            <m:sSubPr>
                              <m:ctrlPr>
                                <a:rPr lang="el-GR" i="1" dirty="0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highlight>
                                    <a:srgbClr val="FFFFFF"/>
                                  </a:highlight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l-GR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dirty="0">
                                  <a:highlight>
                                    <a:srgbClr val="FFFFFF"/>
                                  </a:highlight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m:rPr>
                              <m:sty m:val="p"/>
                            </m:rPr>
                            <a:rPr lang="en-US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𝜖𝜆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highlight>
                                <a:srgbClr val="FFFFFF"/>
                              </a:highlight>
                            </a:rPr>
                            <m:t>) </m:t>
                          </m:r>
                        </m:e>
                      </m:d>
                      <m:r>
                        <a:rPr lang="en-US" b="0" i="0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n-US" b="0" i="0" dirty="0">
                    <a:highlight>
                      <a:srgbClr val="FFFFFF"/>
                    </a:highlight>
                    <a:latin typeface="Cambria Math" panose="02040503050406030204" pitchFamily="18" charset="0"/>
                  </a:endParaRPr>
                </a:p>
                <a:p>
                  <a:endParaRPr lang="en-US" b="0" i="0" dirty="0">
                    <a:highlight>
                      <a:srgbClr val="FFFFFF"/>
                    </a:highlight>
                    <a:latin typeface="Cambria Math" panose="02040503050406030204" pitchFamily="18" charset="0"/>
                  </a:endParaRPr>
                </a:p>
                <a:p>
                  <a:r>
                    <a:rPr lang="en-US" dirty="0">
                      <a:solidFill>
                        <a:srgbClr val="06356E"/>
                      </a:solidFill>
                      <a:highlight>
                        <a:srgbClr val="FFFFFF"/>
                      </a:highlight>
                    </a:rPr>
                    <a:t> 4.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l-GR" i="1" dirty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</a:rPr>
                            <m:t>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l-GR" i="1" dirty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dirty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</a:rPr>
                            <m:t>σ</m:t>
                          </m:r>
                        </m:e>
                        <m:sub>
                          <m:r>
                            <a:rPr lang="en-US" i="1" dirty="0">
                              <a:solidFill>
                                <a:srgbClr val="92D050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6E9EBC16-8F09-471B-9C36-21D59628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9579" y="2343431"/>
                  <a:ext cx="4648901" cy="2677656"/>
                </a:xfrm>
                <a:prstGeom prst="rect">
                  <a:avLst/>
                </a:prstGeom>
                <a:blipFill>
                  <a:blip r:embed="rId3"/>
                  <a:stretch>
                    <a:fillRect l="-2100" r="-1181" b="-4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B1E7FC-4333-4560-B245-B112849099A3}"/>
                    </a:ext>
                  </a:extLst>
                </p:cNvPr>
                <p:cNvSpPr txBox="1"/>
                <p:nvPr/>
              </p:nvSpPr>
              <p:spPr>
                <a:xfrm>
                  <a:off x="1766677" y="5041325"/>
                  <a:ext cx="5738366" cy="461665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𝑖𝑓𝑓</m:t>
                        </m:r>
                        <m:r>
                          <a:rPr lang="en-US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𝜖𝜆</m:t>
                        </m:r>
                        <m:r>
                          <a:rPr 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&lt;1/2</m:t>
                        </m:r>
                        <m:r>
                          <m:rPr>
                            <m:nor/>
                          </m:rPr>
                          <a:rPr lang="en-US" b="0" i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highlight>
                              <a:srgbClr val="FFFFFF"/>
                            </a:highlight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highlight>
                              <a:srgbClr val="FFFFFF"/>
                            </a:highlight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highlight>
                              <a:srgbClr val="FFFFFF"/>
                            </a:highlight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highlight>
                              <a:srgbClr val="FFFFFF"/>
                            </a:highlight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multiplicative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"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highlight>
                              <a:srgbClr val="FFFFFF"/>
                            </a:highlight>
                          </a:rPr>
                          <m:t>noise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highlight>
                              <a:srgbClr val="FFFFFF"/>
                            </a:highlight>
                          </a:rPr>
                          <m:t>"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9B1E7FC-4333-4560-B245-B11284909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6677" y="5041325"/>
                  <a:ext cx="573836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503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4040-1659-4006-BA86-F516DF376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Leveled HE</a:t>
            </a:r>
          </a:p>
        </p:txBody>
      </p:sp>
    </p:spTree>
    <p:extLst>
      <p:ext uri="{BB962C8B-B14F-4D97-AF65-F5344CB8AC3E}">
        <p14:creationId xmlns:p14="http://schemas.microsoft.com/office/powerpoint/2010/main" val="3199337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A2E9B-D7E7-4AE4-AFAF-DBA039C14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EB73AF-02B7-4018-BB49-C49567BCE4F1}"/>
              </a:ext>
            </a:extLst>
          </p:cNvPr>
          <p:cNvGrpSpPr/>
          <p:nvPr/>
        </p:nvGrpSpPr>
        <p:grpSpPr>
          <a:xfrm>
            <a:off x="2973714" y="399764"/>
            <a:ext cx="3982950" cy="1160650"/>
            <a:chOff x="2973714" y="399764"/>
            <a:chExt cx="3982950" cy="11606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BDA3DEE-E7B0-436F-9C91-F49E30033C52}"/>
                    </a:ext>
                  </a:extLst>
                </p:cNvPr>
                <p:cNvSpPr txBox="1"/>
                <p:nvPr/>
              </p:nvSpPr>
              <p:spPr>
                <a:xfrm>
                  <a:off x="2973714" y="399764"/>
                  <a:ext cx="398295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𝑁𝑜𝑖𝑠𝑒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𝐴𝑑𝑑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r>
                          <m:rPr>
                            <m:sty m:val="p"/>
                          </m:rPr>
                          <a:rPr lang="en-US" sz="3200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3200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m:rPr>
                            <m:nor/>
                          </m:rPr>
                          <a:rPr lang="en-US" sz="3200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4BDA3DEE-E7B0-436F-9C91-F49E30033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3714" y="399764"/>
                  <a:ext cx="3982950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C7CBA2C-2694-49D6-AC85-9C7FAF59AFCF}"/>
                    </a:ext>
                  </a:extLst>
                </p:cNvPr>
                <p:cNvSpPr txBox="1"/>
                <p:nvPr/>
              </p:nvSpPr>
              <p:spPr>
                <a:xfrm>
                  <a:off x="3007378" y="975639"/>
                  <a:ext cx="39492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𝑁𝑜𝑖𝑠𝑒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𝑀𝑢𝑙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≅</m:t>
                        </m:r>
                        <m:r>
                          <m:rPr>
                            <m:sty m:val="p"/>
                          </m:rPr>
                          <a:rPr lang="en-US" sz="3200" i="1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en-US" sz="3200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𝜖𝜆</m:t>
                        </m:r>
                        <m:r>
                          <m:rPr>
                            <m:nor/>
                          </m:rPr>
                          <a:rPr lang="en-US" sz="3200" dirty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C7CBA2C-2694-49D6-AC85-9C7FAF59AF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7378" y="975639"/>
                  <a:ext cx="3949286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EA2012-A835-4B89-9A62-B955D8111A7A}"/>
                  </a:ext>
                </a:extLst>
              </p:cNvPr>
              <p:cNvSpPr txBox="1"/>
              <p:nvPr/>
            </p:nvSpPr>
            <p:spPr>
              <a:xfrm>
                <a:off x="2973714" y="1684207"/>
                <a:ext cx="6242415" cy="82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𝑁𝑜𝑖𝑠𝑒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m:rPr>
                                  <m:nor/>
                                </m:rPr>
                                <a:rPr lang="en-US" sz="3200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3200" b="0" i="0" dirty="0" smtClean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sz="3200" dirty="0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m:rPr>
                          <m:sty m:val="p"/>
                        </m:rPr>
                        <a:rPr lang="en-US" sz="3200" i="1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sz="3200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p>
                        <m:sSupPr>
                          <m:ctrlPr>
                            <a:rPr lang="en-US" sz="3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nor/>
                            </m:rPr>
                            <a:rPr lang="en-US" sz="3200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dirty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&lt; 1/2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EA2012-A835-4B89-9A62-B955D8111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714" y="1684207"/>
                <a:ext cx="6242415" cy="829330"/>
              </a:xfrm>
              <a:prstGeom prst="rect">
                <a:avLst/>
              </a:prstGeom>
              <a:blipFill>
                <a:blip r:embed="rId4"/>
                <a:stretch>
                  <a:fillRect t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3771DD7-501B-4DFD-BF27-D765FEB30D0E}"/>
              </a:ext>
            </a:extLst>
          </p:cNvPr>
          <p:cNvSpPr txBox="1"/>
          <p:nvPr/>
        </p:nvSpPr>
        <p:spPr>
          <a:xfrm>
            <a:off x="1877825" y="3000128"/>
            <a:ext cx="94363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homomorphic encryption scheme, called “leveled HE”, can evaluate</a:t>
            </a:r>
          </a:p>
          <a:p>
            <a:endParaRPr lang="en-US" dirty="0"/>
          </a:p>
          <a:p>
            <a:r>
              <a:rPr lang="en-US" b="1" dirty="0">
                <a:highlight>
                  <a:srgbClr val="FFFF00"/>
                </a:highlight>
              </a:rPr>
              <a:t>arithmetic circuit of depth(level) </a:t>
            </a:r>
            <a:r>
              <a:rPr lang="en-US" sz="3200" b="1" dirty="0">
                <a:highlight>
                  <a:srgbClr val="FFFF00"/>
                </a:highlight>
                <a:ea typeface="Cambria Math" panose="02040503050406030204" pitchFamily="18" charset="0"/>
              </a:rPr>
              <a:t>d </a:t>
            </a:r>
            <a:endParaRPr lang="en-US" sz="3200" b="1" i="1" dirty="0">
              <a:highlight>
                <a:srgbClr val="FFFF0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sz="3200" b="1" i="1" dirty="0">
              <a:highlight>
                <a:srgbClr val="FFFF00"/>
              </a:highlight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98A22-A20E-4A47-B17B-0230080D9C0E}"/>
              </a:ext>
            </a:extLst>
          </p:cNvPr>
          <p:cNvSpPr txBox="1"/>
          <p:nvPr/>
        </p:nvSpPr>
        <p:spPr>
          <a:xfrm>
            <a:off x="3377307" y="530260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4AA81B1F-2726-473C-87CD-B73701756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7825" y="5302601"/>
                <a:ext cx="8262920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/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Fira Sans"/>
                  </a:rPr>
                  <a:t>if </a:t>
                </a:r>
                <a:r>
                  <a:rPr lang="en-US" sz="3200" dirty="0">
                    <a:solidFill>
                      <a:srgbClr val="06356E"/>
                    </a:solidFill>
                    <a:ea typeface="Cambria Math" panose="02040503050406030204" pitchFamily="18" charset="0"/>
                  </a:rPr>
                  <a:t>d</a:t>
                </a:r>
                <a:r>
                  <a:rPr lang="en-US" sz="32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Fira Sans"/>
                  </a:rPr>
                  <a:t>is known upfront a proper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6356E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Fira Sans"/>
                  </a:rPr>
                  <a:t> can be selected </a:t>
                </a:r>
                <a:r>
                  <a:rPr kumimoji="0" lang="en-US" altLang="en-US" sz="3200" b="0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10">
                <a:extLst>
                  <a:ext uri="{FF2B5EF4-FFF2-40B4-BE49-F238E27FC236}">
                    <a16:creationId xmlns:a16="http://schemas.microsoft.com/office/drawing/2014/main" id="{4AA81B1F-2726-473C-87CD-B737017564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77825" y="5302601"/>
                <a:ext cx="8262920" cy="584775"/>
              </a:xfrm>
              <a:prstGeom prst="rect">
                <a:avLst/>
              </a:prstGeom>
              <a:blipFill>
                <a:blip r:embed="rId5"/>
                <a:stretch>
                  <a:fillRect l="-1844" t="-15625" r="-811" b="-343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5" name="Picture 11" descr="{d}">
            <a:extLst>
              <a:ext uri="{FF2B5EF4-FFF2-40B4-BE49-F238E27FC236}">
                <a16:creationId xmlns:a16="http://schemas.microsoft.com/office/drawing/2014/main" id="{917D98B0-FB00-40CD-B503-B44952611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-114300"/>
            <a:ext cx="857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029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4040-1659-4006-BA86-F516DF376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Full HE = </a:t>
            </a:r>
            <a:r>
              <a:rPr lang="en-US" dirty="0" err="1"/>
              <a:t>HE+bootstrapping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702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EC5894-5475-4AA7-8D7A-EEA19DA40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B926EE-B9AE-48C6-970A-525B1ED2B92C}"/>
                  </a:ext>
                </a:extLst>
              </p:cNvPr>
              <p:cNvSpPr txBox="1"/>
              <p:nvPr/>
            </p:nvSpPr>
            <p:spPr>
              <a:xfrm>
                <a:off x="2963126" y="1484893"/>
                <a:ext cx="601722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𝐷𝑒𝑐𝑟𝑦𝑝𝑡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with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depth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d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B926EE-B9AE-48C6-970A-525B1ED2B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26" y="1484893"/>
                <a:ext cx="601722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69BDC1-44DD-4FED-9417-41FF7F54D08D}"/>
                  </a:ext>
                </a:extLst>
              </p:cNvPr>
              <p:cNvSpPr txBox="1"/>
              <p:nvPr/>
            </p:nvSpPr>
            <p:spPr>
              <a:xfrm>
                <a:off x="3078682" y="2282867"/>
                <a:ext cx="354148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𝐸𝑛𝑐𝑟𝑦𝑝𝑡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E69BDC1-44DD-4FED-9417-41FF7F54D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682" y="2282867"/>
                <a:ext cx="35414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F7160E-0706-4BAF-A448-BC3DAF290732}"/>
                  </a:ext>
                </a:extLst>
              </p:cNvPr>
              <p:cNvSpPr txBox="1"/>
              <p:nvPr/>
            </p:nvSpPr>
            <p:spPr>
              <a:xfrm>
                <a:off x="3078682" y="4728029"/>
                <a:ext cx="78529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m:rPr>
                            <m:nor/>
                          </m:rPr>
                          <a:rPr lang="el-GR" sz="2800" dirty="0">
                            <a:solidFill>
                              <a:srgbClr val="06356E"/>
                            </a:solidFill>
                            <a:highlight>
                              <a:srgbClr val="FFFFFF"/>
                            </a:highlight>
                          </a:rPr>
                          <m:t>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𝑒𝑛𝑐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</a:rPr>
                      <m:t>h𝑜𝑚</m:t>
                    </m:r>
                    <m:d>
                      <m:dPr>
                        <m:ctrlPr>
                          <a:rPr lang="en-US" sz="2800" b="0" i="1" baseline="-250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𝑙𝑒𝑣𝑒𝑙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&lt;&lt;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F7160E-0706-4BAF-A448-BC3DAF290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682" y="4728029"/>
                <a:ext cx="7852919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587071-E630-44B5-8477-621B6218C75E}"/>
                  </a:ext>
                </a:extLst>
              </p:cNvPr>
              <p:cNvSpPr txBox="1"/>
              <p:nvPr/>
            </p:nvSpPr>
            <p:spPr>
              <a:xfrm>
                <a:off x="3078682" y="5542384"/>
                <a:ext cx="32368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2800" dirty="0" smtClean="0">
                        <a:solidFill>
                          <a:srgbClr val="06356E"/>
                        </a:solidFill>
                        <a:highlight>
                          <a:srgbClr val="FFFFFF"/>
                        </a:highlight>
                      </a:rPr>
                      <m:t>σ</m:t>
                    </m:r>
                    <m:r>
                      <a:rPr lang="el-GR" sz="2800" i="1" dirty="0">
                        <a:solidFill>
                          <a:srgbClr val="06356E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𝐷𝑒𝑐𝑟𝑦𝑝𝑡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587071-E630-44B5-8477-621B6218C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682" y="5542384"/>
                <a:ext cx="32368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EE4579-BFA3-469A-B95C-468CC7C1C0D2}"/>
                  </a:ext>
                </a:extLst>
              </p:cNvPr>
              <p:cNvSpPr txBox="1"/>
              <p:nvPr/>
            </p:nvSpPr>
            <p:spPr>
              <a:xfrm>
                <a:off x="2963126" y="3094945"/>
                <a:ext cx="355776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𝑙𝑒𝑣𝑒𝑙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  <a:p>
                <a:endParaRPr lang="en-US" sz="2800" b="0" i="0" dirty="0">
                  <a:solidFill>
                    <a:srgbClr val="06356E"/>
                  </a:solidFill>
                  <a:highlight>
                    <a:srgbClr val="FFFFFF"/>
                  </a:highligh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rgbClr val="06356E"/>
                          </a:solidFill>
                          <a:highlight>
                            <a:srgbClr val="FFFFFF"/>
                          </a:highlight>
                        </a:rPr>
                        <m:t> </m:t>
                      </m:r>
                      <m:r>
                        <m:rPr>
                          <m:nor/>
                        </m:rPr>
                        <a:rPr lang="el-GR" sz="2800" dirty="0" smtClean="0">
                          <a:solidFill>
                            <a:srgbClr val="06356E"/>
                          </a:solidFill>
                          <a:highlight>
                            <a:srgbClr val="FFFFFF"/>
                          </a:highlight>
                        </a:rPr>
                        <m:t>σ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rgbClr val="06356E"/>
                          </a:solidFill>
                          <a:highlight>
                            <a:srgbClr val="FFFFFF"/>
                          </a:highlight>
                        </a:rPr>
                        <m:t> =  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rgbClr val="06356E"/>
                          </a:solidFill>
                          <a:highlight>
                            <a:srgbClr val="FFFFFF"/>
                          </a:highlight>
                        </a:rPr>
                        <m:t>Decrypt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rgbClr val="06356E"/>
                          </a:solidFill>
                          <a:highlight>
                            <a:srgbClr val="FFFFFF"/>
                          </a:highlight>
                        </a:rPr>
                        <m:t>(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rgbClr val="06356E"/>
                          </a:solidFill>
                          <a:highlight>
                            <a:srgbClr val="FFFFFF"/>
                          </a:highlight>
                        </a:rPr>
                        <m:t>s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rgbClr val="06356E"/>
                          </a:solidFill>
                          <a:highlight>
                            <a:srgbClr val="FFFFFF"/>
                          </a:highlight>
                        </a:rPr>
                        <m:t>,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rgbClr val="06356E"/>
                          </a:solidFill>
                          <a:highlight>
                            <a:srgbClr val="FFFFFF"/>
                          </a:highlight>
                        </a:rPr>
                        <m:t>c</m:t>
                      </m:r>
                      <m:r>
                        <m:rPr>
                          <m:nor/>
                        </m:rPr>
                        <a:rPr lang="en-US" sz="2800" b="0" i="0" dirty="0" smtClean="0">
                          <a:solidFill>
                            <a:srgbClr val="06356E"/>
                          </a:solidFill>
                          <a:highlight>
                            <a:srgbClr val="FFFFFF"/>
                          </a:highlight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EE4579-BFA3-469A-B95C-468CC7C1C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126" y="3094945"/>
                <a:ext cx="3557769" cy="13849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FA4AA16-D085-4568-89C1-E2A69B94D850}"/>
              </a:ext>
            </a:extLst>
          </p:cNvPr>
          <p:cNvSpPr txBox="1"/>
          <p:nvPr/>
        </p:nvSpPr>
        <p:spPr>
          <a:xfrm>
            <a:off x="1100295" y="150551"/>
            <a:ext cx="105809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                              Bootstrapping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 is a homomorphic evaluation of the </a:t>
            </a:r>
            <a:r>
              <a:rPr lang="en-US" sz="3200" i="1" dirty="0">
                <a:solidFill>
                  <a:schemeClr val="accent6"/>
                </a:solidFill>
              </a:rPr>
              <a:t>Decryption function</a:t>
            </a:r>
            <a:endParaRPr lang="en-US" sz="3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14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B4040-1659-4006-BA86-F516DF376A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secure? LWE</a:t>
            </a:r>
          </a:p>
        </p:txBody>
      </p:sp>
    </p:spTree>
    <p:extLst>
      <p:ext uri="{BB962C8B-B14F-4D97-AF65-F5344CB8AC3E}">
        <p14:creationId xmlns:p14="http://schemas.microsoft.com/office/powerpoint/2010/main" val="107690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A38D-9639-432E-AE7F-99E6E30B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fully homomorphic encryption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56F8-CD72-4C90-8787-4D178D2D7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a, b ∈ {0, 1}, plaintext</a:t>
            </a:r>
          </a:p>
          <a:p>
            <a:r>
              <a:rPr lang="en-US" sz="3200" dirty="0"/>
              <a:t>c</a:t>
            </a:r>
            <a:r>
              <a:rPr lang="en-US" sz="3200" baseline="-25000" dirty="0"/>
              <a:t>a</a:t>
            </a:r>
            <a:r>
              <a:rPr lang="en-US" sz="3200" dirty="0"/>
              <a:t>= E(a), </a:t>
            </a:r>
            <a:r>
              <a:rPr lang="en-US" sz="3200" dirty="0" err="1"/>
              <a:t>c</a:t>
            </a:r>
            <a:r>
              <a:rPr lang="en-US" sz="3200" baseline="-25000" dirty="0" err="1"/>
              <a:t>b</a:t>
            </a:r>
            <a:r>
              <a:rPr lang="en-US" sz="3200" baseline="-25000" dirty="0"/>
              <a:t> </a:t>
            </a:r>
            <a:r>
              <a:rPr lang="en-US" sz="3200" dirty="0"/>
              <a:t>=</a:t>
            </a:r>
            <a:r>
              <a:rPr lang="en-US" sz="3200" baseline="-25000" dirty="0"/>
              <a:t> </a:t>
            </a:r>
            <a:r>
              <a:rPr lang="en-US" sz="3200" dirty="0"/>
              <a:t>E(b) – encryption</a:t>
            </a:r>
          </a:p>
          <a:p>
            <a:r>
              <a:rPr lang="en-US" sz="3200" dirty="0"/>
              <a:t>a = D(c</a:t>
            </a:r>
            <a:r>
              <a:rPr lang="en-US" sz="3200" baseline="-25000" dirty="0"/>
              <a:t>a</a:t>
            </a:r>
            <a:r>
              <a:rPr lang="en-US" sz="3200" dirty="0"/>
              <a:t>), b = D(</a:t>
            </a:r>
            <a:r>
              <a:rPr lang="en-US" sz="3200" dirty="0" err="1"/>
              <a:t>c</a:t>
            </a:r>
            <a:r>
              <a:rPr lang="en-US" sz="3200" baseline="-25000" dirty="0" err="1"/>
              <a:t>b</a:t>
            </a:r>
            <a:r>
              <a:rPr lang="en-US" sz="3200" dirty="0"/>
              <a:t>) – decryption</a:t>
            </a:r>
          </a:p>
          <a:p>
            <a:r>
              <a:rPr lang="en-US" sz="3200" dirty="0"/>
              <a:t>Add(</a:t>
            </a:r>
            <a:r>
              <a:rPr lang="en-US" sz="3200" dirty="0" err="1"/>
              <a:t>a,b</a:t>
            </a:r>
            <a:r>
              <a:rPr lang="en-US" sz="3200" dirty="0"/>
              <a:t>) = XOR (</a:t>
            </a:r>
            <a:r>
              <a:rPr lang="en-US" sz="3200" dirty="0" err="1"/>
              <a:t>a,b</a:t>
            </a:r>
            <a:r>
              <a:rPr lang="en-US" sz="3200" dirty="0"/>
              <a:t>)%2 = D(add(c</a:t>
            </a:r>
            <a:r>
              <a:rPr lang="en-US" sz="3200" baseline="-25000" dirty="0"/>
              <a:t>a </a:t>
            </a:r>
            <a:r>
              <a:rPr lang="en-US" sz="3200" dirty="0"/>
              <a:t>,</a:t>
            </a:r>
            <a:r>
              <a:rPr lang="en-US" sz="3200" dirty="0" err="1"/>
              <a:t>c</a:t>
            </a:r>
            <a:r>
              <a:rPr lang="en-US" sz="3200" baseline="-25000" dirty="0" err="1"/>
              <a:t>b</a:t>
            </a:r>
            <a:r>
              <a:rPr lang="en-US" sz="3200" dirty="0"/>
              <a:t>))</a:t>
            </a:r>
          </a:p>
          <a:p>
            <a:r>
              <a:rPr lang="en-US" sz="3200" dirty="0" err="1"/>
              <a:t>Mul</a:t>
            </a:r>
            <a:r>
              <a:rPr lang="en-US" sz="3200" dirty="0"/>
              <a:t>(</a:t>
            </a:r>
            <a:r>
              <a:rPr lang="en-US" sz="3200" dirty="0" err="1"/>
              <a:t>a,b</a:t>
            </a:r>
            <a:r>
              <a:rPr lang="en-US" sz="3200" dirty="0"/>
              <a:t>) = AND(</a:t>
            </a:r>
            <a:r>
              <a:rPr lang="en-US" sz="3200" dirty="0" err="1"/>
              <a:t>a,b</a:t>
            </a:r>
            <a:r>
              <a:rPr lang="en-US" sz="3200" dirty="0"/>
              <a:t>)%2 = D(</a:t>
            </a:r>
            <a:r>
              <a:rPr lang="en-US" sz="3200" dirty="0" err="1"/>
              <a:t>mul</a:t>
            </a:r>
            <a:r>
              <a:rPr lang="en-US" sz="3200" dirty="0"/>
              <a:t>(c</a:t>
            </a:r>
            <a:r>
              <a:rPr lang="en-US" sz="3200" baseline="-25000" dirty="0"/>
              <a:t>a </a:t>
            </a:r>
            <a:r>
              <a:rPr lang="en-US" sz="3200" dirty="0"/>
              <a:t>,</a:t>
            </a:r>
            <a:r>
              <a:rPr lang="en-US" sz="3200" dirty="0" err="1"/>
              <a:t>c</a:t>
            </a:r>
            <a:r>
              <a:rPr lang="en-US" sz="3200" baseline="-25000" dirty="0" err="1"/>
              <a:t>b</a:t>
            </a:r>
            <a:r>
              <a:rPr lang="en-US" sz="3200" dirty="0"/>
              <a:t>))</a:t>
            </a:r>
          </a:p>
          <a:p>
            <a:endParaRPr lang="en-US" sz="3200" dirty="0"/>
          </a:p>
          <a:p>
            <a:r>
              <a:rPr lang="en-US" sz="3200" dirty="0"/>
              <a:t>To achieve full homomorphism, it is sufficient to homomorphically evaluate addition and multiplication - {XOR, AND} - modulo 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B770E-7262-4E0A-8712-1ACC2AC2B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10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2CF329-A2EE-406E-89A2-353A9F1015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65761" y="243840"/>
                <a:ext cx="5457260" cy="665536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𝐿𝑒𝑎𝑟𝑛𝑖𝑛𝑔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𝑟𝑟𝑜𝑟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2CF329-A2EE-406E-89A2-353A9F101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65761" y="243840"/>
                <a:ext cx="5457260" cy="66553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5FF91-8D3B-447C-8719-B1B811243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D8206-75D2-4A50-BDAC-72AC236D1A0A}"/>
              </a:ext>
            </a:extLst>
          </p:cNvPr>
          <p:cNvSpPr txBox="1"/>
          <p:nvPr/>
        </p:nvSpPr>
        <p:spPr>
          <a:xfrm>
            <a:off x="409042" y="845868"/>
            <a:ext cx="5556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</a:t>
            </a:r>
            <a:r>
              <a:rPr lang="en-US" dirty="0">
                <a:hlinkClick r:id="rId4" tooltip="Oded Regev (computer scientist)"/>
              </a:rPr>
              <a:t>Oded Regev</a:t>
            </a:r>
            <a:r>
              <a:rPr lang="en-US" dirty="0"/>
              <a:t>, 2005 (2018 </a:t>
            </a:r>
            <a:r>
              <a:rPr lang="en-US" dirty="0">
                <a:hlinkClick r:id="rId5" tooltip="Gödel Prize"/>
              </a:rPr>
              <a:t>Gödel Prize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0CD67-89AC-485B-A8C5-3A45490A86FD}"/>
                  </a:ext>
                </a:extLst>
              </p:cNvPr>
              <p:cNvSpPr txBox="1"/>
              <p:nvPr/>
            </p:nvSpPr>
            <p:spPr>
              <a:xfrm>
                <a:off x="459612" y="1392591"/>
                <a:ext cx="4909164" cy="639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dirty="0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200" i="1" dirty="0" smtClean="0">
                                  <a:solidFill>
                                    <a:srgbClr val="06356E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6356E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6356E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acc>
                      <m:r>
                        <m:rPr>
                          <m:nor/>
                        </m:rPr>
                        <a:rPr lang="en-US" sz="3200" baseline="-2000" dirty="0" smtClean="0">
                          <a:solidFill>
                            <a:srgbClr val="06356E"/>
                          </a:solidFill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en-US" sz="3200" i="1" dirty="0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rgbClr val="06356E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0" i="0" dirty="0" smtClean="0"/>
                        <m:t>(</m:t>
                      </m:r>
                      <m:r>
                        <m:rPr>
                          <m:nor/>
                        </m:rPr>
                        <a:rPr lang="en-US" sz="3200" b="0" i="0" dirty="0" smtClean="0"/>
                        <m:t>mod</m:t>
                      </m:r>
                      <m:r>
                        <m:rPr>
                          <m:nor/>
                        </m:rPr>
                        <a:rPr lang="en-US" sz="3200" b="0" i="0" dirty="0" smtClean="0"/>
                        <m:t> 2)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sSup>
                        <m:sSupPr>
                          <m:ctrlPr>
                            <a:rPr lang="en-US" sz="3200" i="1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06356E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06356E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solidFill>
                            <a:srgbClr val="06356E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3200" dirty="0"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20CD67-89AC-485B-A8C5-3A45490A8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12" y="1392591"/>
                <a:ext cx="4909164" cy="639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E7CE84-4D5B-423C-9259-864A409F323A}"/>
                  </a:ext>
                </a:extLst>
              </p:cNvPr>
              <p:cNvSpPr txBox="1"/>
              <p:nvPr/>
            </p:nvSpPr>
            <p:spPr>
              <a:xfrm>
                <a:off x="459612" y="2188635"/>
                <a:ext cx="4417684" cy="665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b="0" i="1" dirty="0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dirty="0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3200" b="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3200" baseline="-2000" dirty="0" smtClean="0">
                          <a:solidFill>
                            <a:srgbClr val="06356E"/>
                          </a:solidFill>
                        </a:rPr>
                        <m:t>∗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rgbClr val="06356E"/>
                          </a:solidFill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200" b="0" i="1" dirty="0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6356E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6356E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e>
                      </m:acc>
                      <m:r>
                        <m:rPr>
                          <m:nor/>
                        </m:rPr>
                        <a:rPr lang="en-US" sz="3200" b="0" i="0" dirty="0" smtClean="0"/>
                        <m:t>(</m:t>
                      </m:r>
                      <m:r>
                        <m:rPr>
                          <m:nor/>
                        </m:rPr>
                        <a:rPr lang="en-US" sz="3200" b="0" i="0" dirty="0" smtClean="0"/>
                        <m:t>mod</m:t>
                      </m:r>
                      <m:r>
                        <m:rPr>
                          <m:nor/>
                        </m:rPr>
                        <a:rPr lang="en-US" sz="3200" b="0" i="0" dirty="0" smtClean="0"/>
                        <m:t> 2)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acc>
                        <m:accPr>
                          <m:chr m:val="̅"/>
                          <m:ctrlPr>
                            <a:rPr lang="en-US" sz="3200" i="1" dirty="0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US" sz="3200" i="1" dirty="0" smtClean="0">
                                  <a:solidFill>
                                    <a:srgbClr val="06356E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06356E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6356E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acc>
                    </m:oMath>
                  </m:oMathPara>
                </a14:m>
                <a:endParaRPr lang="en-US" sz="3200" dirty="0"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E7CE84-4D5B-423C-9259-864A409F3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12" y="2188635"/>
                <a:ext cx="4417684" cy="6654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F1CFF6-530A-4D8A-B908-315B77F89435}"/>
                  </a:ext>
                </a:extLst>
              </p:cNvPr>
              <p:cNvSpPr txBox="1"/>
              <p:nvPr/>
            </p:nvSpPr>
            <p:spPr>
              <a:xfrm>
                <a:off x="5502915" y="1757812"/>
                <a:ext cx="6623993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1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𝑎𝑟𝑐h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𝑣𝑒𝑟𝑠𝑖𝑜𝑛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𝐹𝑖𝑛𝑑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3200" i="1" dirty="0">
                            <a:solidFill>
                              <a:srgbClr val="06356E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06356E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3200" b="0" i="1" dirty="0" smtClean="0">
                        <a:solidFill>
                          <a:srgbClr val="06356E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sz="3200" b="0" i="0" dirty="0" smtClean="0">
                        <a:solidFill>
                          <a:srgbClr val="06356E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if</m:t>
                    </m:r>
                    <m:r>
                      <m:rPr>
                        <m:nor/>
                      </m:rPr>
                      <a:rPr lang="en-US" sz="3200" b="0" i="0" dirty="0" smtClean="0">
                        <a:solidFill>
                          <a:srgbClr val="06356E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06356E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3200" b="0" i="0" dirty="0" smtClean="0">
                        <a:solidFill>
                          <a:srgbClr val="06356E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>
                    <a:solidFill>
                      <a:srgbClr val="06356E"/>
                    </a:solidFill>
                    <a:highlight>
                      <a:srgbClr val="FFFFFF"/>
                    </a:highlight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200" i="1" dirty="0">
                            <a:solidFill>
                              <a:srgbClr val="06356E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solidFill>
                              <a:srgbClr val="06356E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sz="3200" b="0" i="1" smtClean="0">
                        <a:solidFill>
                          <a:srgbClr val="06356E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06356E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𝑎𝑟𝑒</m:t>
                    </m:r>
                    <m:r>
                      <a:rPr lang="en-US" sz="3200" b="0" i="1" smtClean="0">
                        <a:solidFill>
                          <a:srgbClr val="06356E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06356E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𝑜𝑏𝑠𝑒𝑟𝑣𝑎𝑏𝑙𝑒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6356E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06356E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r>
                      <a:rPr lang="en-US" sz="3200" i="1">
                        <a:highlight>
                          <a:srgbClr val="FFFF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F1CFF6-530A-4D8A-B908-315B77F894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915" y="1757812"/>
                <a:ext cx="6623993" cy="1077218"/>
              </a:xfrm>
              <a:prstGeom prst="rect">
                <a:avLst/>
              </a:prstGeom>
              <a:blipFill>
                <a:blip r:embed="rId8"/>
                <a:stretch>
                  <a:fillRect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AA401A-E9C6-4C37-8772-BFB704A6EF0B}"/>
                  </a:ext>
                </a:extLst>
              </p:cNvPr>
              <p:cNvSpPr txBox="1"/>
              <p:nvPr/>
            </p:nvSpPr>
            <p:spPr>
              <a:xfrm>
                <a:off x="588713" y="3340857"/>
                <a:ext cx="18601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rgbClr val="06356E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3200" baseline="-2000" dirty="0" smtClean="0">
                          <a:solidFill>
                            <a:srgbClr val="06356E"/>
                          </a:solidFill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en-US" sz="3200" i="1" dirty="0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rgbClr val="06356E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0" i="0" dirty="0" smtClean="0"/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dirty="0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3200" dirty="0"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AA401A-E9C6-4C37-8772-BFB704A6E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13" y="3340857"/>
                <a:ext cx="186018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FE23B1D-7AA5-48C8-8D0E-66F527B3E799}"/>
              </a:ext>
            </a:extLst>
          </p:cNvPr>
          <p:cNvGrpSpPr/>
          <p:nvPr/>
        </p:nvGrpSpPr>
        <p:grpSpPr>
          <a:xfrm>
            <a:off x="781160" y="4022971"/>
            <a:ext cx="1887055" cy="2169330"/>
            <a:chOff x="2357223" y="3954682"/>
            <a:chExt cx="1887055" cy="21693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4CBF0C7-9464-4F65-89DC-3EC4F0666DA6}"/>
                    </a:ext>
                  </a:extLst>
                </p:cNvPr>
                <p:cNvSpPr txBox="1"/>
                <p:nvPr/>
              </p:nvSpPr>
              <p:spPr>
                <a:xfrm>
                  <a:off x="2357223" y="5046794"/>
                  <a:ext cx="1887055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320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en-US" sz="320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easible</m:t>
                        </m:r>
                        <m:r>
                          <a:rPr lang="en-US" sz="3200" b="0" i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en-US" sz="3200" b="0" dirty="0">
                    <a:highlight>
                      <a:srgbClr val="FFFFFF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r>
                    <a:rPr lang="en-US" sz="3200" dirty="0">
                      <a:highlight>
                        <a:srgbClr val="FFFFFF"/>
                      </a:highlight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Insecure.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4CBF0C7-9464-4F65-89DC-3EC4F0666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7223" y="5046794"/>
                  <a:ext cx="1887055" cy="1077218"/>
                </a:xfrm>
                <a:prstGeom prst="rect">
                  <a:avLst/>
                </a:prstGeom>
                <a:blipFill>
                  <a:blip r:embed="rId10"/>
                  <a:stretch>
                    <a:fillRect l="-8065" r="-7419" b="-17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Up 10">
              <a:extLst>
                <a:ext uri="{FF2B5EF4-FFF2-40B4-BE49-F238E27FC236}">
                  <a16:creationId xmlns:a16="http://schemas.microsoft.com/office/drawing/2014/main" id="{046E1611-3438-4E7E-BA22-C9115728633C}"/>
                </a:ext>
              </a:extLst>
            </p:cNvPr>
            <p:cNvSpPr/>
            <p:nvPr/>
          </p:nvSpPr>
          <p:spPr>
            <a:xfrm>
              <a:off x="2975879" y="3954682"/>
              <a:ext cx="484632" cy="1175002"/>
            </a:xfrm>
            <a:prstGeom prst="upArrow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CABAB5-B00E-482B-96F0-30C199E22BB0}"/>
                  </a:ext>
                </a:extLst>
              </p:cNvPr>
              <p:cNvSpPr txBox="1"/>
              <p:nvPr/>
            </p:nvSpPr>
            <p:spPr>
              <a:xfrm>
                <a:off x="5502915" y="3370421"/>
                <a:ext cx="4516861" cy="1175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rgbClr val="06356E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US" sz="3200" baseline="-2000" dirty="0" smtClean="0">
                          <a:solidFill>
                            <a:srgbClr val="06356E"/>
                          </a:solidFill>
                        </a:rPr>
                        <m:t>∗</m:t>
                      </m:r>
                      <m:acc>
                        <m:accPr>
                          <m:chr m:val="̅"/>
                          <m:ctrlPr>
                            <a:rPr lang="en-US" sz="3200" i="1" dirty="0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m:rPr>
                          <m:nor/>
                        </m:rPr>
                        <a:rPr lang="en-US" sz="3200" dirty="0"/>
                        <m:t>(</m:t>
                      </m:r>
                      <m:r>
                        <m:rPr>
                          <m:nor/>
                        </m:rPr>
                        <a:rPr lang="en-US" sz="3200" dirty="0"/>
                        <m:t>mod</m:t>
                      </m:r>
                      <m:r>
                        <m:rPr>
                          <m:nor/>
                        </m:rPr>
                        <a:rPr lang="en-US" sz="3200" dirty="0"/>
                        <m:t> 2) + 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dirty="0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 smtClean="0">
                              <a:solidFill>
                                <a:srgbClr val="06356E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3200" b="0" i="1" dirty="0" smtClean="0">
                          <a:solidFill>
                            <a:srgbClr val="06356E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0" i="1" dirty="0">
                  <a:solidFill>
                    <a:srgbClr val="06356E"/>
                  </a:solidFill>
                  <a:highlight>
                    <a:srgbClr val="FFFFFF"/>
                  </a:highlight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3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</m:t>
                      </m:r>
                      <m:sSup>
                        <m:sSupPr>
                          <m:ctrlPr>
                            <a:rPr lang="en-US" sz="3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</m:sup>
                      </m:sSup>
                      <m:r>
                        <a:rPr lang="en-US" sz="3200" b="0" i="1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3200" b="0" i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random</m:t>
                      </m:r>
                    </m:oMath>
                  </m:oMathPara>
                </a14:m>
                <a:endParaRPr lang="en-US" sz="3200" dirty="0">
                  <a:highlight>
                    <a:srgbClr val="FFFFFF"/>
                  </a:highlight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CABAB5-B00E-482B-96F0-30C199E22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915" y="3370421"/>
                <a:ext cx="4516861" cy="117500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DF7A3CCC-293D-46CD-BA0B-DBB39F8C9A43}"/>
              </a:ext>
            </a:extLst>
          </p:cNvPr>
          <p:cNvGrpSpPr/>
          <p:nvPr/>
        </p:nvGrpSpPr>
        <p:grpSpPr>
          <a:xfrm>
            <a:off x="6244873" y="4464771"/>
            <a:ext cx="2673040" cy="1674872"/>
            <a:chOff x="5568122" y="4461710"/>
            <a:chExt cx="2673040" cy="16748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E664EF5-4863-4369-B7DA-8305B13A1674}"/>
                    </a:ext>
                  </a:extLst>
                </p:cNvPr>
                <p:cNvSpPr txBox="1"/>
                <p:nvPr/>
              </p:nvSpPr>
              <p:spPr>
                <a:xfrm>
                  <a:off x="5568122" y="5059364"/>
                  <a:ext cx="267304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rgbClr val="06356E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solidFill>
                            <a:srgbClr val="06356E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Infeasible</m:t>
                      </m:r>
                    </m:oMath>
                  </a14:m>
                  <a:r>
                    <a:rPr lang="en-US" sz="3200" b="0" i="0" dirty="0">
                      <a:solidFill>
                        <a:srgbClr val="06356E"/>
                      </a:solidFill>
                      <a:highlight>
                        <a:srgbClr val="FFFFFF"/>
                      </a:highlight>
                      <a:latin typeface="Cambria Math" panose="02040503050406030204" pitchFamily="18" charset="0"/>
                    </a:rPr>
                    <a:t>.</a:t>
                  </a:r>
                </a:p>
                <a:p>
                  <a:r>
                    <a:rPr lang="en-US" sz="3200" dirty="0">
                      <a:solidFill>
                        <a:srgbClr val="06356E"/>
                      </a:solidFill>
                      <a:highlight>
                        <a:srgbClr val="FFFFFF"/>
                      </a:highlight>
                      <a:latin typeface="Cambria Math" panose="02040503050406030204" pitchFamily="18" charset="0"/>
                    </a:rPr>
                    <a:t>Quantum safe.</a:t>
                  </a:r>
                  <a:endParaRPr lang="en-US" sz="3200" b="0" i="0" dirty="0">
                    <a:solidFill>
                      <a:srgbClr val="06356E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E664EF5-4863-4369-B7DA-8305B13A1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122" y="5059364"/>
                  <a:ext cx="2673040" cy="1077218"/>
                </a:xfrm>
                <a:prstGeom prst="rect">
                  <a:avLst/>
                </a:prstGeom>
                <a:blipFill>
                  <a:blip r:embed="rId12"/>
                  <a:stretch>
                    <a:fillRect l="-5695" t="-7345" r="-5467" b="-175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52D782D7-7EDB-4D07-B6A4-6A0E1620D7D3}"/>
                </a:ext>
              </a:extLst>
            </p:cNvPr>
            <p:cNvSpPr/>
            <p:nvPr/>
          </p:nvSpPr>
          <p:spPr>
            <a:xfrm>
              <a:off x="6665502" y="4461710"/>
              <a:ext cx="484632" cy="689407"/>
            </a:xfrm>
            <a:prstGeom prst="upArrow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98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4106C-B9B2-422A-AC24-A81CC81895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38901"/>
            <a:ext cx="2743200" cy="364067"/>
          </a:xfrm>
        </p:spPr>
        <p:txBody>
          <a:bodyPr/>
          <a:lstStyle/>
          <a:p>
            <a:pPr>
              <a:defRPr/>
            </a:pPr>
            <a:fld id="{1436F5C9-0C05-45EC-9B9F-EA7B633C52BA}" type="slidenum">
              <a:rPr lang="en-US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864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5667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A38D-9639-432E-AE7F-99E6E30B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A56F8-CD72-4C90-8787-4D178D2D7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Security parameters.</a:t>
            </a:r>
          </a:p>
          <a:p>
            <a:r>
              <a:rPr lang="en-US" dirty="0"/>
              <a:t>Homomorphic encryption interface.</a:t>
            </a:r>
          </a:p>
          <a:p>
            <a:r>
              <a:rPr lang="en-US" dirty="0" err="1"/>
              <a:t>KeyGen</a:t>
            </a:r>
            <a:r>
              <a:rPr lang="en-US" dirty="0"/>
              <a:t>, Encrypt, Decrypt</a:t>
            </a:r>
          </a:p>
          <a:p>
            <a:r>
              <a:rPr lang="en-US" dirty="0"/>
              <a:t>HE Add (XOR%2)</a:t>
            </a:r>
          </a:p>
          <a:p>
            <a:r>
              <a:rPr lang="en-US" dirty="0"/>
              <a:t>HE </a:t>
            </a:r>
            <a:r>
              <a:rPr lang="en-US" dirty="0" err="1"/>
              <a:t>Mul</a:t>
            </a:r>
            <a:r>
              <a:rPr lang="en-US" dirty="0"/>
              <a:t> (AND%2)</a:t>
            </a:r>
          </a:p>
          <a:p>
            <a:r>
              <a:rPr lang="en-US" dirty="0"/>
              <a:t>Leveled HE</a:t>
            </a:r>
          </a:p>
          <a:p>
            <a:r>
              <a:rPr lang="en-US" dirty="0"/>
              <a:t>Full HE</a:t>
            </a:r>
          </a:p>
          <a:p>
            <a:r>
              <a:rPr lang="en-US" dirty="0"/>
              <a:t>Is it secure?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B770E-7262-4E0A-8712-1ACC2AC2B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23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80C87-2ABE-46B6-8A84-8EF401A65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EA1348-1ADF-48AB-9763-E8943F44E83F}"/>
                  </a:ext>
                </a:extLst>
              </p:cNvPr>
              <p:cNvSpPr txBox="1"/>
              <p:nvPr/>
            </p:nvSpPr>
            <p:spPr>
              <a:xfrm>
                <a:off x="2237311" y="2289587"/>
                <a:ext cx="6646082" cy="9039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≅256,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 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rad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EA1348-1ADF-48AB-9763-E8943F44E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7311" y="2289587"/>
                <a:ext cx="6646082" cy="903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A1BB8D2-2A29-46DA-BEAC-54B81098725B}"/>
              </a:ext>
            </a:extLst>
          </p:cNvPr>
          <p:cNvSpPr txBox="1"/>
          <p:nvPr/>
        </p:nvSpPr>
        <p:spPr>
          <a:xfrm>
            <a:off x="2194449" y="900689"/>
            <a:ext cx="530786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Security parameters</a:t>
            </a:r>
          </a:p>
        </p:txBody>
      </p:sp>
    </p:spTree>
    <p:extLst>
      <p:ext uri="{BB962C8B-B14F-4D97-AF65-F5344CB8AC3E}">
        <p14:creationId xmlns:p14="http://schemas.microsoft.com/office/powerpoint/2010/main" val="4204260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80C87-2ABE-46B6-8A84-8EF401A65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81480E-B90C-4247-8464-169DB5EF7C67}"/>
              </a:ext>
            </a:extLst>
          </p:cNvPr>
          <p:cNvSpPr txBox="1"/>
          <p:nvPr/>
        </p:nvSpPr>
        <p:spPr>
          <a:xfrm>
            <a:off x="3748392" y="897423"/>
            <a:ext cx="4181362" cy="4647426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dirty="0"/>
              <a:t>HE Interface:</a:t>
            </a:r>
          </a:p>
          <a:p>
            <a:pPr marL="1466820" lvl="1" indent="-857250">
              <a:buFont typeface="+mj-lt"/>
              <a:buAutoNum type="arabicPeriod"/>
            </a:pPr>
            <a:r>
              <a:rPr lang="en-US" sz="3600" dirty="0" err="1"/>
              <a:t>KeyGen</a:t>
            </a:r>
            <a:endParaRPr lang="en-US" sz="3600" dirty="0"/>
          </a:p>
          <a:p>
            <a:pPr marL="1466820" lvl="1" indent="-857250"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alpha val="50000"/>
                  </a:schemeClr>
                </a:solidFill>
              </a:rPr>
              <a:t>Encode</a:t>
            </a:r>
          </a:p>
          <a:p>
            <a:pPr marL="1466820" lvl="1" indent="-857250">
              <a:buFont typeface="+mj-lt"/>
              <a:buAutoNum type="arabicPeriod"/>
            </a:pPr>
            <a:r>
              <a:rPr lang="en-US" sz="3600" dirty="0"/>
              <a:t>Encrypt</a:t>
            </a:r>
          </a:p>
          <a:p>
            <a:pPr marL="1466820" lvl="1" indent="-857250">
              <a:buFont typeface="+mj-lt"/>
              <a:buAutoNum type="arabicPeriod"/>
            </a:pPr>
            <a:r>
              <a:rPr lang="en-US" sz="3600" dirty="0"/>
              <a:t>Decrypt</a:t>
            </a:r>
          </a:p>
          <a:p>
            <a:pPr marL="1466820" lvl="1" indent="-857250">
              <a:buFont typeface="+mj-lt"/>
              <a:buAutoNum type="arabicPeriod"/>
            </a:pPr>
            <a:r>
              <a:rPr lang="en-US" sz="3600" dirty="0">
                <a:solidFill>
                  <a:schemeClr val="tx1">
                    <a:alpha val="35000"/>
                  </a:schemeClr>
                </a:solidFill>
              </a:rPr>
              <a:t>Decode</a:t>
            </a:r>
          </a:p>
          <a:p>
            <a:pPr marL="1466820" lvl="1" indent="-857250">
              <a:buFont typeface="+mj-lt"/>
              <a:buAutoNum type="arabicPeriod"/>
            </a:pPr>
            <a:r>
              <a:rPr lang="en-US" sz="3600" dirty="0"/>
              <a:t>Add</a:t>
            </a:r>
          </a:p>
          <a:p>
            <a:pPr marL="1466820" lvl="1" indent="-857250">
              <a:buFont typeface="+mj-lt"/>
              <a:buAutoNum type="arabicPeriod"/>
            </a:pPr>
            <a:r>
              <a:rPr lang="en-US" sz="3600" dirty="0"/>
              <a:t>Multiply</a:t>
            </a:r>
          </a:p>
        </p:txBody>
      </p:sp>
    </p:spTree>
    <p:extLst>
      <p:ext uri="{BB962C8B-B14F-4D97-AF65-F5344CB8AC3E}">
        <p14:creationId xmlns:p14="http://schemas.microsoft.com/office/powerpoint/2010/main" val="122962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80C87-2ABE-46B6-8A84-8EF401A65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EA1348-1ADF-48AB-9763-E8943F44E83F}"/>
                  </a:ext>
                </a:extLst>
              </p:cNvPr>
              <p:cNvSpPr txBox="1"/>
              <p:nvPr/>
            </p:nvSpPr>
            <p:spPr>
              <a:xfrm>
                <a:off x="3383224" y="2419089"/>
                <a:ext cx="4877889" cy="1663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4400" b="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U – uniform distribution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EA1348-1ADF-48AB-9763-E8943F44E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24" y="2419089"/>
                <a:ext cx="4877889" cy="1663019"/>
              </a:xfrm>
              <a:prstGeom prst="rect">
                <a:avLst/>
              </a:prstGeom>
              <a:blipFill>
                <a:blip r:embed="rId3"/>
                <a:stretch>
                  <a:fillRect l="-2625" b="-9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203A0-B91C-4593-9BDA-49EC7C7ED35A}"/>
                  </a:ext>
                </a:extLst>
              </p:cNvPr>
              <p:cNvSpPr txBox="1"/>
              <p:nvPr/>
            </p:nvSpPr>
            <p:spPr>
              <a:xfrm>
                <a:off x="3383224" y="657011"/>
                <a:ext cx="334290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4400" dirty="0"/>
                  <a:t> = </a:t>
                </a:r>
                <a:r>
                  <a:rPr lang="en-US" sz="4400" dirty="0" err="1"/>
                  <a:t>KeyGen</a:t>
                </a:r>
                <a:r>
                  <a:rPr lang="en-US" sz="4400" dirty="0"/>
                  <a:t>()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203A0-B91C-4593-9BDA-49EC7C7ED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3224" y="657011"/>
                <a:ext cx="3342903" cy="769441"/>
              </a:xfrm>
              <a:prstGeom prst="rect">
                <a:avLst/>
              </a:prstGeom>
              <a:blipFill>
                <a:blip r:embed="rId4"/>
                <a:stretch>
                  <a:fillRect t="-16667" r="-7117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904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80C87-2ABE-46B6-8A84-8EF401A65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203A0-B91C-4593-9BDA-49EC7C7ED35A}"/>
                  </a:ext>
                </a:extLst>
              </p:cNvPr>
              <p:cNvSpPr txBox="1"/>
              <p:nvPr/>
            </p:nvSpPr>
            <p:spPr>
              <a:xfrm>
                <a:off x="3446179" y="197396"/>
                <a:ext cx="408534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4400" dirty="0"/>
                  <a:t> = Encrypt(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en-US" sz="4400" dirty="0"/>
                  <a:t>,</a:t>
                </a:r>
                <a:r>
                  <a:rPr lang="el-GR" sz="4400" dirty="0">
                    <a:highlight>
                      <a:srgbClr val="FFFFFF"/>
                    </a:highlight>
                  </a:rPr>
                  <a:t>σ</a:t>
                </a:r>
                <a:r>
                  <a:rPr lang="en-US" sz="4400" dirty="0"/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203A0-B91C-4593-9BDA-49EC7C7ED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179" y="197396"/>
                <a:ext cx="4085349" cy="769441"/>
              </a:xfrm>
              <a:prstGeom prst="rect">
                <a:avLst/>
              </a:prstGeom>
              <a:blipFill>
                <a:blip r:embed="rId2"/>
                <a:stretch>
                  <a:fillRect t="-15748" r="-5373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4A5D0E5-851E-497F-9CF9-CBC566F88572}"/>
              </a:ext>
            </a:extLst>
          </p:cNvPr>
          <p:cNvGrpSpPr/>
          <p:nvPr/>
        </p:nvGrpSpPr>
        <p:grpSpPr>
          <a:xfrm>
            <a:off x="648244" y="1451206"/>
            <a:ext cx="6855776" cy="2272470"/>
            <a:chOff x="2089817" y="1914826"/>
            <a:chExt cx="6855776" cy="22724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9043911-E50F-4E76-9E7F-4ABDF32E6DBA}"/>
                    </a:ext>
                  </a:extLst>
                </p:cNvPr>
                <p:cNvSpPr txBox="1"/>
                <p:nvPr/>
              </p:nvSpPr>
              <p:spPr>
                <a:xfrm>
                  <a:off x="2089817" y="3417855"/>
                  <a:ext cx="4626972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400" i="1">
                              <a:solidFill>
                                <a:schemeClr val="accent6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solidFill>
                                <a:schemeClr val="accent6"/>
                              </a:solidFill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</m:oMath>
                  </a14:m>
                  <a:r>
                    <a:rPr lang="en-US" sz="4400" dirty="0">
                      <a:solidFill>
                        <a:schemeClr val="accent6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4400" baseline="-2000" dirty="0" smtClean="0"/>
                        <m:t>∗</m:t>
                      </m:r>
                      <m:acc>
                        <m:accPr>
                          <m:chr m:val="̅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m:rPr>
                          <m:nor/>
                        </m:rPr>
                        <a:rPr lang="en-US" sz="4400" b="0" i="0" dirty="0" smtClean="0"/>
                        <m:t>(</m:t>
                      </m:r>
                      <m:r>
                        <m:rPr>
                          <m:nor/>
                        </m:rPr>
                        <a:rPr lang="en-US" sz="4400" b="0" i="0" dirty="0" smtClean="0"/>
                        <m:t>mod</m:t>
                      </m:r>
                      <m:r>
                        <m:rPr>
                          <m:nor/>
                        </m:rPr>
                        <a:rPr lang="en-US" sz="4400" b="0" i="0" dirty="0" smtClean="0"/>
                        <m:t> 2) </m:t>
                      </m:r>
                      <m:sSub>
                        <m:sSubPr>
                          <m:ctrlP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4400" b="0" i="0" dirty="0" smtClean="0"/>
                        <m:t> </m:t>
                      </m:r>
                      <m:r>
                        <a:rPr lang="en-US" sz="4400" i="1" smtClean="0">
                          <a:solidFill>
                            <a:srgbClr val="92D050"/>
                          </a:solidFill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a14:m>
                  <a:endParaRPr lang="en-US" sz="4400" dirty="0">
                    <a:highlight>
                      <a:srgbClr val="FFFFFF"/>
                    </a:highlight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9043911-E50F-4E76-9E7F-4ABDF32E6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9817" y="3417855"/>
                  <a:ext cx="4626972" cy="76944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76C6796-4868-4480-A5AC-52149C413894}"/>
                </a:ext>
              </a:extLst>
            </p:cNvPr>
            <p:cNvGrpSpPr/>
            <p:nvPr/>
          </p:nvGrpSpPr>
          <p:grpSpPr>
            <a:xfrm>
              <a:off x="2089817" y="1914826"/>
              <a:ext cx="6855776" cy="1369391"/>
              <a:chOff x="1052231" y="1577599"/>
              <a:chExt cx="5814654" cy="1337761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69C6F3B-C0EE-4A4B-918B-291E35F3939E}"/>
                  </a:ext>
                </a:extLst>
              </p:cNvPr>
              <p:cNvGrpSpPr/>
              <p:nvPr/>
            </p:nvGrpSpPr>
            <p:grpSpPr>
              <a:xfrm>
                <a:off x="4558882" y="1577599"/>
                <a:ext cx="2308003" cy="1337761"/>
                <a:chOff x="7862862" y="874184"/>
                <a:chExt cx="2308003" cy="13377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B3EA1348-1ADF-48AB-9763-E8943F44E8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62862" y="1442504"/>
                      <a:ext cx="2308003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sz="4400" b="0" i="1" smtClean="0">
                                <a:solidFill>
                                  <a:srgbClr val="92D050"/>
                                </a:solidFill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4" name="TextBox 3">
                      <a:extLst>
                        <a:ext uri="{FF2B5EF4-FFF2-40B4-BE49-F238E27FC236}">
                          <a16:creationId xmlns:a16="http://schemas.microsoft.com/office/drawing/2014/main" id="{B3EA1348-1ADF-48AB-9763-E8943F44E83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62862" y="1442504"/>
                      <a:ext cx="2308003" cy="769441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40A76E71-ED79-4CC8-87CC-48570F07FE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1730" y="874184"/>
                      <a:ext cx="2128156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3600" b="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  <a:ea typeface="Cambria Math" panose="02040503050406030204" pitchFamily="18" charset="0"/>
                        </a:rPr>
                        <a:t>plaintext</a:t>
                      </a:r>
                      <a14:m>
                        <m:oMath xmlns:m="http://schemas.openxmlformats.org/officeDocument/2006/math"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endParaRPr lang="en-US" sz="3600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40A76E71-ED79-4CC8-87CC-48570F07FE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1730" y="874184"/>
                      <a:ext cx="2128156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7543" t="-13761" b="-3119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A5F2F78-F7F1-438D-B403-BA51AED2BD9D}"/>
                  </a:ext>
                </a:extLst>
              </p:cNvPr>
              <p:cNvGrpSpPr/>
              <p:nvPr/>
            </p:nvGrpSpPr>
            <p:grpSpPr>
              <a:xfrm>
                <a:off x="1052231" y="1595830"/>
                <a:ext cx="3515519" cy="1319530"/>
                <a:chOff x="7886904" y="2858689"/>
                <a:chExt cx="3808165" cy="14932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E99D90E5-1A25-4E5B-B1FE-47C086DD76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92201" y="3342815"/>
                      <a:ext cx="3802868" cy="100910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acc>
                            <m:accPr>
                              <m:chr m:val="̅"/>
                              <m:ctrlPr>
                                <a:rPr lang="en-US" sz="4400" i="1" smtClean="0">
                                  <a:solidFill>
                                    <a:schemeClr val="accent6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400" i="1">
                                  <a:solidFill>
                                    <a:schemeClr val="accent6"/>
                                  </a:solidFill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oMath>
                      </a14:m>
                      <a:r>
                        <a:rPr lang="en-US" sz="4400" b="0" dirty="0">
                          <a:solidFill>
                            <a:schemeClr val="accent6"/>
                          </a:solidFill>
                          <a:ea typeface="Cambria Math" panose="020405030504060302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oMath>
                      </a14:m>
                      <a:r>
                        <a:rPr lang="en-US" sz="4400" b="0" dirty="0">
                          <a:ea typeface="Cambria Math" panose="02040503050406030204" pitchFamily="18" charset="0"/>
                        </a:rPr>
                        <a:t> </a:t>
                      </a:r>
                      <a14:m>
                        <m:oMath xmlns:m="http://schemas.openxmlformats.org/officeDocument/2006/math"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endChr m:val=""/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−1,</m:t>
                                  </m:r>
                                  <m:d>
                                    <m:dPr>
                                      <m:begChr m:val=""/>
                                      <m:endChr m:val="]"/>
                                      <m:ctrlP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oMath>
                      </a14:m>
                      <a:endParaRPr lang="en-US" sz="4400" dirty="0"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E99D90E5-1A25-4E5B-B1FE-47C086DD76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92201" y="3342815"/>
                      <a:ext cx="3802868" cy="100910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E551D74-4705-4DFA-9108-75576B589C1D}"/>
                    </a:ext>
                  </a:extLst>
                </p:cNvPr>
                <p:cNvSpPr txBox="1"/>
                <p:nvPr/>
              </p:nvSpPr>
              <p:spPr>
                <a:xfrm>
                  <a:off x="7886904" y="2858689"/>
                  <a:ext cx="2912898" cy="7314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>
                      <a:highlight>
                        <a:srgbClr val="FF0000"/>
                      </a:highlight>
                      <a:ea typeface="Cambria Math" panose="02040503050406030204" pitchFamily="18" charset="0"/>
                    </a:rPr>
                    <a:t>cyphertext</a:t>
                  </a:r>
                  <a:endParaRPr lang="en-US" sz="3600" dirty="0">
                    <a:highlight>
                      <a:srgbClr val="FF0000"/>
                    </a:highlight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DB8057-77F7-471E-856F-61DEB0D19AF1}"/>
                  </a:ext>
                </a:extLst>
              </p:cNvPr>
              <p:cNvSpPr txBox="1"/>
              <p:nvPr/>
            </p:nvSpPr>
            <p:spPr>
              <a:xfrm>
                <a:off x="742774" y="5295481"/>
                <a:ext cx="6788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dirty="0" smtClean="0">
                        <a:highlight>
                          <a:srgbClr val="FFFFFF"/>
                        </a:highlight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3600" i="1">
                            <a:solidFill>
                              <a:schemeClr val="accent6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chemeClr val="accent6"/>
                            </a:solidFill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m:rPr>
                        <m:nor/>
                      </m:rPr>
                      <a:rPr lang="en-US" sz="3600" dirty="0">
                        <a:solidFill>
                          <a:schemeClr val="accent6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600" baseline="-2000" dirty="0"/>
                      <m:t>∗</m:t>
                    </m:r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m:rPr>
                        <m:nor/>
                      </m:rPr>
                      <a:rPr lang="en-US" sz="3600" dirty="0">
                        <a:highlight>
                          <a:srgbClr val="FFFFFF"/>
                        </a:highlight>
                      </a:rPr>
                      <m:t>)=((</m:t>
                    </m:r>
                    <m:r>
                      <m:rPr>
                        <m:nor/>
                      </m:rPr>
                      <a:rPr lang="el-GR" sz="3600" dirty="0" smtClean="0">
                        <a:solidFill>
                          <a:srgbClr val="92D050"/>
                        </a:solidFill>
                        <a:highlight>
                          <a:srgbClr val="FFFFFF"/>
                        </a:highlight>
                      </a:rPr>
                      <m:t>σ</m:t>
                    </m:r>
                    <m:r>
                      <m:rPr>
                        <m:nor/>
                      </m:rPr>
                      <a:rPr lang="en-US" sz="3600" dirty="0">
                        <a:highlight>
                          <a:srgbClr val="FFFFFF"/>
                        </a:highlight>
                      </a:rPr>
                      <m:t> + </m:t>
                    </m:r>
                    <m:r>
                      <m:rPr>
                        <m:nor/>
                      </m:rPr>
                      <a:rPr lang="en-US" sz="3600" dirty="0">
                        <a:highlight>
                          <a:srgbClr val="FFFFFF"/>
                        </a:highlight>
                      </a:rPr>
                      <m:t>e</m:t>
                    </m:r>
                    <m:r>
                      <m:rPr>
                        <m:nor/>
                      </m:rPr>
                      <a:rPr lang="en-US" sz="3600" dirty="0">
                        <a:highlight>
                          <a:srgbClr val="FFFFFF"/>
                        </a:highlight>
                      </a:rPr>
                      <m:t>) + 2</m:t>
                    </m:r>
                    <m:r>
                      <m:rPr>
                        <m:nor/>
                      </m:rPr>
                      <a:rPr lang="en-US" sz="3600" dirty="0">
                        <a:highlight>
                          <a:srgbClr val="FFFFFF"/>
                        </a:highlight>
                      </a:rPr>
                      <m:t>I</m:t>
                    </m:r>
                    <m:r>
                      <m:rPr>
                        <m:nor/>
                      </m:rPr>
                      <a:rPr lang="en-US" sz="3600" dirty="0">
                        <a:highlight>
                          <a:srgbClr val="FFFFFF"/>
                        </a:highlight>
                      </a:rPr>
                      <m:t>), </m:t>
                    </m:r>
                    <m:d>
                      <m:dPr>
                        <m:begChr m:val="|"/>
                        <m:endChr m:val="|"/>
                        <m:ctrlPr>
                          <a:rPr lang="en-US" sz="3600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3600" dirty="0"/>
                  <a:t> &lt;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 &lt; 1/2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DB8057-77F7-471E-856F-61DEB0D19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74" y="5295481"/>
                <a:ext cx="6788754" cy="646331"/>
              </a:xfrm>
              <a:prstGeom prst="rect">
                <a:avLst/>
              </a:prstGeom>
              <a:blipFill>
                <a:blip r:embed="rId7"/>
                <a:stretch>
                  <a:fillRect t="-15094" r="-180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963FDAA-1DA4-4261-B9A2-8992C36B4EA2}"/>
              </a:ext>
            </a:extLst>
          </p:cNvPr>
          <p:cNvGrpSpPr/>
          <p:nvPr/>
        </p:nvGrpSpPr>
        <p:grpSpPr>
          <a:xfrm>
            <a:off x="7302427" y="2788057"/>
            <a:ext cx="4712650" cy="1721521"/>
            <a:chOff x="2786111" y="3832619"/>
            <a:chExt cx="5282429" cy="22093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ED042A-2D2F-49BB-BC15-A9D1F8E67067}"/>
                    </a:ext>
                  </a:extLst>
                </p:cNvPr>
                <p:cNvSpPr txBox="1"/>
                <p:nvPr/>
              </p:nvSpPr>
              <p:spPr>
                <a:xfrm>
                  <a:off x="2855179" y="5599280"/>
                  <a:ext cx="3711608" cy="442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a14:m>
                  <a:r>
                    <a:rPr lang="en-US" sz="18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FED042A-2D2F-49BB-BC15-A9D1F8E670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179" y="5599280"/>
                  <a:ext cx="3711608" cy="442646"/>
                </a:xfrm>
                <a:prstGeom prst="rect">
                  <a:avLst/>
                </a:prstGeom>
                <a:blipFill>
                  <a:blip r:embed="rId8"/>
                  <a:stretch>
                    <a:fillRect b="-140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4039477-01A7-43FE-A908-A0FF6134E590}"/>
                    </a:ext>
                  </a:extLst>
                </p:cNvPr>
                <p:cNvSpPr txBox="1"/>
                <p:nvPr/>
              </p:nvSpPr>
              <p:spPr>
                <a:xfrm>
                  <a:off x="2786111" y="3832619"/>
                  <a:ext cx="2084674" cy="10546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800" b="0" i="0" dirty="0" smtClean="0"/>
                          <m:t>1. </m:t>
                        </m:r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sz="1800" baseline="-2000" dirty="0" smtClean="0"/>
                          <m:t>∗</m:t>
                        </m:r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4039477-01A7-43FE-A908-A0FF6134E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111" y="3832619"/>
                  <a:ext cx="2084674" cy="1054648"/>
                </a:xfrm>
                <a:prstGeom prst="rect">
                  <a:avLst/>
                </a:prstGeom>
                <a:blipFill>
                  <a:blip r:embed="rId9"/>
                  <a:stretch>
                    <a:fillRect r="-328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0E7D85A-6FA1-4C12-9D56-D9AD1CFE3FA1}"/>
                    </a:ext>
                  </a:extLst>
                </p:cNvPr>
                <p:cNvSpPr txBox="1"/>
                <p:nvPr/>
              </p:nvSpPr>
              <p:spPr>
                <a:xfrm>
                  <a:off x="2786111" y="4892453"/>
                  <a:ext cx="5282429" cy="4401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2.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endChr m:val="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a14:m>
                  <a:r>
                    <a:rPr lang="en-US" sz="1800" dirty="0"/>
                    <a:t>,</a:t>
                  </a:r>
                  <a14:m>
                    <m:oMath xmlns:m="http://schemas.openxmlformats.org/officeDocument/2006/math">
                      <m:d>
                        <m:dPr>
                          <m:begChr m:val=""/>
                          <m:endChr m:val="]"/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8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0E7D85A-6FA1-4C12-9D56-D9AD1CFE3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111" y="4892453"/>
                  <a:ext cx="5282429" cy="440169"/>
                </a:xfrm>
                <a:prstGeom prst="rect">
                  <a:avLst/>
                </a:prstGeom>
                <a:blipFill>
                  <a:blip r:embed="rId10"/>
                  <a:stretch>
                    <a:fillRect t="-137500" b="-2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675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80C87-2ABE-46B6-8A84-8EF401A65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203A0-B91C-4593-9BDA-49EC7C7ED35A}"/>
                  </a:ext>
                </a:extLst>
              </p:cNvPr>
              <p:cNvSpPr txBox="1"/>
              <p:nvPr/>
            </p:nvSpPr>
            <p:spPr>
              <a:xfrm>
                <a:off x="1488183" y="441451"/>
                <a:ext cx="826617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4400" dirty="0">
                    <a:solidFill>
                      <a:srgbClr val="92D050"/>
                    </a:solidFill>
                    <a:highlight>
                      <a:srgbClr val="FFFFFF"/>
                    </a:highlight>
                  </a:rPr>
                  <a:t>σ</a:t>
                </a:r>
                <a:r>
                  <a:rPr lang="en-US" sz="4400" dirty="0"/>
                  <a:t> = Decrypt(s, </a:t>
                </a:r>
                <a:r>
                  <a:rPr lang="en-US" sz="4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c</a:t>
                </a:r>
                <a:r>
                  <a:rPr lang="en-US" sz="4400" dirty="0"/>
                  <a:t>)</a:t>
                </a:r>
                <a:r>
                  <a:rPr lang="en-US" sz="4400" dirty="0">
                    <a:highlight>
                      <a:srgbClr val="FFFFFF"/>
                    </a:highlight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4400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4400" dirty="0">
                            <a:highlight>
                              <a:srgbClr val="FFFFFF"/>
                            </a:highlight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4400" dirty="0">
                            <a:solidFill>
                              <a:schemeClr val="accent6"/>
                            </a:solidFill>
                            <a:highlight>
                              <a:srgbClr val="FFFFFF"/>
                            </a:highlight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4400" baseline="-2000" dirty="0">
                            <a:highlight>
                              <a:srgbClr val="FFFFFF"/>
                            </a:highlight>
                          </a:rPr>
                          <m:t>∗</m:t>
                        </m:r>
                        <m:r>
                          <m:rPr>
                            <m:nor/>
                          </m:rPr>
                          <a:rPr lang="en-US" sz="4400" dirty="0">
                            <a:highlight>
                              <a:srgbClr val="FFFFFF"/>
                            </a:highlight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sz="4400" dirty="0">
                            <a:highlight>
                              <a:srgbClr val="FFFFFF"/>
                            </a:highlight>
                          </a:rPr>
                          <m:t>) </m:t>
                        </m:r>
                        <m:r>
                          <m:rPr>
                            <m:nor/>
                          </m:rPr>
                          <a:rPr lang="en-US" sz="4400" dirty="0">
                            <a:highlight>
                              <a:srgbClr val="FFFFFF"/>
                            </a:highlight>
                          </a:rPr>
                          <m:t>mod</m:t>
                        </m:r>
                        <m:r>
                          <m:rPr>
                            <m:nor/>
                          </m:rPr>
                          <a:rPr lang="en-US" sz="4400" dirty="0">
                            <a:highlight>
                              <a:srgbClr val="FFFFFF"/>
                            </a:highlight>
                          </a:rPr>
                          <m:t>(2)</m:t>
                        </m:r>
                      </m:e>
                    </m:d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203A0-B91C-4593-9BDA-49EC7C7ED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83" y="441451"/>
                <a:ext cx="8266174" cy="769441"/>
              </a:xfrm>
              <a:prstGeom prst="rect">
                <a:avLst/>
              </a:prstGeom>
              <a:blipFill>
                <a:blip r:embed="rId2"/>
                <a:stretch>
                  <a:fillRect l="-2950" t="-15748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CD6DC0C9-D2BC-4703-82F2-7AA4DA7C70F3}"/>
              </a:ext>
            </a:extLst>
          </p:cNvPr>
          <p:cNvGrpSpPr/>
          <p:nvPr/>
        </p:nvGrpSpPr>
        <p:grpSpPr>
          <a:xfrm>
            <a:off x="1531195" y="2001678"/>
            <a:ext cx="6325706" cy="3754874"/>
            <a:chOff x="1531195" y="2001678"/>
            <a:chExt cx="6325706" cy="37548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9043911-E50F-4E76-9E7F-4ABDF32E6DBA}"/>
                    </a:ext>
                  </a:extLst>
                </p:cNvPr>
                <p:cNvSpPr txBox="1"/>
                <p:nvPr/>
              </p:nvSpPr>
              <p:spPr>
                <a:xfrm>
                  <a:off x="1531195" y="2001678"/>
                  <a:ext cx="6325706" cy="3170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742950" indent="-742950"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400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4000" dirty="0">
                              <a:highlight>
                                <a:srgbClr val="FFFFFF"/>
                              </a:highlight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solidFill>
                                <a:schemeClr val="accent6"/>
                              </a:solidFill>
                              <a:highlight>
                                <a:srgbClr val="FFFFFF"/>
                              </a:highlight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4000" baseline="-2000" dirty="0">
                              <a:highlight>
                                <a:srgbClr val="FFFFFF"/>
                              </a:highlight>
                            </a:rPr>
                            <m:t>∗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highlight>
                                <a:srgbClr val="FFFFFF"/>
                              </a:highlight>
                            </a:rPr>
                            <m:t>s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highlight>
                                <a:srgbClr val="FFFFFF"/>
                              </a:highlight>
                            </a:rPr>
                            <m:t>) 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highlight>
                                <a:srgbClr val="FFFFFF"/>
                              </a:highlight>
                            </a:rPr>
                            <m:t>mod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highlight>
                                <a:srgbClr val="FFFFFF"/>
                              </a:highlight>
                            </a:rPr>
                            <m:t>(2)</m:t>
                          </m:r>
                        </m:e>
                      </m:d>
                      <m:r>
                        <m:rPr>
                          <m:nor/>
                        </m:rPr>
                        <a:rPr lang="en-US" sz="4000" dirty="0" smtClean="0">
                          <a:highlight>
                            <a:srgbClr val="FFFFFF"/>
                          </a:highlight>
                        </a:rPr>
                        <m:t>= </m:t>
                      </m:r>
                    </m:oMath>
                  </a14:m>
                  <a:endParaRPr lang="en-US" sz="4000" dirty="0">
                    <a:highlight>
                      <a:srgbClr val="FFFFFF"/>
                    </a:highlight>
                  </a:endParaRPr>
                </a:p>
                <a:p>
                  <a:pPr marL="742950" indent="-742950">
                    <a:buAutoNum type="arabicPeriod"/>
                  </a:pPr>
                  <a:endParaRPr lang="en-US" sz="4000" dirty="0">
                    <a:highlight>
                      <a:srgbClr val="FFFFFF"/>
                    </a:highlight>
                  </a:endParaRPr>
                </a:p>
                <a:p>
                  <a:pPr marL="742950" indent="-742950"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4000" i="1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4000" dirty="0">
                              <a:highlight>
                                <a:srgbClr val="FFFFFF"/>
                              </a:highlight>
                            </a:rPr>
                            <m:t>((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highlight>
                                <a:srgbClr val="FFFFFF"/>
                              </a:highlight>
                            </a:rPr>
                            <m:t>σ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highlight>
                                <a:srgbClr val="FFFFFF"/>
                              </a:highlight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highlight>
                                <a:srgbClr val="FFFFFF"/>
                              </a:highlight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highlight>
                                <a:srgbClr val="FFFFFF"/>
                              </a:highlight>
                            </a:rPr>
                            <m:t>) + 2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highlight>
                                <a:srgbClr val="FFFFFF"/>
                              </a:highlight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highlight>
                                <a:srgbClr val="FFFFFF"/>
                              </a:highlight>
                            </a:rPr>
                            <m:t>) 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highlight>
                                <a:srgbClr val="FFFFFF"/>
                              </a:highlight>
                            </a:rPr>
                            <m:t>mod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highlight>
                                <a:srgbClr val="FFFFFF"/>
                              </a:highlight>
                            </a:rPr>
                            <m:t>(2)</m:t>
                          </m:r>
                        </m:e>
                      </m:d>
                      <m:r>
                        <a:rPr lang="en-US" sz="4000" b="0" i="1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n-US" sz="4000" b="0" i="1" dirty="0">
                    <a:highlight>
                      <a:srgbClr val="FFFFFF"/>
                    </a:highlight>
                    <a:latin typeface="Cambria Math" panose="02040503050406030204" pitchFamily="18" charset="0"/>
                  </a:endParaRPr>
                </a:p>
                <a:p>
                  <a:pPr marL="742950" indent="-742950">
                    <a:buAutoNum type="arabicPeriod"/>
                  </a:pPr>
                  <a:endParaRPr lang="en-US" sz="4000" b="0" i="1" dirty="0">
                    <a:highlight>
                      <a:srgbClr val="FFFFFF"/>
                    </a:highlight>
                    <a:latin typeface="Cambria Math" panose="02040503050406030204" pitchFamily="18" charset="0"/>
                  </a:endParaRPr>
                </a:p>
                <a:p>
                  <a:pPr marL="742950" indent="-742950">
                    <a:buAutoNum type="arabicPeriod"/>
                  </a:pPr>
                  <a14:m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4000" i="1" smtClean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4000" dirty="0">
                              <a:highlight>
                                <a:srgbClr val="FFFFFF"/>
                              </a:highlight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sz="4000" dirty="0">
                              <a:highlight>
                                <a:srgbClr val="FFFFFF"/>
                              </a:highlight>
                            </a:rPr>
                            <m:t>σ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highlight>
                                <a:srgbClr val="FFFFFF"/>
                              </a:highlight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highlight>
                                <a:srgbClr val="FFFFFF"/>
                              </a:highlight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highlight>
                                <a:srgbClr val="FFFFFF"/>
                              </a:highlight>
                            </a:rPr>
                            <m:t>)</m:t>
                          </m:r>
                        </m:e>
                      </m:d>
                      <m:r>
                        <a:rPr lang="en-US" sz="4000" b="0" i="1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l-GR" sz="4000" dirty="0" smtClean="0">
                          <a:solidFill>
                            <a:srgbClr val="92D050"/>
                          </a:solidFill>
                          <a:highlight>
                            <a:srgbClr val="FFFFFF"/>
                          </a:highlight>
                        </a:rPr>
                        <m:t>σ</m:t>
                      </m:r>
                    </m:oMath>
                  </a14:m>
                  <a:endParaRPr lang="en-US" sz="4000" dirty="0">
                    <a:highlight>
                      <a:srgbClr val="FFFFFF"/>
                    </a:highlight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9043911-E50F-4E76-9E7F-4ABDF32E6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195" y="2001678"/>
                  <a:ext cx="6325706" cy="31700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A78E5E5-6A6B-4739-8E20-686EBB48B210}"/>
                    </a:ext>
                  </a:extLst>
                </p:cNvPr>
                <p:cNvSpPr txBox="1"/>
                <p:nvPr/>
              </p:nvSpPr>
              <p:spPr>
                <a:xfrm>
                  <a:off x="1566364" y="5171777"/>
                  <a:ext cx="6006773" cy="584775"/>
                </a:xfrm>
                <a:prstGeom prst="rect">
                  <a:avLst/>
                </a:prstGeom>
                <a:solidFill>
                  <a:srgbClr val="FFFFFF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200" dirty="0" err="1">
                      <a:highlight>
                        <a:srgbClr val="FFFFFF"/>
                      </a:highlight>
                    </a:rPr>
                    <a:t>iff</a:t>
                  </a:r>
                  <a:r>
                    <a:rPr lang="en-US" sz="3200" dirty="0">
                      <a:highlight>
                        <a:srgbClr val="FFFFFF"/>
                      </a:highlight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m:rPr>
                          <m:nor/>
                        </m:rPr>
                        <a:rPr lang="en-US" sz="3200" b="0" i="0" dirty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dirty="0">
                          <a:highlight>
                            <a:srgbClr val="FFFFFF"/>
                          </a:highlight>
                        </a:rPr>
                        <m:t>&lt; </m:t>
                      </m:r>
                      <m:r>
                        <a:rPr lang="en-US" sz="3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3200" i="1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&lt;1/2</m:t>
                      </m:r>
                      <m:r>
                        <m:rPr>
                          <m:nor/>
                        </m:rPr>
                        <a:rPr lang="en-US" sz="3200" b="0" i="0" smtClean="0"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highlight>
                            <a:srgbClr val="FFFFFF"/>
                          </a:highlight>
                        </a:rPr>
                        <m:t>is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highlight>
                            <a:srgbClr val="FFFFFF"/>
                          </a:highlight>
                        </a:rPr>
                        <m:t> 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highlight>
                            <a:srgbClr val="FFFFFF"/>
                          </a:highlight>
                        </a:rPr>
                        <m:t>called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highlight>
                            <a:srgbClr val="FFFFFF"/>
                          </a:highlight>
                        </a:rPr>
                        <m:t> "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highlight>
                            <a:srgbClr val="FFFFFF"/>
                          </a:highlight>
                        </a:rPr>
                        <m:t>noise</m:t>
                      </m:r>
                      <m:r>
                        <m:rPr>
                          <m:nor/>
                        </m:rPr>
                        <a:rPr lang="en-US" sz="3200" b="0" i="0" dirty="0" smtClean="0">
                          <a:highlight>
                            <a:srgbClr val="FFFFFF"/>
                          </a:highlight>
                        </a:rPr>
                        <m:t>"</m:t>
                      </m:r>
                    </m:oMath>
                  </a14:m>
                  <a:endParaRPr lang="en-US" sz="3200" dirty="0">
                    <a:highlight>
                      <a:srgbClr val="FFFFFF"/>
                    </a:highlight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A78E5E5-6A6B-4739-8E20-686EBB48B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6364" y="5171777"/>
                  <a:ext cx="6006773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640" t="-13542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5792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7B4040-1659-4006-BA86-F516DF376A9D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𝑎𝑑𝑑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𝐴𝑑𝑑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7B4040-1659-4006-BA86-F516DF376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699697"/>
      </p:ext>
    </p:extLst>
  </p:cSld>
  <p:clrMapOvr>
    <a:masterClrMapping/>
  </p:clrMapOvr>
</p:sld>
</file>

<file path=ppt/theme/theme1.xml><?xml version="1.0" encoding="utf-8"?>
<a:theme xmlns:a="http://schemas.openxmlformats.org/drawingml/2006/main" name="VTT Blue">
  <a:themeElements>
    <a:clrScheme name="Intel">
      <a:dk1>
        <a:srgbClr val="003C71"/>
      </a:dk1>
      <a:lt1>
        <a:srgbClr val="FFFFFF"/>
      </a:lt1>
      <a:dk2>
        <a:srgbClr val="003C71"/>
      </a:dk2>
      <a:lt2>
        <a:srgbClr val="00B0F0"/>
      </a:lt2>
      <a:accent1>
        <a:srgbClr val="052F61"/>
      </a:accent1>
      <a:accent2>
        <a:srgbClr val="0070C0"/>
      </a:accent2>
      <a:accent3>
        <a:srgbClr val="C4D600"/>
      </a:accent3>
      <a:accent4>
        <a:srgbClr val="F3D54E"/>
      </a:accent4>
      <a:accent5>
        <a:srgbClr val="FFA300"/>
      </a:accent5>
      <a:accent6>
        <a:srgbClr val="FC4C02"/>
      </a:accent6>
      <a:hlink>
        <a:srgbClr val="0070C0"/>
      </a:hlink>
      <a:folHlink>
        <a:srgbClr val="003C71"/>
      </a:folHlink>
    </a:clrScheme>
    <a:fontScheme name="Custom 1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TT Blue" id="{64D1FB05-8994-431F-B232-8A8A1752F283}" vid="{D15E174C-E75C-4436-9E2C-D015C59ED10A}"/>
    </a:ext>
  </a:extLst>
</a:theme>
</file>

<file path=ppt/theme/theme2.xml><?xml version="1.0" encoding="utf-8"?>
<a:theme xmlns:a="http://schemas.openxmlformats.org/drawingml/2006/main" name="intel2020">
  <a:themeElements>
    <a:clrScheme name="Intel2020">
      <a:dk1>
        <a:srgbClr val="081849"/>
      </a:dk1>
      <a:lt1>
        <a:sysClr val="window" lastClr="FFFFFF"/>
      </a:lt1>
      <a:dk2>
        <a:srgbClr val="000000"/>
      </a:dk2>
      <a:lt2>
        <a:srgbClr val="0071C5"/>
      </a:lt2>
      <a:accent1>
        <a:srgbClr val="58C4F8"/>
      </a:accent1>
      <a:accent2>
        <a:srgbClr val="F3D54E"/>
      </a:accent2>
      <a:accent3>
        <a:srgbClr val="FFA300"/>
      </a:accent3>
      <a:accent4>
        <a:srgbClr val="E95D6C"/>
      </a:accent4>
      <a:accent5>
        <a:srgbClr val="04B89A"/>
      </a:accent5>
      <a:accent6>
        <a:srgbClr val="2B3AF6"/>
      </a:accent6>
      <a:hlink>
        <a:srgbClr val="0071C5"/>
      </a:hlink>
      <a:folHlink>
        <a:srgbClr val="00AEEF"/>
      </a:folHlink>
    </a:clrScheme>
    <a:fontScheme name="Intel TT Norms">
      <a:majorFont>
        <a:latin typeface="TT Norms"/>
        <a:ea typeface=""/>
        <a:cs typeface=""/>
      </a:majorFont>
      <a:minorFont>
        <a:latin typeface="TT Nor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 w="25400" cap="flat">
          <a:noFill/>
          <a:prstDash val="solid"/>
          <a:miter lim="400000"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 err="1" smtClean="0"/>
        </a:defPPr>
      </a:lstStyle>
    </a:spDef>
    <a:lnDef>
      <a:spPr bwMode="auto">
        <a:noFill/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 anchor="ctr">
        <a:spAutoFit/>
      </a:bodyPr>
      <a:lstStyle>
        <a:defPPr algn="ctr">
          <a:defRPr sz="2800" spc="100" dirty="0" smtClean="0">
            <a:solidFill>
              <a:schemeClr val="tx1"/>
            </a:solidFill>
            <a:latin typeface="+mj-lt"/>
          </a:defRPr>
        </a:defPPr>
      </a:lstStyle>
    </a:txDef>
  </a:objectDefaults>
  <a:extraClrSchemeLst>
    <a:extraClrScheme>
      <a:clrScheme name="2_Architectur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Architecture 8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5BB3B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9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FFCC00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0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1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CC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2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9999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3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66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C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4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00C5C0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5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AA014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Architecture 16">
        <a:dk1>
          <a:srgbClr val="000000"/>
        </a:dk1>
        <a:lt1>
          <a:srgbClr val="FFFFFF"/>
        </a:lt1>
        <a:dk2>
          <a:srgbClr val="0034FF"/>
        </a:dk2>
        <a:lt2>
          <a:srgbClr val="FDB605"/>
        </a:lt2>
        <a:accent1>
          <a:srgbClr val="66CC33"/>
        </a:accent1>
        <a:accent2>
          <a:srgbClr val="FF5C00"/>
        </a:accent2>
        <a:accent3>
          <a:srgbClr val="AAAEFF"/>
        </a:accent3>
        <a:accent4>
          <a:srgbClr val="DADADA"/>
        </a:accent4>
        <a:accent5>
          <a:srgbClr val="B8E2AD"/>
        </a:accent5>
        <a:accent6>
          <a:srgbClr val="E75300"/>
        </a:accent6>
        <a:hlink>
          <a:srgbClr val="10C8E1"/>
        </a:hlink>
        <a:folHlink>
          <a:srgbClr val="F3016E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el2020" id="{4AC2A3CA-39FB-40C3-BFEB-CC05D3D8365C}" vid="{188EDBDB-6C4E-47A9-8B5E-52B7E7D2A14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CD2150002A9F42B4506EC9BC7C5FA3" ma:contentTypeVersion="4" ma:contentTypeDescription="Create a new document." ma:contentTypeScope="" ma:versionID="3bb346772eca661848dd187fc166e191">
  <xsd:schema xmlns:xsd="http://www.w3.org/2001/XMLSchema" xmlns:xs="http://www.w3.org/2001/XMLSchema" xmlns:p="http://schemas.microsoft.com/office/2006/metadata/properties" xmlns:ns2="692ac216-0157-4c6c-ad46-cc3e218bcaac" xmlns:ns3="f9f51e31-e723-4845-8724-c8c29ac9aaa6" targetNamespace="http://schemas.microsoft.com/office/2006/metadata/properties" ma:root="true" ma:fieldsID="768934f66f65d0fa2771a73474f18dc1" ns2:_="" ns3:_="">
    <xsd:import namespace="692ac216-0157-4c6c-ad46-cc3e218bcaac"/>
    <xsd:import namespace="f9f51e31-e723-4845-8724-c8c29ac9aa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ac216-0157-4c6c-ad46-cc3e218bca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f51e31-e723-4845-8724-c8c29ac9aaa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74DE4A-5902-4881-8520-375A5112D2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92ac216-0157-4c6c-ad46-cc3e218bcaac"/>
    <ds:schemaRef ds:uri="f9f51e31-e723-4845-8724-c8c29ac9aa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4A1D11-FFA8-4783-91E8-4DA9E93F90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11C12E-B4F9-4A25-8E1D-CCBB6CF2B2E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VTT Blue</Template>
  <TotalTime>13046</TotalTime>
  <Words>749</Words>
  <Application>Microsoft Office PowerPoint</Application>
  <PresentationFormat>Widescreen</PresentationFormat>
  <Paragraphs>143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Bembo</vt:lpstr>
      <vt:lpstr>Calibri</vt:lpstr>
      <vt:lpstr>Cambria Math</vt:lpstr>
      <vt:lpstr>Fira Sans</vt:lpstr>
      <vt:lpstr>Intel Clear</vt:lpstr>
      <vt:lpstr>Intel Clear Light</vt:lpstr>
      <vt:lpstr>Intel Clear Pro</vt:lpstr>
      <vt:lpstr>Neo Sans Intel Medium</vt:lpstr>
      <vt:lpstr>Segoe UI Black</vt:lpstr>
      <vt:lpstr>TT Norms</vt:lpstr>
      <vt:lpstr>Wingdings</vt:lpstr>
      <vt:lpstr>VTT Blue</vt:lpstr>
      <vt:lpstr>intel2020</vt:lpstr>
      <vt:lpstr>FHE MOD2.</vt:lpstr>
      <vt:lpstr>A fully homomorphic encryption scheme</vt:lpstr>
      <vt:lpstr>Talk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c_add=Add(c_1,c_2)</vt:lpstr>
      <vt:lpstr>PowerPoint Presentation</vt:lpstr>
      <vt:lpstr>c_mul=Mul(c_1,c_2)</vt:lpstr>
      <vt:lpstr>PowerPoint Presentation</vt:lpstr>
      <vt:lpstr>PowerPoint Presentation</vt:lpstr>
      <vt:lpstr>PowerPoint Presentation</vt:lpstr>
      <vt:lpstr>Leveled HE</vt:lpstr>
      <vt:lpstr>PowerPoint Presentation</vt:lpstr>
      <vt:lpstr>Full HE = HE+bootstrapping</vt:lpstr>
      <vt:lpstr>PowerPoint Presentation</vt:lpstr>
      <vt:lpstr>Is it secure? LWE</vt:lpstr>
      <vt:lpstr>Learning with errors.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Alexey.Titov@intel.com</dc:creator>
  <cp:keywords>CTPClassification=CTP_NT</cp:keywords>
  <cp:lastModifiedBy>Lyashevsky, Alexander</cp:lastModifiedBy>
  <cp:revision>556</cp:revision>
  <dcterms:created xsi:type="dcterms:W3CDTF">2020-06-03T14:00:21Z</dcterms:created>
  <dcterms:modified xsi:type="dcterms:W3CDTF">2021-01-20T21:24:21Z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7cf8d6cb-9373-4546-9272-fe91be0b356e</vt:lpwstr>
  </property>
  <property fmtid="{D5CDD505-2E9C-101B-9397-08002B2CF9AE}" pid="3" name="CTP_TimeStamp">
    <vt:lpwstr>2020-08-28 15:30:10Z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0x0101006DCD2150002A9F42B4506EC9BC7C5FA3</vt:lpwstr>
  </property>
</Properties>
</file>