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2" r:id="rId5"/>
  </p:sldMasterIdLst>
  <p:notesMasterIdLst>
    <p:notesMasterId r:id="rId18"/>
  </p:notesMasterIdLst>
  <p:sldIdLst>
    <p:sldId id="256" r:id="rId6"/>
    <p:sldId id="2134097019" r:id="rId7"/>
    <p:sldId id="2134097034" r:id="rId8"/>
    <p:sldId id="2134097014" r:id="rId9"/>
    <p:sldId id="261" r:id="rId10"/>
    <p:sldId id="2134097015" r:id="rId11"/>
    <p:sldId id="2134097016" r:id="rId12"/>
    <p:sldId id="2134097031" r:id="rId13"/>
    <p:sldId id="2134097009" r:id="rId14"/>
    <p:sldId id="2134097008" r:id="rId15"/>
    <p:sldId id="2134097024" r:id="rId16"/>
    <p:sldId id="2134097005" r:id="rId17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ashevsky, Alexander" initials="LA" lastIdx="2" clrIdx="0">
    <p:extLst>
      <p:ext uri="{19B8F6BF-5375-455C-9EA6-DF929625EA0E}">
        <p15:presenceInfo xmlns:p15="http://schemas.microsoft.com/office/powerpoint/2012/main" userId="S::alexander.lyashevsky@intel.com::3aebbaf2-8efa-4642-aa80-7ca6663222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063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6A8F-0B0E-4166-A100-4ED52C95700F}" v="32" dt="2021-01-15T15:54:28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ashevsky, Alexander" userId="3aebbaf2-8efa-4642-aa80-7ca6663222d2" providerId="ADAL" clId="{469F6A8F-0B0E-4166-A100-4ED52C95700F}"/>
    <pc:docChg chg="custSel modSld sldOrd">
      <pc:chgData name="Lyashevsky, Alexander" userId="3aebbaf2-8efa-4642-aa80-7ca6663222d2" providerId="ADAL" clId="{469F6A8F-0B0E-4166-A100-4ED52C95700F}" dt="2021-01-15T15:54:28.012" v="275"/>
      <pc:docMkLst>
        <pc:docMk/>
      </pc:docMkLst>
      <pc:sldChg chg="addSp delSp modSp ord">
        <pc:chgData name="Lyashevsky, Alexander" userId="3aebbaf2-8efa-4642-aa80-7ca6663222d2" providerId="ADAL" clId="{469F6A8F-0B0E-4166-A100-4ED52C95700F}" dt="2021-01-15T15:54:28.012" v="275"/>
        <pc:sldMkLst>
          <pc:docMk/>
          <pc:sldMk cId="2708532322" sldId="2134097014"/>
        </pc:sldMkLst>
        <pc:spChg chg="mod">
          <ac:chgData name="Lyashevsky, Alexander" userId="3aebbaf2-8efa-4642-aa80-7ca6663222d2" providerId="ADAL" clId="{469F6A8F-0B0E-4166-A100-4ED52C95700F}" dt="2021-01-15T15:42:39.174" v="154" actId="1076"/>
          <ac:spMkLst>
            <pc:docMk/>
            <pc:sldMk cId="2708532322" sldId="2134097014"/>
            <ac:spMk id="2" creationId="{E7B389CD-B02A-42A9-981E-8DDBEE236FE5}"/>
          </ac:spMkLst>
        </pc:spChg>
        <pc:spChg chg="mod topLvl">
          <ac:chgData name="Lyashevsky, Alexander" userId="3aebbaf2-8efa-4642-aa80-7ca6663222d2" providerId="ADAL" clId="{469F6A8F-0B0E-4166-A100-4ED52C95700F}" dt="2021-01-15T15:41:32.238" v="143" actId="20577"/>
          <ac:spMkLst>
            <pc:docMk/>
            <pc:sldMk cId="2708532322" sldId="2134097014"/>
            <ac:spMk id="6" creationId="{6BE38E64-A587-4A50-A4FC-6756FCBD8E3E}"/>
          </ac:spMkLst>
        </pc:spChg>
        <pc:spChg chg="del">
          <ac:chgData name="Lyashevsky, Alexander" userId="3aebbaf2-8efa-4642-aa80-7ca6663222d2" providerId="ADAL" clId="{469F6A8F-0B0E-4166-A100-4ED52C95700F}" dt="2021-01-15T15:38:55.189" v="114" actId="478"/>
          <ac:spMkLst>
            <pc:docMk/>
            <pc:sldMk cId="2708532322" sldId="2134097014"/>
            <ac:spMk id="35" creationId="{B6E4B7B1-7818-4E65-8F38-E8C43FEAA9E2}"/>
          </ac:spMkLst>
        </pc:spChg>
        <pc:spChg chg="mod topLvl">
          <ac:chgData name="Lyashevsky, Alexander" userId="3aebbaf2-8efa-4642-aa80-7ca6663222d2" providerId="ADAL" clId="{469F6A8F-0B0E-4166-A100-4ED52C95700F}" dt="2021-01-15T15:47:00.304" v="199" actId="1076"/>
          <ac:spMkLst>
            <pc:docMk/>
            <pc:sldMk cId="2708532322" sldId="2134097014"/>
            <ac:spMk id="36" creationId="{03564F51-1362-42DC-819B-696E1D169444}"/>
          </ac:spMkLst>
        </pc:spChg>
        <pc:spChg chg="mod">
          <ac:chgData name="Lyashevsky, Alexander" userId="3aebbaf2-8efa-4642-aa80-7ca6663222d2" providerId="ADAL" clId="{469F6A8F-0B0E-4166-A100-4ED52C95700F}" dt="2021-01-15T15:34:09.848" v="111" actId="20577"/>
          <ac:spMkLst>
            <pc:docMk/>
            <pc:sldMk cId="2708532322" sldId="2134097014"/>
            <ac:spMk id="43" creationId="{1AEC2B3B-4019-4877-ACE9-34C15AA020B3}"/>
          </ac:spMkLst>
        </pc:spChg>
        <pc:spChg chg="mod topLvl">
          <ac:chgData name="Lyashevsky, Alexander" userId="3aebbaf2-8efa-4642-aa80-7ca6663222d2" providerId="ADAL" clId="{469F6A8F-0B0E-4166-A100-4ED52C95700F}" dt="2021-01-15T15:39:19.905" v="117" actId="165"/>
          <ac:spMkLst>
            <pc:docMk/>
            <pc:sldMk cId="2708532322" sldId="2134097014"/>
            <ac:spMk id="58" creationId="{26CA6780-B653-4938-91A9-C9344B75627A}"/>
          </ac:spMkLst>
        </pc:spChg>
        <pc:spChg chg="mod topLvl">
          <ac:chgData name="Lyashevsky, Alexander" userId="3aebbaf2-8efa-4642-aa80-7ca6663222d2" providerId="ADAL" clId="{469F6A8F-0B0E-4166-A100-4ED52C95700F}" dt="2021-01-15T15:48:25.433" v="262" actId="1076"/>
          <ac:spMkLst>
            <pc:docMk/>
            <pc:sldMk cId="2708532322" sldId="2134097014"/>
            <ac:spMk id="60" creationId="{87C4077D-11E8-4FA1-9C20-9E8222F33B3C}"/>
          </ac:spMkLst>
        </pc:spChg>
        <pc:spChg chg="del">
          <ac:chgData name="Lyashevsky, Alexander" userId="3aebbaf2-8efa-4642-aa80-7ca6663222d2" providerId="ADAL" clId="{469F6A8F-0B0E-4166-A100-4ED52C95700F}" dt="2021-01-15T15:39:01.847" v="115" actId="478"/>
          <ac:spMkLst>
            <pc:docMk/>
            <pc:sldMk cId="2708532322" sldId="2134097014"/>
            <ac:spMk id="61" creationId="{051502B1-AAE6-428A-A54E-86A657F2B9A7}"/>
          </ac:spMkLst>
        </pc:spChg>
        <pc:spChg chg="mod topLvl">
          <ac:chgData name="Lyashevsky, Alexander" userId="3aebbaf2-8efa-4642-aa80-7ca6663222d2" providerId="ADAL" clId="{469F6A8F-0B0E-4166-A100-4ED52C95700F}" dt="2021-01-15T15:39:19.905" v="117" actId="165"/>
          <ac:spMkLst>
            <pc:docMk/>
            <pc:sldMk cId="2708532322" sldId="2134097014"/>
            <ac:spMk id="67" creationId="{7B86BA4F-9183-4ECC-9756-64CB1EFA010B}"/>
          </ac:spMkLst>
        </pc:spChg>
        <pc:spChg chg="del mod topLvl">
          <ac:chgData name="Lyashevsky, Alexander" userId="3aebbaf2-8efa-4642-aa80-7ca6663222d2" providerId="ADAL" clId="{469F6A8F-0B0E-4166-A100-4ED52C95700F}" dt="2021-01-15T15:41:09.342" v="138" actId="478"/>
          <ac:spMkLst>
            <pc:docMk/>
            <pc:sldMk cId="2708532322" sldId="2134097014"/>
            <ac:spMk id="71" creationId="{33DA32BE-8089-4623-804B-D82B51B0FFB0}"/>
          </ac:spMkLst>
        </pc:spChg>
        <pc:spChg chg="del mod topLvl">
          <ac:chgData name="Lyashevsky, Alexander" userId="3aebbaf2-8efa-4642-aa80-7ca6663222d2" providerId="ADAL" clId="{469F6A8F-0B0E-4166-A100-4ED52C95700F}" dt="2021-01-15T15:39:44.234" v="120" actId="478"/>
          <ac:spMkLst>
            <pc:docMk/>
            <pc:sldMk cId="2708532322" sldId="2134097014"/>
            <ac:spMk id="72" creationId="{27F883E2-9E72-45F2-9427-0481CE4E369C}"/>
          </ac:spMkLst>
        </pc:spChg>
        <pc:spChg chg="mod">
          <ac:chgData name="Lyashevsky, Alexander" userId="3aebbaf2-8efa-4642-aa80-7ca6663222d2" providerId="ADAL" clId="{469F6A8F-0B0E-4166-A100-4ED52C95700F}" dt="2021-01-15T15:34:16.757" v="113" actId="20577"/>
          <ac:spMkLst>
            <pc:docMk/>
            <pc:sldMk cId="2708532322" sldId="2134097014"/>
            <ac:spMk id="82" creationId="{26024E55-FAEB-4EB6-8A14-9DC2C8746B84}"/>
          </ac:spMkLst>
        </pc:spChg>
        <pc:spChg chg="add mod">
          <ac:chgData name="Lyashevsky, Alexander" userId="3aebbaf2-8efa-4642-aa80-7ca6663222d2" providerId="ADAL" clId="{469F6A8F-0B0E-4166-A100-4ED52C95700F}" dt="2021-01-15T15:49:21.244" v="274" actId="20577"/>
          <ac:spMkLst>
            <pc:docMk/>
            <pc:sldMk cId="2708532322" sldId="2134097014"/>
            <ac:spMk id="99" creationId="{2E67A703-F716-4B22-A9F6-5D25C9085D82}"/>
          </ac:spMkLst>
        </pc:spChg>
        <pc:spChg chg="add del">
          <ac:chgData name="Lyashevsky, Alexander" userId="3aebbaf2-8efa-4642-aa80-7ca6663222d2" providerId="ADAL" clId="{469F6A8F-0B0E-4166-A100-4ED52C95700F}" dt="2021-01-15T15:42:58.191" v="156" actId="478"/>
          <ac:spMkLst>
            <pc:docMk/>
            <pc:sldMk cId="2708532322" sldId="2134097014"/>
            <ac:spMk id="100" creationId="{77758296-9B88-4292-91D2-B0EC87446B22}"/>
          </ac:spMkLst>
        </pc:spChg>
        <pc:spChg chg="add mod">
          <ac:chgData name="Lyashevsky, Alexander" userId="3aebbaf2-8efa-4642-aa80-7ca6663222d2" providerId="ADAL" clId="{469F6A8F-0B0E-4166-A100-4ED52C95700F}" dt="2021-01-15T15:49:16.624" v="271" actId="1076"/>
          <ac:spMkLst>
            <pc:docMk/>
            <pc:sldMk cId="2708532322" sldId="2134097014"/>
            <ac:spMk id="109" creationId="{1DB8B71B-7D38-46FE-8486-F1C60B9F7221}"/>
          </ac:spMkLst>
        </pc:spChg>
        <pc:grpChg chg="del mod topLvl">
          <ac:chgData name="Lyashevsky, Alexander" userId="3aebbaf2-8efa-4642-aa80-7ca6663222d2" providerId="ADAL" clId="{469F6A8F-0B0E-4166-A100-4ED52C95700F}" dt="2021-01-15T15:39:36.982" v="119" actId="165"/>
          <ac:grpSpMkLst>
            <pc:docMk/>
            <pc:sldMk cId="2708532322" sldId="2134097014"/>
            <ac:grpSpMk id="5" creationId="{365E5CF8-70C0-45B3-8CC5-B1DB557E0BF2}"/>
          </ac:grpSpMkLst>
        </pc:grpChg>
        <pc:grpChg chg="del mod">
          <ac:chgData name="Lyashevsky, Alexander" userId="3aebbaf2-8efa-4642-aa80-7ca6663222d2" providerId="ADAL" clId="{469F6A8F-0B0E-4166-A100-4ED52C95700F}" dt="2021-01-15T15:39:19.905" v="117" actId="165"/>
          <ac:grpSpMkLst>
            <pc:docMk/>
            <pc:sldMk cId="2708532322" sldId="2134097014"/>
            <ac:grpSpMk id="7" creationId="{2ACD60C7-C713-4412-A480-3C7739E44BA9}"/>
          </ac:grpSpMkLst>
        </pc:grpChg>
        <pc:grpChg chg="add mod">
          <ac:chgData name="Lyashevsky, Alexander" userId="3aebbaf2-8efa-4642-aa80-7ca6663222d2" providerId="ADAL" clId="{469F6A8F-0B0E-4166-A100-4ED52C95700F}" dt="2021-01-15T15:45:28.674" v="182" actId="1076"/>
          <ac:grpSpMkLst>
            <pc:docMk/>
            <pc:sldMk cId="2708532322" sldId="2134097014"/>
            <ac:grpSpMk id="19" creationId="{163BC1BC-9E97-41D9-B5D4-F8A6F1B0780F}"/>
          </ac:grpSpMkLst>
        </pc:grpChg>
        <pc:grpChg chg="mod topLvl">
          <ac:chgData name="Lyashevsky, Alexander" userId="3aebbaf2-8efa-4642-aa80-7ca6663222d2" providerId="ADAL" clId="{469F6A8F-0B0E-4166-A100-4ED52C95700F}" dt="2021-01-15T15:39:19.905" v="117" actId="165"/>
          <ac:grpSpMkLst>
            <pc:docMk/>
            <pc:sldMk cId="2708532322" sldId="2134097014"/>
            <ac:grpSpMk id="56" creationId="{60BDC451-F542-4EC9-8E21-8F2A7541F65A}"/>
          </ac:grpSpMkLst>
        </pc:grpChg>
        <pc:grpChg chg="mod topLvl">
          <ac:chgData name="Lyashevsky, Alexander" userId="3aebbaf2-8efa-4642-aa80-7ca6663222d2" providerId="ADAL" clId="{469F6A8F-0B0E-4166-A100-4ED52C95700F}" dt="2021-01-15T15:45:22.390" v="181" actId="164"/>
          <ac:grpSpMkLst>
            <pc:docMk/>
            <pc:sldMk cId="2708532322" sldId="2134097014"/>
            <ac:grpSpMk id="57" creationId="{0A8025FF-A22C-4386-9C38-564F31B7A040}"/>
          </ac:grpSpMkLst>
        </pc:grpChg>
        <pc:grpChg chg="add mod">
          <ac:chgData name="Lyashevsky, Alexander" userId="3aebbaf2-8efa-4642-aa80-7ca6663222d2" providerId="ADAL" clId="{469F6A8F-0B0E-4166-A100-4ED52C95700F}" dt="2021-01-15T15:45:22.390" v="181" actId="164"/>
          <ac:grpSpMkLst>
            <pc:docMk/>
            <pc:sldMk cId="2708532322" sldId="2134097014"/>
            <ac:grpSpMk id="65" creationId="{C4D64599-3861-4B96-AAD0-9C49C52875F9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69" creationId="{71633F83-6CB8-4020-B213-6BD461C52744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73" creationId="{1846C0FC-8639-4ABA-8548-FFBAD841A2FB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84" creationId="{8F5DD4FD-C5D3-4177-A937-1F2BADF62362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85" creationId="{A5D461D8-ADAE-4978-A782-6942B19FE10E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86" creationId="{91CF704A-5CB7-42FA-9384-055E96486317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91" creationId="{BCE3358B-5601-4393-9703-9AE43E6A3595}"/>
          </ac:grpSpMkLst>
        </pc:grpChg>
        <pc:grpChg chg="mod">
          <ac:chgData name="Lyashevsky, Alexander" userId="3aebbaf2-8efa-4642-aa80-7ca6663222d2" providerId="ADAL" clId="{469F6A8F-0B0E-4166-A100-4ED52C95700F}" dt="2021-01-15T15:41:20.877" v="140"/>
          <ac:grpSpMkLst>
            <pc:docMk/>
            <pc:sldMk cId="2708532322" sldId="2134097014"/>
            <ac:grpSpMk id="92" creationId="{43639271-51CC-4065-B95B-2290D2DA01DC}"/>
          </ac:grpSpMkLst>
        </pc:grpChg>
        <pc:cxnChg chg="add mod">
          <ac:chgData name="Lyashevsky, Alexander" userId="3aebbaf2-8efa-4642-aa80-7ca6663222d2" providerId="ADAL" clId="{469F6A8F-0B0E-4166-A100-4ED52C95700F}" dt="2021-01-15T15:45:46.358" v="185" actId="692"/>
          <ac:cxnSpMkLst>
            <pc:docMk/>
            <pc:sldMk cId="2708532322" sldId="2134097014"/>
            <ac:cxnSpMk id="8" creationId="{30356D6F-FF9A-4298-B281-04D7FD2C56FC}"/>
          </ac:cxnSpMkLst>
        </pc:cxnChg>
        <pc:cxnChg chg="add mod">
          <ac:chgData name="Lyashevsky, Alexander" userId="3aebbaf2-8efa-4642-aa80-7ca6663222d2" providerId="ADAL" clId="{469F6A8F-0B0E-4166-A100-4ED52C95700F}" dt="2021-01-15T15:45:22.390" v="181" actId="164"/>
          <ac:cxnSpMkLst>
            <pc:docMk/>
            <pc:sldMk cId="2708532322" sldId="2134097014"/>
            <ac:cxnSpMk id="14" creationId="{715C78E4-2E78-480B-A98C-C0E495FCF51B}"/>
          </ac:cxnSpMkLst>
        </pc:cxnChg>
        <pc:cxnChg chg="add mod">
          <ac:chgData name="Lyashevsky, Alexander" userId="3aebbaf2-8efa-4642-aa80-7ca6663222d2" providerId="ADAL" clId="{469F6A8F-0B0E-4166-A100-4ED52C95700F}" dt="2021-01-15T15:45:22.390" v="181" actId="164"/>
          <ac:cxnSpMkLst>
            <pc:docMk/>
            <pc:sldMk cId="2708532322" sldId="2134097014"/>
            <ac:cxnSpMk id="101" creationId="{10D1C857-B8C8-462D-A849-E6DCC6E2CF20}"/>
          </ac:cxnSpMkLst>
        </pc:cxnChg>
        <pc:cxnChg chg="add mod">
          <ac:chgData name="Lyashevsky, Alexander" userId="3aebbaf2-8efa-4642-aa80-7ca6663222d2" providerId="ADAL" clId="{469F6A8F-0B0E-4166-A100-4ED52C95700F}" dt="2021-01-15T15:45:22.390" v="181" actId="164"/>
          <ac:cxnSpMkLst>
            <pc:docMk/>
            <pc:sldMk cId="2708532322" sldId="2134097014"/>
            <ac:cxnSpMk id="102" creationId="{AB8203C6-9463-47B1-9EA2-B49E1D6CC8E8}"/>
          </ac:cxnSpMkLst>
        </pc:cxnChg>
        <pc:cxnChg chg="add mod">
          <ac:chgData name="Lyashevsky, Alexander" userId="3aebbaf2-8efa-4642-aa80-7ca6663222d2" providerId="ADAL" clId="{469F6A8F-0B0E-4166-A100-4ED52C95700F}" dt="2021-01-15T15:45:22.390" v="181" actId="164"/>
          <ac:cxnSpMkLst>
            <pc:docMk/>
            <pc:sldMk cId="2708532322" sldId="2134097014"/>
            <ac:cxnSpMk id="103" creationId="{030415BB-30CC-45FF-A226-AD37B1A5F6FA}"/>
          </ac:cxnSpMkLst>
        </pc:cxnChg>
        <pc:cxnChg chg="add mod">
          <ac:chgData name="Lyashevsky, Alexander" userId="3aebbaf2-8efa-4642-aa80-7ca6663222d2" providerId="ADAL" clId="{469F6A8F-0B0E-4166-A100-4ED52C95700F}" dt="2021-01-15T15:46:05.598" v="188" actId="1076"/>
          <ac:cxnSpMkLst>
            <pc:docMk/>
            <pc:sldMk cId="2708532322" sldId="2134097014"/>
            <ac:cxnSpMk id="104" creationId="{89B1B276-5FAF-4A14-9A33-C0C12D6B63D5}"/>
          </ac:cxnSpMkLst>
        </pc:cxnChg>
        <pc:cxnChg chg="add mod">
          <ac:chgData name="Lyashevsky, Alexander" userId="3aebbaf2-8efa-4642-aa80-7ca6663222d2" providerId="ADAL" clId="{469F6A8F-0B0E-4166-A100-4ED52C95700F}" dt="2021-01-15T15:46:21.960" v="191" actId="1076"/>
          <ac:cxnSpMkLst>
            <pc:docMk/>
            <pc:sldMk cId="2708532322" sldId="2134097014"/>
            <ac:cxnSpMk id="105" creationId="{7FE87470-55F5-4ABA-83FA-11F26D2256E4}"/>
          </ac:cxnSpMkLst>
        </pc:cxnChg>
        <pc:cxnChg chg="add mod">
          <ac:chgData name="Lyashevsky, Alexander" userId="3aebbaf2-8efa-4642-aa80-7ca6663222d2" providerId="ADAL" clId="{469F6A8F-0B0E-4166-A100-4ED52C95700F}" dt="2021-01-15T15:46:42.851" v="196" actId="1076"/>
          <ac:cxnSpMkLst>
            <pc:docMk/>
            <pc:sldMk cId="2708532322" sldId="2134097014"/>
            <ac:cxnSpMk id="106" creationId="{12A1A201-EFFB-4411-BA3A-91D85AA685B8}"/>
          </ac:cxnSpMkLst>
        </pc:cxnChg>
        <pc:cxnChg chg="add del">
          <ac:chgData name="Lyashevsky, Alexander" userId="3aebbaf2-8efa-4642-aa80-7ca6663222d2" providerId="ADAL" clId="{469F6A8F-0B0E-4166-A100-4ED52C95700F}" dt="2021-01-15T15:47:22.756" v="205"/>
          <ac:cxnSpMkLst>
            <pc:docMk/>
            <pc:sldMk cId="2708532322" sldId="2134097014"/>
            <ac:cxnSpMk id="107" creationId="{8B8AD8A2-5F27-4B7B-A363-B01EAEEF7ACB}"/>
          </ac:cxnSpMkLst>
        </pc:cxnChg>
        <pc:cxnChg chg="add del">
          <ac:chgData name="Lyashevsky, Alexander" userId="3aebbaf2-8efa-4642-aa80-7ca6663222d2" providerId="ADAL" clId="{469F6A8F-0B0E-4166-A100-4ED52C95700F}" dt="2021-01-15T15:47:22.266" v="204"/>
          <ac:cxnSpMkLst>
            <pc:docMk/>
            <pc:sldMk cId="2708532322" sldId="2134097014"/>
            <ac:cxnSpMk id="108" creationId="{DCD2CE2A-55A7-41C0-AAC4-36719F662964}"/>
          </ac:cxnSpMkLst>
        </pc:cxnChg>
      </pc:sldChg>
      <pc:sldChg chg="modSp">
        <pc:chgData name="Lyashevsky, Alexander" userId="3aebbaf2-8efa-4642-aa80-7ca6663222d2" providerId="ADAL" clId="{469F6A8F-0B0E-4166-A100-4ED52C95700F}" dt="2021-01-15T15:33:26.123" v="109" actId="14100"/>
        <pc:sldMkLst>
          <pc:docMk/>
          <pc:sldMk cId="9727510" sldId="2134097034"/>
        </pc:sldMkLst>
        <pc:spChg chg="mod">
          <ac:chgData name="Lyashevsky, Alexander" userId="3aebbaf2-8efa-4642-aa80-7ca6663222d2" providerId="ADAL" clId="{469F6A8F-0B0E-4166-A100-4ED52C95700F}" dt="2021-01-15T15:33:26.123" v="109" actId="14100"/>
          <ac:spMkLst>
            <pc:docMk/>
            <pc:sldMk cId="9727510" sldId="2134097034"/>
            <ac:spMk id="2" creationId="{38F054FD-DAE5-450C-8FAE-EAFE3D0A60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vector machine operates only on vectors – plaintext, message</a:t>
            </a:r>
          </a:p>
          <a:p>
            <a:r>
              <a:rPr lang="en-US" dirty="0"/>
              <a:t>Parallel Polynomial HE machine operates only on vectors - polynomials - crypto text</a:t>
            </a:r>
          </a:p>
          <a:p>
            <a:r>
              <a:rPr lang="en-US" dirty="0"/>
              <a:t>Enc/Dec bi-directional map hiding gory details of HE protocol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cyclotomic polynomial ring</a:t>
            </a:r>
            <a:r>
              <a:rPr lang="en-US" dirty="0"/>
              <a:t> finite field order Q</a:t>
            </a:r>
          </a:p>
          <a:p>
            <a:r>
              <a:rPr lang="en-US" dirty="0"/>
              <a:t>If N fixed n is also fixed, the cost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product of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Pi is a reminder P/pi</a:t>
            </a:r>
          </a:p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Greatest Common Divisor</a:t>
            </a:r>
          </a:p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Euclidean algorithm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A,B, C  in FRNS</a:t>
            </a:r>
          </a:p>
          <a:p>
            <a:r>
              <a:rPr lang="en-US" dirty="0"/>
              <a:t>a, b, c = a*b in RNS</a:t>
            </a:r>
          </a:p>
          <a:p>
            <a:r>
              <a:rPr lang="en-US" dirty="0"/>
              <a:t>Both </a:t>
            </a:r>
            <a:r>
              <a:rPr lang="en-US" dirty="0" err="1"/>
              <a:t>mul</a:t>
            </a:r>
            <a:r>
              <a:rPr lang="en-US" dirty="0"/>
              <a:t> and add can be done over </a:t>
            </a:r>
            <a:r>
              <a:rPr lang="en-US" dirty="0" err="1"/>
              <a:t>a,b</a:t>
            </a:r>
            <a:r>
              <a:rPr lang="en-US" dirty="0"/>
              <a:t> vectors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bit length? Preferably to use both pipes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2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1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B2F22-1417-4DA1-AE5B-BC8B9E4EC455}"/>
              </a:ext>
            </a:extLst>
          </p:cNvPr>
          <p:cNvGrpSpPr/>
          <p:nvPr userDrawn="1"/>
        </p:nvGrpSpPr>
        <p:grpSpPr>
          <a:xfrm>
            <a:off x="10185104" y="5793366"/>
            <a:ext cx="1976824" cy="1220783"/>
            <a:chOff x="6611021" y="3151762"/>
            <a:chExt cx="1482617" cy="9155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17F0F-5E92-4855-9A7D-A15D63E0A634}"/>
                </a:ext>
              </a:extLst>
            </p:cNvPr>
            <p:cNvSpPr txBox="1"/>
            <p:nvPr userDrawn="1"/>
          </p:nvSpPr>
          <p:spPr>
            <a:xfrm>
              <a:off x="6633941" y="3151762"/>
              <a:ext cx="1452560" cy="91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4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37D1CE-F981-4C52-B931-EC862BAB74FD}"/>
                </a:ext>
              </a:extLst>
            </p:cNvPr>
            <p:cNvSpPr txBox="1"/>
            <p:nvPr userDrawn="1"/>
          </p:nvSpPr>
          <p:spPr>
            <a:xfrm>
              <a:off x="6611021" y="3741907"/>
              <a:ext cx="1482617" cy="19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84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4B50D-609F-420D-9482-5BC3ACA6A4F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D19D11-140C-4448-BA34-6E9317559EBA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EADBC6-6669-4406-922E-B23EDECC2D52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34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34293-148E-4630-8B99-C5B23C1219B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32BB8-65C6-46C8-9B28-C4BE95E60F71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859C0-1D07-4770-92C6-4A2C7357FCE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46315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D7D91-D100-4CF4-BF16-EAD52C557B8A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0549F-0ADC-4160-9390-2838F811E4FD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84AB4-F88F-4020-9266-1F48A90CCBC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5300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8901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501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0" y="2393247"/>
            <a:ext cx="3141815" cy="20715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4C25BF-28E5-440D-BAF4-FD56FE2B205C}"/>
              </a:ext>
            </a:extLst>
          </p:cNvPr>
          <p:cNvGrpSpPr/>
          <p:nvPr userDrawn="1"/>
        </p:nvGrpSpPr>
        <p:grpSpPr>
          <a:xfrm>
            <a:off x="2885828" y="2732389"/>
            <a:ext cx="2434536" cy="1508105"/>
            <a:chOff x="6424708" y="3151762"/>
            <a:chExt cx="1825901" cy="1131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0D5127-6061-4A86-AFB1-D1A0249DFD3A}"/>
                </a:ext>
              </a:extLst>
            </p:cNvPr>
            <p:cNvSpPr txBox="1"/>
            <p:nvPr userDrawn="1"/>
          </p:nvSpPr>
          <p:spPr>
            <a:xfrm>
              <a:off x="6469833" y="3151762"/>
              <a:ext cx="1780776" cy="113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7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1200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76808-7D4C-45E7-B870-A8C82520B4FA}"/>
                </a:ext>
              </a:extLst>
            </p:cNvPr>
            <p:cNvSpPr txBox="1"/>
            <p:nvPr userDrawn="1"/>
          </p:nvSpPr>
          <p:spPr>
            <a:xfrm>
              <a:off x="6424708" y="3891064"/>
              <a:ext cx="1820162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5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4" y="2393249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3BF-CAA4-4A2B-AA26-BA912B8D4974}"/>
              </a:ext>
            </a:extLst>
          </p:cNvPr>
          <p:cNvSpPr/>
          <p:nvPr userDrawn="1"/>
        </p:nvSpPr>
        <p:spPr>
          <a:xfrm>
            <a:off x="-2" y="2"/>
            <a:ext cx="9579187" cy="4269943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489B4-0C7D-4008-8557-ADE6439F806D}"/>
              </a:ext>
            </a:extLst>
          </p:cNvPr>
          <p:cNvGrpSpPr/>
          <p:nvPr userDrawn="1"/>
        </p:nvGrpSpPr>
        <p:grpSpPr>
          <a:xfrm>
            <a:off x="9579188" y="4269945"/>
            <a:ext cx="1899193" cy="1899193"/>
            <a:chOff x="11551920" y="6219561"/>
            <a:chExt cx="640080" cy="640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40966-054E-44AB-8D97-97339083D80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E01B92-3A76-4A7F-9E48-0B9EA64C99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8953" y="1093488"/>
            <a:ext cx="8723875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8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8956" y="2351918"/>
            <a:ext cx="8723875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800" spc="0" baseline="0">
                <a:solidFill>
                  <a:schemeClr val="tx1"/>
                </a:solidFill>
                <a:effectLst/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5DFDF-6352-4396-8F6D-FEC90D90F5C9}"/>
              </a:ext>
            </a:extLst>
          </p:cNvPr>
          <p:cNvSpPr/>
          <p:nvPr userDrawn="1"/>
        </p:nvSpPr>
        <p:spPr>
          <a:xfrm>
            <a:off x="11477884" y="3965147"/>
            <a:ext cx="304797" cy="304797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4156682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4998575" y="4029457"/>
            <a:ext cx="4067204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4800" b="0" spc="100">
                <a:solidFill>
                  <a:schemeClr val="tx1"/>
                </a:solidFill>
                <a:latin typeface="+mj-lt"/>
              </a:rPr>
              <a:t>Project Athena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2078817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010155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3966188" y="4027368"/>
            <a:ext cx="6501716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3600" b="0" spc="100">
                <a:solidFill>
                  <a:schemeClr val="tx1"/>
                </a:solidFill>
                <a:latin typeface="+mj-lt"/>
              </a:rPr>
              <a:t>11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th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Gen Intel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®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Core™ Processor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1046432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88715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BE606-8DBE-4F95-9301-AB01B562D1D4}"/>
              </a:ext>
            </a:extLst>
          </p:cNvPr>
          <p:cNvSpPr/>
          <p:nvPr userDrawn="1"/>
        </p:nvSpPr>
        <p:spPr>
          <a:xfrm>
            <a:off x="756533" y="759265"/>
            <a:ext cx="5353955" cy="5339467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9107" y="2170576"/>
            <a:ext cx="5088908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4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9109" y="3429005"/>
            <a:ext cx="5088907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400" spc="0" baseline="0">
                <a:solidFill>
                  <a:schemeClr val="tx1"/>
                </a:solidFill>
                <a:effectLst/>
                <a:latin typeface="TT Norms" panose="02000503030000020003" pitchFamily="50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09C2A8-D840-47C4-A9E5-43D3AF92A522}"/>
              </a:ext>
            </a:extLst>
          </p:cNvPr>
          <p:cNvSpPr/>
          <p:nvPr userDrawn="1"/>
        </p:nvSpPr>
        <p:spPr>
          <a:xfrm>
            <a:off x="6110490" y="437738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4A8C7EE-A15B-4A8D-B198-E7349F6D8842}"/>
              </a:ext>
            </a:extLst>
          </p:cNvPr>
          <p:cNvSpPr/>
          <p:nvPr userDrawn="1"/>
        </p:nvSpPr>
        <p:spPr>
          <a:xfrm>
            <a:off x="7708508" y="3568253"/>
            <a:ext cx="1766609" cy="176660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5F353-9416-4EDA-A14F-5388998A2F4B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02C87-D537-406A-8372-10791948141B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FA3EE8-E99D-44B2-BBE9-2172FB0C9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DAC59-2FBB-42D3-9D4E-226CB9B4213D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6BC3B1-15B2-4745-AAC0-FF60F12B4D31}"/>
              </a:ext>
            </a:extLst>
          </p:cNvPr>
          <p:cNvSpPr/>
          <p:nvPr userDrawn="1"/>
        </p:nvSpPr>
        <p:spPr>
          <a:xfrm>
            <a:off x="10450152" y="1590422"/>
            <a:ext cx="802001" cy="802001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776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36916"/>
            <a:ext cx="10972800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619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81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686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36916"/>
            <a:ext cx="5379219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125591"/>
            <a:ext cx="53792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-1"/>
            <a:ext cx="5458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5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554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9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4B57A0DA-072E-4AEE-B330-F2888F5F072D}"/>
              </a:ext>
            </a:extLst>
          </p:cNvPr>
          <p:cNvSpPr/>
          <p:nvPr userDrawn="1"/>
        </p:nvSpPr>
        <p:spPr>
          <a:xfrm>
            <a:off x="1969918" y="4302370"/>
            <a:ext cx="587609" cy="587609"/>
          </a:xfrm>
          <a:custGeom>
            <a:avLst/>
            <a:gdLst/>
            <a:ahLst/>
            <a:cxnLst/>
            <a:rect l="l" t="t" r="r" b="b"/>
            <a:pathLst>
              <a:path w="969010" h="969009">
                <a:moveTo>
                  <a:pt x="0" y="968834"/>
                </a:moveTo>
                <a:lnTo>
                  <a:pt x="968834" y="968834"/>
                </a:lnTo>
                <a:lnTo>
                  <a:pt x="968834" y="0"/>
                </a:lnTo>
                <a:lnTo>
                  <a:pt x="0" y="0"/>
                </a:lnTo>
                <a:lnTo>
                  <a:pt x="0" y="968834"/>
                </a:lnTo>
                <a:close/>
              </a:path>
            </a:pathLst>
          </a:custGeom>
          <a:solidFill>
            <a:srgbClr val="2B3AF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C56E7-A76B-424B-A586-1140035DC875}"/>
              </a:ext>
            </a:extLst>
          </p:cNvPr>
          <p:cNvSpPr/>
          <p:nvPr userDrawn="1"/>
        </p:nvSpPr>
        <p:spPr>
          <a:xfrm>
            <a:off x="430" y="4889729"/>
            <a:ext cx="1968065" cy="1968065"/>
          </a:xfrm>
          <a:custGeom>
            <a:avLst/>
            <a:gdLst/>
            <a:ahLst/>
            <a:cxnLst/>
            <a:rect l="l" t="t" r="r" b="b"/>
            <a:pathLst>
              <a:path w="3245485" h="3245484">
                <a:moveTo>
                  <a:pt x="0" y="3245035"/>
                </a:moveTo>
                <a:lnTo>
                  <a:pt x="3245035" y="3245035"/>
                </a:lnTo>
                <a:lnTo>
                  <a:pt x="3245035" y="0"/>
                </a:lnTo>
                <a:lnTo>
                  <a:pt x="0" y="0"/>
                </a:lnTo>
                <a:lnTo>
                  <a:pt x="0" y="3245035"/>
                </a:lnTo>
                <a:close/>
              </a:path>
            </a:pathLst>
          </a:custGeom>
          <a:solidFill>
            <a:srgbClr val="08184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DA80D0-A16E-40C0-B903-5C296A4A4BB8}"/>
              </a:ext>
            </a:extLst>
          </p:cNvPr>
          <p:cNvSpPr/>
          <p:nvPr userDrawn="1"/>
        </p:nvSpPr>
        <p:spPr>
          <a:xfrm>
            <a:off x="9434134" y="1754910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01566D-D89F-4D2F-B813-A9F95291C888}"/>
              </a:ext>
            </a:extLst>
          </p:cNvPr>
          <p:cNvSpPr/>
          <p:nvPr userDrawn="1"/>
        </p:nvSpPr>
        <p:spPr>
          <a:xfrm>
            <a:off x="10297081" y="5656937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4" h="311784">
                <a:moveTo>
                  <a:pt x="0" y="0"/>
                </a:moveTo>
                <a:lnTo>
                  <a:pt x="311466" y="0"/>
                </a:lnTo>
                <a:lnTo>
                  <a:pt x="311466" y="311469"/>
                </a:lnTo>
                <a:lnTo>
                  <a:pt x="0" y="311469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3556F-6DFF-4BBA-B21B-2AD3130ADA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5570" y="2409385"/>
            <a:ext cx="5240865" cy="2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71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Alt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D0AAE9AC-2D95-48EC-B50E-CB43C0544BB6}"/>
              </a:ext>
            </a:extLst>
          </p:cNvPr>
          <p:cNvSpPr/>
          <p:nvPr userDrawn="1"/>
        </p:nvSpPr>
        <p:spPr>
          <a:xfrm>
            <a:off x="11870244" y="3480806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900" y="0"/>
                </a:lnTo>
                <a:lnTo>
                  <a:pt x="529900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0AD0A473-3F5A-45F7-AE53-F36F2FF36B3A}"/>
              </a:ext>
            </a:extLst>
          </p:cNvPr>
          <p:cNvSpPr/>
          <p:nvPr userDrawn="1"/>
        </p:nvSpPr>
        <p:spPr>
          <a:xfrm>
            <a:off x="429" y="1"/>
            <a:ext cx="944563" cy="944563"/>
          </a:xfrm>
          <a:custGeom>
            <a:avLst/>
            <a:gdLst/>
            <a:ahLst/>
            <a:cxnLst/>
            <a:rect l="l" t="t" r="r" b="b"/>
            <a:pathLst>
              <a:path w="1557655" h="1557655">
                <a:moveTo>
                  <a:pt x="0" y="0"/>
                </a:moveTo>
                <a:lnTo>
                  <a:pt x="1557497" y="0"/>
                </a:lnTo>
                <a:lnTo>
                  <a:pt x="1557497" y="1557497"/>
                </a:lnTo>
                <a:lnTo>
                  <a:pt x="0" y="1557497"/>
                </a:lnTo>
                <a:lnTo>
                  <a:pt x="0" y="0"/>
                </a:lnTo>
                <a:close/>
              </a:path>
            </a:pathLst>
          </a:custGeom>
          <a:solidFill>
            <a:srgbClr val="335EA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C53180-A876-440C-A4EC-1455BAD715BD}"/>
              </a:ext>
            </a:extLst>
          </p:cNvPr>
          <p:cNvSpPr/>
          <p:nvPr userDrawn="1"/>
        </p:nvSpPr>
        <p:spPr>
          <a:xfrm>
            <a:off x="3149613" y="6040172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5" h="311784">
                <a:moveTo>
                  <a:pt x="0" y="0"/>
                </a:moveTo>
                <a:lnTo>
                  <a:pt x="311468" y="0"/>
                </a:lnTo>
                <a:lnTo>
                  <a:pt x="311468" y="311467"/>
                </a:lnTo>
                <a:lnTo>
                  <a:pt x="0" y="311467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BC0B547-6C9C-4118-A47D-D1761355B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31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513FD62-971A-456F-B61C-AECBDB2F9C3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69031" y="1547509"/>
            <a:ext cx="8193351" cy="8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2C6AE9-375E-4B39-852C-F7A9FC899F88}"/>
              </a:ext>
            </a:extLst>
          </p:cNvPr>
          <p:cNvSpPr/>
          <p:nvPr userDrawn="1"/>
        </p:nvSpPr>
        <p:spPr>
          <a:xfrm>
            <a:off x="1969031" y="2765807"/>
            <a:ext cx="8193351" cy="46959"/>
          </a:xfrm>
          <a:custGeom>
            <a:avLst/>
            <a:gdLst/>
            <a:ahLst/>
            <a:cxnLst/>
            <a:rect l="l" t="t" r="r" b="b"/>
            <a:pathLst>
              <a:path w="12898119">
                <a:moveTo>
                  <a:pt x="1289787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23357C-6401-4CDD-ADB4-99C27D8DA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144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678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201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2216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3468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750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82693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864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TT Norms" panose="02000503030000020003" pitchFamily="50" charset="0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297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56109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b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B1A7E238-7EE9-44CF-88CA-BE176F19F73F}"/>
              </a:ext>
            </a:extLst>
          </p:cNvPr>
          <p:cNvSpPr/>
          <p:nvPr userDrawn="1"/>
        </p:nvSpPr>
        <p:spPr>
          <a:xfrm flipV="1">
            <a:off x="609603" y="194865"/>
            <a:ext cx="10971935" cy="57927"/>
          </a:xfrm>
          <a:custGeom>
            <a:avLst/>
            <a:gdLst/>
            <a:ahLst/>
            <a:cxnLst/>
            <a:rect l="l" t="t" r="r" b="b"/>
            <a:pathLst>
              <a:path w="18330545">
                <a:moveTo>
                  <a:pt x="1833049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2EA43E9-9155-40EB-A9C3-70A083773B44}"/>
              </a:ext>
            </a:extLst>
          </p:cNvPr>
          <p:cNvSpPr txBox="1"/>
          <p:nvPr userDrawn="1"/>
        </p:nvSpPr>
        <p:spPr>
          <a:xfrm>
            <a:off x="11592824" y="124518"/>
            <a:ext cx="34657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schemeClr val="tx1"/>
                </a:solidFill>
              </a:rPr>
              <a:pPr/>
              <a:t>‹#›</a:t>
            </a:fld>
            <a:endParaRPr lang="en-US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&amp;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wo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Only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32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9D7F11-4590-4ACB-AE25-55C98A7AD3DC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69A827-6051-4246-A777-3A10DB62A3FC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A9F649-B2BC-4598-AAF1-3214981D802C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7141C-CEBE-4651-8193-EBB5428467E8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6E92C-F5E6-43AF-A8E7-F74F5EA36EBE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A77457-1D19-4CBD-B7AC-20CA0D154079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  <p:sldLayoutId id="2147483688" r:id="rId6"/>
    <p:sldLayoutId id="2147483689" r:id="rId7"/>
    <p:sldLayoutId id="2147483687" r:id="rId8"/>
    <p:sldLayoutId id="2147483680" r:id="rId9"/>
    <p:sldLayoutId id="2147483681" r:id="rId10"/>
    <p:sldLayoutId id="2147483678" r:id="rId11"/>
    <p:sldLayoutId id="2147483679" r:id="rId12"/>
    <p:sldLayoutId id="2147483682" r:id="rId13"/>
    <p:sldLayoutId id="2147483683" r:id="rId14"/>
    <p:sldLayoutId id="2147483686" r:id="rId15"/>
    <p:sldLayoutId id="2147483684" r:id="rId16"/>
    <p:sldLayoutId id="2147483685" r:id="rId1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9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T Norms" panose="02000503030000020003" pitchFamily="50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123203"/>
            <a:ext cx="108053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1438741"/>
            <a:ext cx="10805327" cy="469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70B036-D5F8-46C2-A07A-4F3BBD732FD1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A2073E-833B-4C0C-ADFC-AD216554C8FC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997511-DEEE-41E3-A8F1-DBBCE6430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AD6A-13F3-4B01-8646-CD9133F857F9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974057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ransition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b="0" spc="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6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2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2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365726" indent="-26244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32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1pPr>
      <a:lvl2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803235" indent="-2476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8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4pPr>
      <a:lvl5pPr marL="1139769" indent="-225414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tabLst/>
        <a:defRPr sz="24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5pPr>
      <a:lvl6pPr marL="1596073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137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198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262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6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26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19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248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312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371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43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495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EF8C-CA0F-4DCD-949B-834889C5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010" y="1482522"/>
            <a:ext cx="6045821" cy="1097280"/>
          </a:xfrm>
        </p:spPr>
        <p:txBody>
          <a:bodyPr>
            <a:normAutofit/>
          </a:bodyPr>
          <a:lstStyle/>
          <a:p>
            <a:r>
              <a:rPr lang="en-US" dirty="0">
                <a:latin typeface="Intel Clear Pro"/>
              </a:rPr>
              <a:t>HE basic Ops.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10C7-D5DE-4B2A-9B20-4125FB05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18" y="5139342"/>
            <a:ext cx="1897731" cy="38963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Jan11</a:t>
            </a:r>
            <a:r>
              <a:rPr lang="en-US" sz="2000" baseline="30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09F48D-6D88-4598-B7EC-DFFB1D068A74}"/>
              </a:ext>
            </a:extLst>
          </p:cNvPr>
          <p:cNvSpPr txBox="1">
            <a:spLocks/>
          </p:cNvSpPr>
          <p:nvPr/>
        </p:nvSpPr>
        <p:spPr>
          <a:xfrm>
            <a:off x="751888" y="2811398"/>
            <a:ext cx="6096063" cy="10732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Alexey Titov,</a:t>
            </a:r>
          </a:p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Alexander Lyashevsky</a:t>
            </a:r>
          </a:p>
        </p:txBody>
      </p:sp>
    </p:spTree>
    <p:extLst>
      <p:ext uri="{BB962C8B-B14F-4D97-AF65-F5344CB8AC3E}">
        <p14:creationId xmlns:p14="http://schemas.microsoft.com/office/powerpoint/2010/main" val="84052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F046-F779-4B4F-8C00-512C19A5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1" y="54852"/>
            <a:ext cx="10025150" cy="68840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 MODULAR Arithmetic for RNS (Residual Number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FCDB-AA1A-4070-915B-4579381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5502"/>
            <a:ext cx="11460480" cy="535241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Reduction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 p</a:t>
            </a:r>
            <a:r>
              <a:rPr lang="en-US" dirty="0"/>
              <a:t>, where A &lt; p^2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Barrett reduction: </a:t>
            </a:r>
          </a:p>
          <a:p>
            <a:pPr lvl="1"/>
            <a:r>
              <a:rPr lang="en-US" dirty="0"/>
              <a:t>1/p is approximated by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1/2^k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2^k is a right shift.</a:t>
            </a:r>
          </a:p>
          <a:p>
            <a:pPr marL="457177" lvl="1" indent="0">
              <a:buNone/>
            </a:pPr>
            <a:r>
              <a:rPr lang="en-US" dirty="0"/>
              <a:t>(MS SEAL HE Lib)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Cheaper reduction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 in a special form:</a:t>
            </a:r>
          </a:p>
          <a:p>
            <a:pPr lvl="1"/>
            <a:r>
              <a:rPr lang="en-US" dirty="0"/>
              <a:t>Mersenne prime: 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2^k-1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Solinas</a:t>
            </a:r>
            <a:r>
              <a:rPr lang="en-US" dirty="0"/>
              <a:t> prime:      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2^a±2^b±1, 0&lt;b&lt;a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Generalized Mersenne prime:  f(2^m), f – low-degree polynomial.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7524-D7A3-448C-A8A5-D44634D0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9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20193-ABDE-40FB-B7E4-62EF63610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628022"/>
                <a:ext cx="11460480" cy="49337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The first step to HE acceleration: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RNS significantly speedup </a:t>
                </a:r>
                <a:r>
                  <a:rPr lang="en-US" dirty="0" err="1"/>
                  <a:t>BigInt</a:t>
                </a:r>
                <a:r>
                  <a:rPr lang="en-US" dirty="0"/>
                  <a:t> arithmetic, the HE foundation.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HW proposals: native type modulo arithmetic.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Next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NTT/</a:t>
                </a:r>
                <a:r>
                  <a:rPr lang="en-US" dirty="0" err="1"/>
                  <a:t>iNTT</a:t>
                </a:r>
                <a:r>
                  <a:rPr lang="en-US" dirty="0"/>
                  <a:t> algorithmic and HW acceleration: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another 1000X speedup.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Back to the future: Strassen - </a:t>
                </a:r>
                <a:r>
                  <a:rPr lang="en-US" dirty="0" err="1"/>
                  <a:t>MatMul</a:t>
                </a:r>
                <a:r>
                  <a:rPr lang="en-US" dirty="0"/>
                  <a:t> with </a:t>
                </a:r>
                <a:r>
                  <a:rPr lang="en-US" dirty="0" err="1"/>
                  <a:t>mul</a:t>
                </a:r>
                <a:r>
                  <a:rPr lang="en-US" dirty="0"/>
                  <a:t> cost &gt;&gt; add cost.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Computational graphs to avoid transform (and other) costs.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HE scheme-dependent acceleration.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20193-ABDE-40FB-B7E4-62EF63610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628022"/>
                <a:ext cx="11460480" cy="4933741"/>
              </a:xfrm>
              <a:blipFill>
                <a:blip r:embed="rId2"/>
                <a:stretch>
                  <a:fillRect l="-1170" t="-1978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E472-BD34-4553-AC9C-388D7A53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72" y="224873"/>
            <a:ext cx="4012809" cy="734846"/>
          </a:xfrm>
        </p:spPr>
        <p:txBody>
          <a:bodyPr>
            <a:normAutofit/>
          </a:bodyPr>
          <a:lstStyle/>
          <a:p>
            <a:r>
              <a:rPr lang="en-US" sz="4400" dirty="0" err="1"/>
              <a:t>BigInt</a:t>
            </a:r>
            <a:r>
              <a:rPr lang="en-US" sz="4400" dirty="0"/>
              <a:t>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9753B2-C6E9-41FF-B561-751661002BDB}"/>
              </a:ext>
            </a:extLst>
          </p:cNvPr>
          <p:cNvGrpSpPr/>
          <p:nvPr/>
        </p:nvGrpSpPr>
        <p:grpSpPr>
          <a:xfrm>
            <a:off x="1188952" y="1857951"/>
            <a:ext cx="6986085" cy="3142098"/>
            <a:chOff x="2607005" y="1574223"/>
            <a:chExt cx="6986085" cy="314209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86BA4F-9183-4ECC-9756-64CB1EFA010B}"/>
                </a:ext>
              </a:extLst>
            </p:cNvPr>
            <p:cNvSpPr txBox="1"/>
            <p:nvPr/>
          </p:nvSpPr>
          <p:spPr>
            <a:xfrm>
              <a:off x="8867670" y="3587262"/>
              <a:ext cx="477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4B7B1-7818-4E65-8F38-E8C43FEAA9E2}"/>
                </a:ext>
              </a:extLst>
            </p:cNvPr>
            <p:cNvSpPr/>
            <p:nvPr/>
          </p:nvSpPr>
          <p:spPr>
            <a:xfrm>
              <a:off x="2612635" y="3307943"/>
              <a:ext cx="2929556" cy="3765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BigInt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564F51-1362-42DC-819B-696E1D169444}"/>
                    </a:ext>
                  </a:extLst>
                </p:cNvPr>
                <p:cNvSpPr txBox="1"/>
                <p:nvPr/>
              </p:nvSpPr>
              <p:spPr>
                <a:xfrm>
                  <a:off x="2946232" y="1574223"/>
                  <a:ext cx="25537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count = </a:t>
                  </a:r>
                  <a:r>
                    <a:rPr lang="en-US" sz="1800" dirty="0" err="1"/>
                    <a:t>qLimbs</a:t>
                  </a:r>
                  <a:r>
                    <a:rPr lang="en-US" sz="1800" dirty="0"/>
                    <a:t> = Q/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>
                          <a:latin typeface="Cambria Math" panose="02040503050406030204" pitchFamily="18" charset="0"/>
                        </a:rPr>
                        <m:t>μ</m:t>
                      </m:r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564F51-1362-42DC-819B-696E1D169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232" y="1574223"/>
                  <a:ext cx="255376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14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BDC451-F542-4EC9-8E21-8F2A7541F65A}"/>
                </a:ext>
              </a:extLst>
            </p:cNvPr>
            <p:cNvGrpSpPr/>
            <p:nvPr/>
          </p:nvGrpSpPr>
          <p:grpSpPr>
            <a:xfrm>
              <a:off x="2607005" y="2569518"/>
              <a:ext cx="2934117" cy="376507"/>
              <a:chOff x="725156" y="2696057"/>
              <a:chExt cx="2934117" cy="37650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400A132-87A2-4130-AEF9-B0FDB6512F10}"/>
                  </a:ext>
                </a:extLst>
              </p:cNvPr>
              <p:cNvGrpSpPr/>
              <p:nvPr/>
            </p:nvGrpSpPr>
            <p:grpSpPr>
              <a:xfrm>
                <a:off x="725156" y="2696057"/>
                <a:ext cx="582804" cy="376507"/>
                <a:chOff x="281354" y="2622606"/>
                <a:chExt cx="582804" cy="3765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1AEC2B3B-4019-4877-ACE9-34C15AA02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l-GR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𝛍</m:t>
                            </m:r>
                          </m:oMath>
                        </m:oMathPara>
                      </a14:m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1AEC2B3B-4019-4877-ACE9-34C15AA020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 r="-12000" b="-15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552AAA7-A546-42B4-AC87-90B3CF4E5AC2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A16B0B8-4FB9-4ADC-B36C-6D34538D0B66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52FCE09-4CBE-4962-AF14-4148FF4885EB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EB231CF6-4C59-4135-B21D-C027D688812E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C72C8C45-C175-4E63-8FC2-41BC6A98013D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7187BC1-6513-4A20-8697-383BAE79B9DA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785614C6-F5AE-4B3F-9B10-91C1AC9A3B8D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5A229944-329F-4494-BD8D-E9FEF74AF294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A6DCB44-B159-4A46-BCB6-E63F03AF124E}"/>
                  </a:ext>
                </a:extLst>
              </p:cNvPr>
              <p:cNvGrpSpPr/>
              <p:nvPr/>
            </p:nvGrpSpPr>
            <p:grpSpPr>
              <a:xfrm>
                <a:off x="2486966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E335256-9EE7-41D5-9E12-B4ED3143F616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287EB28A-FF22-4C61-AD9A-80B475464A0F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DE38F379-96FD-478B-87A8-DFFD190F5EF8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C3135EB-E675-4021-8F2B-48458F05FF6E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561DD297-8C2A-47A6-8334-D68C6392ADDB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0ED1181E-7623-4D3E-8F5D-0F4AA51C2E43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26CA6780-B653-4938-91A9-C9344B75627A}"/>
                </a:ext>
              </a:extLst>
            </p:cNvPr>
            <p:cNvSpPr/>
            <p:nvPr/>
          </p:nvSpPr>
          <p:spPr>
            <a:xfrm rot="5400000">
              <a:off x="3924938" y="1065417"/>
              <a:ext cx="277501" cy="237206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4077D-11E8-4FA1-9C20-9E8222F33B3C}"/>
                    </a:ext>
                  </a:extLst>
                </p:cNvPr>
                <p:cNvSpPr txBox="1"/>
                <p:nvPr/>
              </p:nvSpPr>
              <p:spPr>
                <a:xfrm>
                  <a:off x="5651592" y="2569518"/>
                  <a:ext cx="3941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800" dirty="0"/>
                    <a:t> - # of bits of machine word T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4077D-11E8-4FA1-9C20-9E8222F33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592" y="2569518"/>
                  <a:ext cx="394149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1502B1-AAE6-428A-A54E-86A657F2B9A7}"/>
                </a:ext>
              </a:extLst>
            </p:cNvPr>
            <p:cNvSpPr txBox="1"/>
            <p:nvPr/>
          </p:nvSpPr>
          <p:spPr>
            <a:xfrm>
              <a:off x="5641544" y="3307943"/>
              <a:ext cx="2434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Q - # of </a:t>
              </a:r>
              <a:r>
                <a:rPr lang="en-US" sz="1800" dirty="0" err="1"/>
                <a:t>BigInt</a:t>
              </a:r>
              <a:r>
                <a:rPr lang="en-US" sz="1800" dirty="0"/>
                <a:t> bits</a:t>
              </a:r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33DA32BE-8089-4623-804B-D82B51B0FFB0}"/>
                </a:ext>
              </a:extLst>
            </p:cNvPr>
            <p:cNvSpPr/>
            <p:nvPr/>
          </p:nvSpPr>
          <p:spPr>
            <a:xfrm rot="16200000">
              <a:off x="3964007" y="2860337"/>
              <a:ext cx="277501" cy="237206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7F883E2-9E72-45F2-9427-0481CE4E369C}"/>
                </a:ext>
              </a:extLst>
            </p:cNvPr>
            <p:cNvSpPr txBox="1"/>
            <p:nvPr/>
          </p:nvSpPr>
          <p:spPr>
            <a:xfrm>
              <a:off x="3961920" y="4346989"/>
              <a:ext cx="40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4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1" y="454101"/>
            <a:ext cx="6003009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Data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E3AD8-D3AD-43EC-87E9-9F48356EC08E}"/>
              </a:ext>
            </a:extLst>
          </p:cNvPr>
          <p:cNvGrpSpPr/>
          <p:nvPr/>
        </p:nvGrpSpPr>
        <p:grpSpPr>
          <a:xfrm>
            <a:off x="564953" y="2088183"/>
            <a:ext cx="11235909" cy="3442604"/>
            <a:chOff x="662750" y="1090656"/>
            <a:chExt cx="11235909" cy="3442604"/>
          </a:xfrm>
        </p:grpSpPr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A4919F5E-6A61-45EB-BFD0-0C984ADBCE97}"/>
                </a:ext>
              </a:extLst>
            </p:cNvPr>
            <p:cNvSpPr/>
            <p:nvPr/>
          </p:nvSpPr>
          <p:spPr>
            <a:xfrm rot="5400000" flipH="1">
              <a:off x="5849326" y="-2629826"/>
              <a:ext cx="764166" cy="91831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F6C8E2-FEF8-44A7-A861-17A301B2C6AD}"/>
                </a:ext>
              </a:extLst>
            </p:cNvPr>
            <p:cNvSpPr txBox="1"/>
            <p:nvPr/>
          </p:nvSpPr>
          <p:spPr>
            <a:xfrm rot="10800000" flipH="1" flipV="1">
              <a:off x="6025126" y="1090656"/>
              <a:ext cx="511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922D6F-FF7D-479D-8DCE-7F51587D3D12}"/>
                </a:ext>
              </a:extLst>
            </p:cNvPr>
            <p:cNvGrpSpPr/>
            <p:nvPr/>
          </p:nvGrpSpPr>
          <p:grpSpPr>
            <a:xfrm>
              <a:off x="662750" y="2346571"/>
              <a:ext cx="3295311" cy="2164858"/>
              <a:chOff x="2672501" y="2438142"/>
              <a:chExt cx="3295311" cy="2164858"/>
            </a:xfrm>
          </p:grpSpPr>
          <p:sp>
            <p:nvSpPr>
              <p:cNvPr id="59" name="Left Brace 58">
                <a:extLst>
                  <a:ext uri="{FF2B5EF4-FFF2-40B4-BE49-F238E27FC236}">
                    <a16:creationId xmlns:a16="http://schemas.microsoft.com/office/drawing/2014/main" id="{22317933-52E1-4C77-9716-DF8DEBD657CE}"/>
                  </a:ext>
                </a:extLst>
              </p:cNvPr>
              <p:cNvSpPr/>
              <p:nvPr/>
            </p:nvSpPr>
            <p:spPr>
              <a:xfrm rot="16200000">
                <a:off x="4261158" y="2849069"/>
                <a:ext cx="262266" cy="245226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65D67C-2B7C-4BD6-9372-461D6F5D27BC}"/>
                  </a:ext>
                </a:extLst>
              </p:cNvPr>
              <p:cNvSpPr txBox="1"/>
              <p:nvPr/>
            </p:nvSpPr>
            <p:spPr>
              <a:xfrm>
                <a:off x="3039243" y="2438142"/>
                <a:ext cx="388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483ACBF-26B2-4038-995D-8245E02F58C6}"/>
                  </a:ext>
                </a:extLst>
              </p:cNvPr>
              <p:cNvGrpSpPr/>
              <p:nvPr/>
            </p:nvGrpSpPr>
            <p:grpSpPr>
              <a:xfrm>
                <a:off x="2672501" y="3200004"/>
                <a:ext cx="3295311" cy="391561"/>
                <a:chOff x="474616" y="2429255"/>
                <a:chExt cx="3315311" cy="1994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0FA9E66-1AC8-4839-9A91-34A18B0A01C5}"/>
                    </a:ext>
                  </a:extLst>
                </p:cNvPr>
                <p:cNvGrpSpPr/>
                <p:nvPr/>
              </p:nvGrpSpPr>
              <p:grpSpPr>
                <a:xfrm>
                  <a:off x="474616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BD9CC332-2C22-4C86-A29A-A8443E160E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EFA0031-DDF6-4E28-8F25-B2C9C39EA6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A4358A9-D42A-4879-B863-53F299977FF9}"/>
                    </a:ext>
                  </a:extLst>
                </p:cNvPr>
                <p:cNvGrpSpPr/>
                <p:nvPr/>
              </p:nvGrpSpPr>
              <p:grpSpPr>
                <a:xfrm>
                  <a:off x="1579720" y="2429256"/>
                  <a:ext cx="1105104" cy="199440"/>
                  <a:chOff x="5307407" y="3016512"/>
                  <a:chExt cx="1109994" cy="203026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E944C80-7210-4A40-B0AC-3F68C2DEC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8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1A2A4E3-D2A2-481B-ADFC-9797AF29C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E28836D-EF65-44E9-A9F2-BB4472FC525B}"/>
                    </a:ext>
                  </a:extLst>
                </p:cNvPr>
                <p:cNvGrpSpPr/>
                <p:nvPr/>
              </p:nvGrpSpPr>
              <p:grpSpPr>
                <a:xfrm>
                  <a:off x="2684823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2BC47934-AD42-4AF9-B03F-1BFE24BD71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2F9E805-1CFF-4FAF-A4F8-233A8C0B38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012C05-A96E-4C83-9BE4-E2A771C11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6130" y="2454068"/>
                  <a:ext cx="0" cy="174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ight Brace 76">
                <a:extLst>
                  <a:ext uri="{FF2B5EF4-FFF2-40B4-BE49-F238E27FC236}">
                    <a16:creationId xmlns:a16="http://schemas.microsoft.com/office/drawing/2014/main" id="{7BBA59B3-F1C9-44A6-A96E-D7A9FA479BDE}"/>
                  </a:ext>
                </a:extLst>
              </p:cNvPr>
              <p:cNvSpPr/>
              <p:nvPr/>
            </p:nvSpPr>
            <p:spPr>
              <a:xfrm rot="5400000" flipH="1">
                <a:off x="3174351" y="2499605"/>
                <a:ext cx="94736" cy="855758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A7A4C3-094F-4A17-84FF-5F05FDA8E52E}"/>
                  </a:ext>
                </a:extLst>
              </p:cNvPr>
              <p:cNvSpPr txBox="1"/>
              <p:nvPr/>
            </p:nvSpPr>
            <p:spPr>
              <a:xfrm>
                <a:off x="3599961" y="4233668"/>
                <a:ext cx="215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count = </a:t>
                </a:r>
                <a:r>
                  <a:rPr lang="en-US" sz="1800" dirty="0" err="1"/>
                  <a:t>qLimbs</a:t>
                </a:r>
                <a:endParaRPr lang="en-US" sz="18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66AE644-2848-43AD-8944-8C419B23F4F1}"/>
                </a:ext>
              </a:extLst>
            </p:cNvPr>
            <p:cNvGrpSpPr/>
            <p:nvPr/>
          </p:nvGrpSpPr>
          <p:grpSpPr>
            <a:xfrm>
              <a:off x="4633049" y="2346571"/>
              <a:ext cx="3295311" cy="2164858"/>
              <a:chOff x="2672501" y="2438142"/>
              <a:chExt cx="3295311" cy="2164858"/>
            </a:xfrm>
          </p:grpSpPr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3F735B4E-3151-4147-8EEB-A23370D18883}"/>
                  </a:ext>
                </a:extLst>
              </p:cNvPr>
              <p:cNvSpPr/>
              <p:nvPr/>
            </p:nvSpPr>
            <p:spPr>
              <a:xfrm rot="16200000">
                <a:off x="4261158" y="2849069"/>
                <a:ext cx="262266" cy="245226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B0D0C9-FA39-4C33-8307-75211FF66BEB}"/>
                  </a:ext>
                </a:extLst>
              </p:cNvPr>
              <p:cNvSpPr txBox="1"/>
              <p:nvPr/>
            </p:nvSpPr>
            <p:spPr>
              <a:xfrm>
                <a:off x="3039243" y="2438142"/>
                <a:ext cx="388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F74C288F-EF58-4519-83C9-146A5141A7B8}"/>
                  </a:ext>
                </a:extLst>
              </p:cNvPr>
              <p:cNvGrpSpPr/>
              <p:nvPr/>
            </p:nvGrpSpPr>
            <p:grpSpPr>
              <a:xfrm>
                <a:off x="2672501" y="3200004"/>
                <a:ext cx="3295311" cy="391561"/>
                <a:chOff x="474616" y="2429255"/>
                <a:chExt cx="3315311" cy="199441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53006A0B-2BB7-4459-AE6C-9D47C260B55F}"/>
                    </a:ext>
                  </a:extLst>
                </p:cNvPr>
                <p:cNvGrpSpPr/>
                <p:nvPr/>
              </p:nvGrpSpPr>
              <p:grpSpPr>
                <a:xfrm>
                  <a:off x="474616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4B37573B-A46C-4B56-8047-4D377BE4FE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8149A9A2-6DA2-481B-8E2A-E9336E86B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1EAF632-E4AA-46B3-B0BA-E5B24A39EA4F}"/>
                    </a:ext>
                  </a:extLst>
                </p:cNvPr>
                <p:cNvGrpSpPr/>
                <p:nvPr/>
              </p:nvGrpSpPr>
              <p:grpSpPr>
                <a:xfrm>
                  <a:off x="1579720" y="2429256"/>
                  <a:ext cx="1105104" cy="199440"/>
                  <a:chOff x="5307407" y="3016512"/>
                  <a:chExt cx="1109994" cy="203026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3E286E2-4D79-4853-883D-FCB6804E7D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8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341233DA-FBAB-4595-B9C1-63E26D3F97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02BF6B2-20C7-4F9A-B805-6F91D08AC42C}"/>
                    </a:ext>
                  </a:extLst>
                </p:cNvPr>
                <p:cNvGrpSpPr/>
                <p:nvPr/>
              </p:nvGrpSpPr>
              <p:grpSpPr>
                <a:xfrm>
                  <a:off x="2684823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4F306DE6-F0E9-4969-8544-DBCC1C3BA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7B3F97D3-E13A-4589-A86F-79519D4E5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F56785C9-4943-47C5-88A5-00B9B94D9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6130" y="2454068"/>
                  <a:ext cx="0" cy="174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F061F55B-D57D-4E10-B624-8CB32F014B7A}"/>
                  </a:ext>
                </a:extLst>
              </p:cNvPr>
              <p:cNvSpPr/>
              <p:nvPr/>
            </p:nvSpPr>
            <p:spPr>
              <a:xfrm rot="5400000" flipH="1">
                <a:off x="3174351" y="2499605"/>
                <a:ext cx="94736" cy="855758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22A0054-212B-4E0E-A1A6-DC4A66B02870}"/>
                  </a:ext>
                </a:extLst>
              </p:cNvPr>
              <p:cNvSpPr txBox="1"/>
              <p:nvPr/>
            </p:nvSpPr>
            <p:spPr>
              <a:xfrm>
                <a:off x="3599961" y="4233668"/>
                <a:ext cx="215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count = </a:t>
                </a:r>
                <a:r>
                  <a:rPr lang="en-US" sz="1800" dirty="0" err="1"/>
                  <a:t>qLimbs</a:t>
                </a:r>
                <a:endParaRPr lang="en-US" sz="1800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3653063-A9C8-4440-B069-472A0FB44632}"/>
                </a:ext>
              </a:extLst>
            </p:cNvPr>
            <p:cNvGrpSpPr/>
            <p:nvPr/>
          </p:nvGrpSpPr>
          <p:grpSpPr>
            <a:xfrm>
              <a:off x="8603348" y="2368402"/>
              <a:ext cx="3295311" cy="2164858"/>
              <a:chOff x="2672501" y="2438142"/>
              <a:chExt cx="3295311" cy="2164858"/>
            </a:xfrm>
          </p:grpSpPr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1360F4B8-9DFF-41F5-9822-A57C3F40999C}"/>
                  </a:ext>
                </a:extLst>
              </p:cNvPr>
              <p:cNvSpPr/>
              <p:nvPr/>
            </p:nvSpPr>
            <p:spPr>
              <a:xfrm rot="16200000">
                <a:off x="4261158" y="2849069"/>
                <a:ext cx="262266" cy="2452269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54622F4-4615-4EF8-83C4-07BDBB19089A}"/>
                  </a:ext>
                </a:extLst>
              </p:cNvPr>
              <p:cNvSpPr txBox="1"/>
              <p:nvPr/>
            </p:nvSpPr>
            <p:spPr>
              <a:xfrm>
                <a:off x="3039243" y="2438142"/>
                <a:ext cx="388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01F2141-6610-46B7-9423-12757622D7FB}"/>
                  </a:ext>
                </a:extLst>
              </p:cNvPr>
              <p:cNvGrpSpPr/>
              <p:nvPr/>
            </p:nvGrpSpPr>
            <p:grpSpPr>
              <a:xfrm>
                <a:off x="2672501" y="3200004"/>
                <a:ext cx="3295311" cy="391561"/>
                <a:chOff x="474616" y="2429255"/>
                <a:chExt cx="3315311" cy="199441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2D9BE78-BA2F-477F-B550-5F75FBAAE951}"/>
                    </a:ext>
                  </a:extLst>
                </p:cNvPr>
                <p:cNvGrpSpPr/>
                <p:nvPr/>
              </p:nvGrpSpPr>
              <p:grpSpPr>
                <a:xfrm>
                  <a:off x="474616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1393001-C3CE-4891-AFCB-1E7D901D6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971B48A8-3BE3-4B63-9F5F-2B8D5874F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AE8F568E-DDAE-4246-B8B2-6A2B8FCA4606}"/>
                    </a:ext>
                  </a:extLst>
                </p:cNvPr>
                <p:cNvGrpSpPr/>
                <p:nvPr/>
              </p:nvGrpSpPr>
              <p:grpSpPr>
                <a:xfrm>
                  <a:off x="1579720" y="2429256"/>
                  <a:ext cx="1105104" cy="199440"/>
                  <a:chOff x="5307407" y="3016512"/>
                  <a:chExt cx="1109994" cy="203026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CAA50787-CD42-46E1-A8E4-E15215331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8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7882C33-A6C8-4DF5-9DE6-34037B903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2A38363-862F-4ED2-928B-29ACDE69A3E2}"/>
                    </a:ext>
                  </a:extLst>
                </p:cNvPr>
                <p:cNvGrpSpPr/>
                <p:nvPr/>
              </p:nvGrpSpPr>
              <p:grpSpPr>
                <a:xfrm>
                  <a:off x="2684823" y="2429255"/>
                  <a:ext cx="1105104" cy="199437"/>
                  <a:chOff x="5307407" y="3016512"/>
                  <a:chExt cx="1109994" cy="203023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FD6E33DC-9585-40A7-ACB8-FC4354DAE2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7" y="3219535"/>
                    <a:ext cx="1109994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61C60BEA-4B5A-41E3-8E0F-F4AF7CE10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7408" y="3016512"/>
                    <a:ext cx="0" cy="17753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041D58A4-63B0-4564-9497-4D57B0C7C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6130" y="2454068"/>
                  <a:ext cx="0" cy="174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ight Brace 105">
                <a:extLst>
                  <a:ext uri="{FF2B5EF4-FFF2-40B4-BE49-F238E27FC236}">
                    <a16:creationId xmlns:a16="http://schemas.microsoft.com/office/drawing/2014/main" id="{5DADBF38-AD62-47C4-BFFE-8D9BC870499B}"/>
                  </a:ext>
                </a:extLst>
              </p:cNvPr>
              <p:cNvSpPr/>
              <p:nvPr/>
            </p:nvSpPr>
            <p:spPr>
              <a:xfrm rot="5400000" flipH="1">
                <a:off x="3174351" y="2499605"/>
                <a:ext cx="94736" cy="855758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0B84A3-EE2C-4682-AEA6-6732B02191DC}"/>
                  </a:ext>
                </a:extLst>
              </p:cNvPr>
              <p:cNvSpPr txBox="1"/>
              <p:nvPr/>
            </p:nvSpPr>
            <p:spPr>
              <a:xfrm>
                <a:off x="3599961" y="4233668"/>
                <a:ext cx="215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count = </a:t>
                </a:r>
                <a:r>
                  <a:rPr lang="en-US" sz="1800" dirty="0" err="1"/>
                  <a:t>qLimbs</a:t>
                </a:r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493" y="550012"/>
            <a:ext cx="4083043" cy="822514"/>
          </a:xfrm>
        </p:spPr>
        <p:txBody>
          <a:bodyPr>
            <a:normAutofit fontScale="90000"/>
          </a:bodyPr>
          <a:lstStyle/>
          <a:p>
            <a:r>
              <a:rPr lang="en-US" dirty="0"/>
              <a:t>RNS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86BA4F-9183-4ECC-9756-64CB1EFA010B}"/>
              </a:ext>
            </a:extLst>
          </p:cNvPr>
          <p:cNvSpPr txBox="1"/>
          <p:nvPr/>
        </p:nvSpPr>
        <p:spPr>
          <a:xfrm>
            <a:off x="6165866" y="4633906"/>
            <a:ext cx="47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564F51-1362-42DC-819B-696E1D169444}"/>
              </a:ext>
            </a:extLst>
          </p:cNvPr>
          <p:cNvSpPr txBox="1"/>
          <p:nvPr/>
        </p:nvSpPr>
        <p:spPr>
          <a:xfrm>
            <a:off x="1734426" y="1667995"/>
            <a:ext cx="270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        b – RNS base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BDC451-F542-4EC9-8E21-8F2A7541F65A}"/>
              </a:ext>
            </a:extLst>
          </p:cNvPr>
          <p:cNvGrpSpPr/>
          <p:nvPr/>
        </p:nvGrpSpPr>
        <p:grpSpPr>
          <a:xfrm>
            <a:off x="1845438" y="2491147"/>
            <a:ext cx="2136185" cy="293078"/>
            <a:chOff x="725156" y="2696057"/>
            <a:chExt cx="2934117" cy="37650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400A132-87A2-4130-AEF9-B0FDB6512F10}"/>
                </a:ext>
              </a:extLst>
            </p:cNvPr>
            <p:cNvGrpSpPr/>
            <p:nvPr/>
          </p:nvGrpSpPr>
          <p:grpSpPr>
            <a:xfrm>
              <a:off x="725156" y="2696057"/>
              <a:ext cx="582804" cy="376507"/>
              <a:chOff x="281354" y="2622606"/>
              <a:chExt cx="582804" cy="376507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AEC2B3B-4019-4877-ACE9-34C15AA020B3}"/>
                  </a:ext>
                </a:extLst>
              </p:cNvPr>
              <p:cNvSpPr/>
              <p:nvPr/>
            </p:nvSpPr>
            <p:spPr>
              <a:xfrm>
                <a:off x="281354" y="2622606"/>
                <a:ext cx="291402" cy="3765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F552AAA7-A546-42B4-AC87-90B3CF4E5AC2}"/>
                  </a:ext>
                </a:extLst>
              </p:cNvPr>
              <p:cNvSpPr/>
              <p:nvPr/>
            </p:nvSpPr>
            <p:spPr>
              <a:xfrm>
                <a:off x="572756" y="2622606"/>
                <a:ext cx="291402" cy="37650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A16B0B8-4FB9-4ADC-B36C-6D34538D0B66}"/>
                </a:ext>
              </a:extLst>
            </p:cNvPr>
            <p:cNvGrpSpPr/>
            <p:nvPr/>
          </p:nvGrpSpPr>
          <p:grpSpPr>
            <a:xfrm>
              <a:off x="1314659" y="2696057"/>
              <a:ext cx="1172307" cy="376507"/>
              <a:chOff x="1314659" y="2696057"/>
              <a:chExt cx="1172307" cy="37650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52FCE09-4CBE-4962-AF14-4148FF4885EB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B231CF6-4C59-4135-B21D-C027D688812E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72C8C45-C175-4E63-8FC2-41BC6A98013D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7187BC1-6513-4A20-8697-383BAE79B9DA}"/>
                  </a:ext>
                </a:extLst>
              </p:cNvPr>
              <p:cNvGrpSpPr/>
              <p:nvPr/>
            </p:nvGrpSpPr>
            <p:grpSpPr>
              <a:xfrm>
                <a:off x="1904162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785614C6-F5AE-4B3F-9B10-91C1AC9A3B8D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5A229944-329F-4494-BD8D-E9FEF74AF294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A6DCB44-B159-4A46-BCB6-E63F03AF124E}"/>
                </a:ext>
              </a:extLst>
            </p:cNvPr>
            <p:cNvGrpSpPr/>
            <p:nvPr/>
          </p:nvGrpSpPr>
          <p:grpSpPr>
            <a:xfrm>
              <a:off x="2486966" y="2696057"/>
              <a:ext cx="1172307" cy="376507"/>
              <a:chOff x="1314659" y="2696057"/>
              <a:chExt cx="1172307" cy="37650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E335256-9EE7-41D5-9E12-B4ED3143F616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87EB28A-FF22-4C61-AD9A-80B475464A0F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DE38F379-96FD-478B-87A8-DFFD190F5EF8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3135EB-E675-4021-8F2B-48458F05FF6E}"/>
                  </a:ext>
                </a:extLst>
              </p:cNvPr>
              <p:cNvGrpSpPr/>
              <p:nvPr/>
            </p:nvGrpSpPr>
            <p:grpSpPr>
              <a:xfrm>
                <a:off x="1904162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61DD297-8C2A-47A6-8334-D68C6392ADDB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0ED1181E-7623-4D3E-8F5D-0F4AA51C2E43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8" name="Left Brace 57">
            <a:extLst>
              <a:ext uri="{FF2B5EF4-FFF2-40B4-BE49-F238E27FC236}">
                <a16:creationId xmlns:a16="http://schemas.microsoft.com/office/drawing/2014/main" id="{26CA6780-B653-4938-91A9-C9344B75627A}"/>
              </a:ext>
            </a:extLst>
          </p:cNvPr>
          <p:cNvSpPr/>
          <p:nvPr/>
        </p:nvSpPr>
        <p:spPr>
          <a:xfrm rot="5400000">
            <a:off x="2797971" y="1380067"/>
            <a:ext cx="216010" cy="17269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4077D-11E8-4FA1-9C20-9E8222F33B3C}"/>
              </a:ext>
            </a:extLst>
          </p:cNvPr>
          <p:cNvSpPr txBox="1"/>
          <p:nvPr/>
        </p:nvSpPr>
        <p:spPr>
          <a:xfrm>
            <a:off x="4289510" y="2468409"/>
            <a:ext cx="172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small modulus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38E64-A587-4A50-A4FC-6756FCBD8E3E}"/>
              </a:ext>
            </a:extLst>
          </p:cNvPr>
          <p:cNvSpPr txBox="1"/>
          <p:nvPr/>
        </p:nvSpPr>
        <p:spPr>
          <a:xfrm>
            <a:off x="2667252" y="28432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56D6F-FF9A-4298-B281-04D7FD2C56FC}"/>
              </a:ext>
            </a:extLst>
          </p:cNvPr>
          <p:cNvCxnSpPr>
            <a:cxnSpLocks/>
          </p:cNvCxnSpPr>
          <p:nvPr/>
        </p:nvCxnSpPr>
        <p:spPr>
          <a:xfrm>
            <a:off x="1971915" y="2813011"/>
            <a:ext cx="7642" cy="61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3BC1BC-9E97-41D9-B5D4-F8A6F1B0780F}"/>
              </a:ext>
            </a:extLst>
          </p:cNvPr>
          <p:cNvGrpSpPr/>
          <p:nvPr/>
        </p:nvGrpSpPr>
        <p:grpSpPr>
          <a:xfrm>
            <a:off x="1847877" y="3429000"/>
            <a:ext cx="2136185" cy="1196793"/>
            <a:chOff x="1902063" y="3406560"/>
            <a:chExt cx="2136185" cy="11967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8025FF-A22C-4386-9C38-564F31B7A040}"/>
                </a:ext>
              </a:extLst>
            </p:cNvPr>
            <p:cNvGrpSpPr/>
            <p:nvPr/>
          </p:nvGrpSpPr>
          <p:grpSpPr>
            <a:xfrm>
              <a:off x="1902063" y="3406560"/>
              <a:ext cx="2136185" cy="293078"/>
              <a:chOff x="725156" y="2696057"/>
              <a:chExt cx="2934117" cy="37650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F3B9758-2FC9-41D2-A1A8-7ED8F1409648}"/>
                  </a:ext>
                </a:extLst>
              </p:cNvPr>
              <p:cNvGrpSpPr/>
              <p:nvPr/>
            </p:nvGrpSpPr>
            <p:grpSpPr>
              <a:xfrm>
                <a:off x="725156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6024E55-FAEB-4EB6-8A14-9DC2C8746B84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4F01DA73-B4CE-4DEB-8C27-1028B950139E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2B4115-091B-4E31-84F0-0F6E0CCC4BA3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F7DB541-A30C-4781-9922-E738C602620A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B1F924C1-068B-4500-B70D-741BC9044CBC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990F6CAB-A6D2-45F9-B91F-96E65B78424C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001C80C4-1124-4361-B016-821CFBB1B31E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D9FD9B02-594F-4B72-9C00-9F1DE26BD1B5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8BC97DD3-5BD2-4C96-A567-0ED5A1AED254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B62E08D-338C-45B5-BB7F-F4769310FC2C}"/>
                  </a:ext>
                </a:extLst>
              </p:cNvPr>
              <p:cNvGrpSpPr/>
              <p:nvPr/>
            </p:nvGrpSpPr>
            <p:grpSpPr>
              <a:xfrm>
                <a:off x="2486966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07D62F4-2EB7-4203-899D-C79C866963DB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E456B049-CB42-40FD-8872-9AC5DB8F8601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650E3363-239B-4C47-8D6C-29BEACAB060D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766601F-AD27-4403-A142-DACD5AF53F62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C0BDC253-6323-4DC9-9CC6-FEB05DB6C045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2BC29F11-8EA7-4CDB-AE75-812E74187450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D64599-3861-4B96-AAD0-9C49C52875F9}"/>
                </a:ext>
              </a:extLst>
            </p:cNvPr>
            <p:cNvGrpSpPr/>
            <p:nvPr/>
          </p:nvGrpSpPr>
          <p:grpSpPr>
            <a:xfrm>
              <a:off x="1902063" y="4310275"/>
              <a:ext cx="2136185" cy="293078"/>
              <a:chOff x="725156" y="2696057"/>
              <a:chExt cx="2934117" cy="37650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1633F83-6CB8-4020-B213-6BD461C52744}"/>
                  </a:ext>
                </a:extLst>
              </p:cNvPr>
              <p:cNvGrpSpPr/>
              <p:nvPr/>
            </p:nvGrpSpPr>
            <p:grpSpPr>
              <a:xfrm>
                <a:off x="725156" y="2696057"/>
                <a:ext cx="582804" cy="376507"/>
                <a:chOff x="281354" y="2622606"/>
                <a:chExt cx="582804" cy="376507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812C1EBF-6474-4F04-9AD5-3675F37B6BC9}"/>
                    </a:ext>
                  </a:extLst>
                </p:cNvPr>
                <p:cNvSpPr/>
                <p:nvPr/>
              </p:nvSpPr>
              <p:spPr>
                <a:xfrm>
                  <a:off x="281354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D294F91E-0D21-4E14-9F36-82116689CB0E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846C0FC-8639-4ABA-8548-FFBAD841A2FB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BCE3358B-5601-4393-9703-9AE43E6A3595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4A3536ED-A6C6-4332-9546-789E217B0D26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E217F260-70FA-4DA6-8479-B70E4FC038C8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639271-51CC-4065-B95B-2290D2DA01DC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BA2D89B9-B6EC-4CF6-B841-D075D9019F25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422711DD-05D3-47B7-BC12-1AF9CA09006E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F5DD4FD-C5D3-4177-A937-1F2BADF62362}"/>
                  </a:ext>
                </a:extLst>
              </p:cNvPr>
              <p:cNvGrpSpPr/>
              <p:nvPr/>
            </p:nvGrpSpPr>
            <p:grpSpPr>
              <a:xfrm>
                <a:off x="2486966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A5D461D8-ADAE-4978-A782-6942B19FE10E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2D59E19C-BF1A-4A67-8E6F-0B40303745BB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1F7ADCEA-8CB8-43E9-BF2B-86B011FB6113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1CF704A-5CB7-42FA-9384-055E96486317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87" name="Rectangle: Rounded Corners 86">
                    <a:extLst>
                      <a:ext uri="{FF2B5EF4-FFF2-40B4-BE49-F238E27FC236}">
                        <a16:creationId xmlns:a16="http://schemas.microsoft.com/office/drawing/2014/main" id="{EEBB3275-C797-4355-8425-D72BE7D22A56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37E20D25-97ED-4F75-9887-AB46802580F4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67A703-F716-4B22-A9F6-5D25C9085D82}"/>
                </a:ext>
              </a:extLst>
            </p:cNvPr>
            <p:cNvSpPr txBox="1"/>
            <p:nvPr/>
          </p:nvSpPr>
          <p:spPr>
            <a:xfrm>
              <a:off x="2713145" y="3778986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5C78E4-2E78-480B-A98C-C0E495FCF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06569" y="3695156"/>
              <a:ext cx="0" cy="61063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0D1C857-B8C8-462D-A849-E6DCC6E2CF2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267" y="3720340"/>
              <a:ext cx="0" cy="61063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B8203C6-9463-47B1-9EA2-B49E1D6CC8E8}"/>
                </a:ext>
              </a:extLst>
            </p:cNvPr>
            <p:cNvCxnSpPr>
              <a:cxnSpLocks/>
            </p:cNvCxnSpPr>
            <p:nvPr/>
          </p:nvCxnSpPr>
          <p:spPr>
            <a:xfrm>
              <a:off x="2397872" y="3695158"/>
              <a:ext cx="0" cy="61063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30415BB-30CC-45FF-A226-AD37B1A5F6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8141" y="3695157"/>
              <a:ext cx="0" cy="61063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9B1B276-5FAF-4A14-9A33-C0C12D6B63D5}"/>
              </a:ext>
            </a:extLst>
          </p:cNvPr>
          <p:cNvCxnSpPr>
            <a:cxnSpLocks/>
          </p:cNvCxnSpPr>
          <p:nvPr/>
        </p:nvCxnSpPr>
        <p:spPr>
          <a:xfrm>
            <a:off x="2386097" y="2798618"/>
            <a:ext cx="7642" cy="61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E87470-55F5-4ABA-83FA-11F26D2256E4}"/>
              </a:ext>
            </a:extLst>
          </p:cNvPr>
          <p:cNvCxnSpPr>
            <a:cxnSpLocks/>
          </p:cNvCxnSpPr>
          <p:nvPr/>
        </p:nvCxnSpPr>
        <p:spPr>
          <a:xfrm>
            <a:off x="3446358" y="2826038"/>
            <a:ext cx="7642" cy="61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A1A201-EFFB-4411-BA3A-91D85AA685B8}"/>
              </a:ext>
            </a:extLst>
          </p:cNvPr>
          <p:cNvCxnSpPr>
            <a:cxnSpLocks/>
          </p:cNvCxnSpPr>
          <p:nvPr/>
        </p:nvCxnSpPr>
        <p:spPr>
          <a:xfrm>
            <a:off x="3859457" y="2798618"/>
            <a:ext cx="7642" cy="615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DB8B71B-7D38-46FE-8486-F1C60B9F7221}"/>
              </a:ext>
            </a:extLst>
          </p:cNvPr>
          <p:cNvSpPr txBox="1"/>
          <p:nvPr/>
        </p:nvSpPr>
        <p:spPr>
          <a:xfrm>
            <a:off x="4310942" y="3238045"/>
            <a:ext cx="242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Independent element-wise +, * operations</a:t>
            </a:r>
          </a:p>
        </p:txBody>
      </p:sp>
    </p:spTree>
    <p:extLst>
      <p:ext uri="{BB962C8B-B14F-4D97-AF65-F5344CB8AC3E}">
        <p14:creationId xmlns:p14="http://schemas.microsoft.com/office/powerpoint/2010/main" val="270853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106C-B9B2-422A-AC24-A81CC81895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38901"/>
            <a:ext cx="2743200" cy="364067"/>
          </a:xfr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4279588" cy="853440"/>
          </a:xfrm>
        </p:spPr>
        <p:txBody>
          <a:bodyPr/>
          <a:lstStyle/>
          <a:p>
            <a:r>
              <a:rPr lang="en-US" dirty="0"/>
              <a:t>CRT transform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244DC-F93D-48D4-A3D1-2A626CA14E28}"/>
                  </a:ext>
                </a:extLst>
              </p:cNvPr>
              <p:cNvSpPr txBox="1"/>
              <p:nvPr/>
            </p:nvSpPr>
            <p:spPr>
              <a:xfrm>
                <a:off x="365760" y="1764957"/>
                <a:ext cx="7555780" cy="934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are</m:t>
                    </m:r>
                    <m:r>
                      <m:rPr>
                        <m:nor/>
                      </m:rPr>
                      <a:rPr lang="en-US" dirty="0" smtClean="0"/>
                      <m:t> (</m:t>
                    </m:r>
                    <m:r>
                      <m:rPr>
                        <m:nor/>
                      </m:rPr>
                      <a:rPr lang="en-US" dirty="0" smtClean="0"/>
                      <m:t>co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prime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𝑐𝑜𝑝𝑟𝑖𝑚𝑒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244DC-F93D-48D4-A3D1-2A626CA1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764957"/>
                <a:ext cx="7555780" cy="934102"/>
              </a:xfrm>
              <a:prstGeom prst="rect">
                <a:avLst/>
              </a:prstGeom>
              <a:blipFill>
                <a:blip r:embed="rId3"/>
                <a:stretch>
                  <a:fillRect l="-121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9E1645-74A8-4A3C-A68D-9222F18A5E10}"/>
              </a:ext>
            </a:extLst>
          </p:cNvPr>
          <p:cNvSpPr txBox="1"/>
          <p:nvPr/>
        </p:nvSpPr>
        <p:spPr>
          <a:xfrm>
            <a:off x="365760" y="1097280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 remainder theorem </a:t>
            </a:r>
            <a:r>
              <a:rPr lang="en-US" dirty="0"/>
              <a:t>(the 3rd century 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294A0-00F5-47F2-8BC6-9AD0DD5E2196}"/>
                  </a:ext>
                </a:extLst>
              </p:cNvPr>
              <p:cNvSpPr txBox="1"/>
              <p:nvPr/>
            </p:nvSpPr>
            <p:spPr>
              <a:xfrm>
                <a:off x="365760" y="5093042"/>
                <a:ext cx="7379746" cy="8391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is in FRNS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 fixed radix-2 number system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 in RNS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residual number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294A0-00F5-47F2-8BC6-9AD0DD5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093042"/>
                <a:ext cx="7379746" cy="839140"/>
              </a:xfrm>
              <a:prstGeom prst="rect">
                <a:avLst/>
              </a:prstGeom>
              <a:blipFill>
                <a:blip r:embed="rId4"/>
                <a:stretch>
                  <a:fillRect l="-1239" t="-5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D44C7D-F820-498C-9653-D00483812078}"/>
                  </a:ext>
                </a:extLst>
              </p:cNvPr>
              <p:cNvSpPr txBox="1"/>
              <p:nvPr/>
            </p:nvSpPr>
            <p:spPr>
              <a:xfrm>
                <a:off x="365760" y="2977177"/>
                <a:ext cx="6905431" cy="18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CRT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iCRT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D44C7D-F820-498C-9653-D0048381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977177"/>
                <a:ext cx="6905431" cy="1807995"/>
              </a:xfrm>
              <a:prstGeom prst="rect">
                <a:avLst/>
              </a:prstGeom>
              <a:blipFill>
                <a:blip r:embed="rId5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29" y="146050"/>
            <a:ext cx="5537288" cy="853440"/>
          </a:xfrm>
        </p:spPr>
        <p:txBody>
          <a:bodyPr>
            <a:normAutofit/>
          </a:bodyPr>
          <a:lstStyle/>
          <a:p>
            <a:r>
              <a:rPr lang="en-US" dirty="0"/>
              <a:t>RNS </a:t>
            </a:r>
            <a:r>
              <a:rPr lang="en-US" dirty="0" err="1"/>
              <a:t>mul</a:t>
            </a:r>
            <a:r>
              <a:rPr lang="en-US" dirty="0"/>
              <a:t>/ADD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A7AC70-12E9-4255-ACCB-5457387F4550}"/>
              </a:ext>
            </a:extLst>
          </p:cNvPr>
          <p:cNvGrpSpPr/>
          <p:nvPr/>
        </p:nvGrpSpPr>
        <p:grpSpPr>
          <a:xfrm>
            <a:off x="338796" y="2593613"/>
            <a:ext cx="6598986" cy="1865160"/>
            <a:chOff x="338796" y="2593613"/>
            <a:chExt cx="6598986" cy="1865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9FA216-4610-4723-A6BF-43639FD6516D}"/>
                    </a:ext>
                  </a:extLst>
                </p:cNvPr>
                <p:cNvSpPr txBox="1"/>
                <p:nvPr/>
              </p:nvSpPr>
              <p:spPr>
                <a:xfrm>
                  <a:off x="338796" y="2593613"/>
                  <a:ext cx="6438686" cy="885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RNS </a:t>
                  </a:r>
                  <a:r>
                    <a:rPr lang="en-US" b="1" dirty="0" err="1"/>
                    <a:t>mul</a:t>
                  </a:r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9FA216-4610-4723-A6BF-43639FD65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6" y="2593613"/>
                  <a:ext cx="6438686" cy="885948"/>
                </a:xfrm>
                <a:prstGeom prst="rect">
                  <a:avLst/>
                </a:prstGeom>
                <a:blipFill>
                  <a:blip r:embed="rId3"/>
                  <a:stretch>
                    <a:fillRect l="-1515" t="-4795" b="-10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4AFA48-FA3B-41C5-86E1-3EF31C4E15B0}"/>
                    </a:ext>
                  </a:extLst>
                </p:cNvPr>
                <p:cNvSpPr txBox="1"/>
                <p:nvPr/>
              </p:nvSpPr>
              <p:spPr>
                <a:xfrm>
                  <a:off x="338796" y="3572825"/>
                  <a:ext cx="6598986" cy="885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RNS add</a:t>
                  </a:r>
                  <a:endParaRPr lang="en-US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4AFA48-FA3B-41C5-86E1-3EF31C4E1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6" y="3572825"/>
                  <a:ext cx="6598986" cy="885948"/>
                </a:xfrm>
                <a:prstGeom prst="rect">
                  <a:avLst/>
                </a:prstGeom>
                <a:blipFill>
                  <a:blip r:embed="rId4"/>
                  <a:stretch>
                    <a:fillRect l="-1479" t="-5517" b="-1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CA73-DFC6-4514-A04C-836F66772FD3}"/>
                  </a:ext>
                </a:extLst>
              </p:cNvPr>
              <p:cNvSpPr txBox="1"/>
              <p:nvPr/>
            </p:nvSpPr>
            <p:spPr>
              <a:xfrm>
                <a:off x="374529" y="1300049"/>
                <a:ext cx="4614827" cy="8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A, B – </a:t>
                </a:r>
                <a:r>
                  <a:rPr lang="en-US" dirty="0" err="1">
                    <a:ea typeface="Cambria Math" panose="02040503050406030204" pitchFamily="18" charset="0"/>
                  </a:rPr>
                  <a:t>BigInt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CA73-DFC6-4514-A04C-836F6677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9" y="1300049"/>
                <a:ext cx="4614827" cy="839140"/>
              </a:xfrm>
              <a:prstGeom prst="rect">
                <a:avLst/>
              </a:prstGeom>
              <a:blipFill>
                <a:blip r:embed="rId5"/>
                <a:stretch>
                  <a:fillRect l="-1982" t="-5797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55E2CE-F3CC-4D89-856C-E917045D43CC}"/>
                  </a:ext>
                </a:extLst>
              </p:cNvPr>
              <p:cNvSpPr txBox="1"/>
              <p:nvPr/>
            </p:nvSpPr>
            <p:spPr>
              <a:xfrm>
                <a:off x="426813" y="5059892"/>
                <a:ext cx="3062505" cy="461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𝑖𝐶𝑅𝑇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 = (A * B)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55E2CE-F3CC-4D89-856C-E917045D4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3" y="5059892"/>
                <a:ext cx="3062505" cy="461665"/>
              </a:xfrm>
              <a:prstGeom prst="rect">
                <a:avLst/>
              </a:prstGeom>
              <a:blipFill>
                <a:blip r:embed="rId6"/>
                <a:stretch>
                  <a:fillRect l="-398" t="-9211" r="-239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“instructions”</a:t>
            </a:r>
          </a:p>
        </p:txBody>
      </p:sp>
    </p:spTree>
    <p:extLst>
      <p:ext uri="{BB962C8B-B14F-4D97-AF65-F5344CB8AC3E}">
        <p14:creationId xmlns:p14="http://schemas.microsoft.com/office/powerpoint/2010/main" val="131398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20A-5D2E-4E72-8B7B-57387121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1" y="180923"/>
            <a:ext cx="7970439" cy="58678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GENERIC NATIVE INTEGER modulo multiply, add 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1FCF1-A868-4FCA-B092-D4045A4D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7F3CDF-8D28-4154-9C54-67C123154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67666"/>
              </p:ext>
            </p:extLst>
          </p:nvPr>
        </p:nvGraphicFramePr>
        <p:xfrm>
          <a:off x="647919" y="885544"/>
          <a:ext cx="9669642" cy="818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8067">
                  <a:extLst>
                    <a:ext uri="{9D8B030D-6E8A-4147-A177-3AD203B41FA5}">
                      <a16:colId xmlns:a16="http://schemas.microsoft.com/office/drawing/2014/main" val="3048625825"/>
                    </a:ext>
                  </a:extLst>
                </a:gridCol>
                <a:gridCol w="4991575">
                  <a:extLst>
                    <a:ext uri="{9D8B030D-6E8A-4147-A177-3AD203B41FA5}">
                      <a16:colId xmlns:a16="http://schemas.microsoft.com/office/drawing/2014/main" val="1293816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source/destination/modulo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length (?)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62734058"/>
                  </a:ext>
                </a:extLst>
              </a:tr>
              <a:tr h="540259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D26, D, Q52, Q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u="none" strike="noStrike" dirty="0">
                          <a:effectLst/>
                        </a:rPr>
                        <a:t>D26 - 26, D – 32, Q52 - 52, Q - 64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428745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9D89E34-AAB2-4237-ADB7-D811B496A83C}"/>
              </a:ext>
            </a:extLst>
          </p:cNvPr>
          <p:cNvGrpSpPr/>
          <p:nvPr/>
        </p:nvGrpSpPr>
        <p:grpSpPr>
          <a:xfrm>
            <a:off x="554663" y="1829057"/>
            <a:ext cx="7853432" cy="2421332"/>
            <a:chOff x="220044" y="1835369"/>
            <a:chExt cx="7853432" cy="2421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0A6CF-194F-47D9-BA42-F65127864BBC}"/>
                </a:ext>
              </a:extLst>
            </p:cNvPr>
            <p:cNvSpPr txBox="1"/>
            <p:nvPr/>
          </p:nvSpPr>
          <p:spPr>
            <a:xfrm>
              <a:off x="220044" y="2317709"/>
              <a:ext cx="78534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for ( n = 0; n &lt;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exec_size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; n++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if (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WrEn.chan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   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(src1.chan[n] * src2.chan[n]) % src0.chan[n];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	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dst.chan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}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F69BB8-4D35-4D8E-B2D5-0F1614E71F9B}"/>
                </a:ext>
              </a:extLst>
            </p:cNvPr>
            <p:cNvSpPr txBox="1"/>
            <p:nvPr/>
          </p:nvSpPr>
          <p:spPr>
            <a:xfrm>
              <a:off x="220044" y="1835369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95000"/>
                    </a:schemeClr>
                  </a:solidFill>
                </a:rPr>
                <a:t>MMUL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DC370-0544-4B94-A869-6C7B1691E8F3}"/>
              </a:ext>
            </a:extLst>
          </p:cNvPr>
          <p:cNvGrpSpPr/>
          <p:nvPr/>
        </p:nvGrpSpPr>
        <p:grpSpPr>
          <a:xfrm>
            <a:off x="430019" y="4171762"/>
            <a:ext cx="7904728" cy="2334124"/>
            <a:chOff x="1106035" y="3877353"/>
            <a:chExt cx="7904728" cy="2334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29A19E-DDF7-488B-AEB3-08E8EF6067C2}"/>
                </a:ext>
              </a:extLst>
            </p:cNvPr>
            <p:cNvSpPr txBox="1"/>
            <p:nvPr/>
          </p:nvSpPr>
          <p:spPr>
            <a:xfrm>
              <a:off x="1106035" y="4272485"/>
              <a:ext cx="790472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for ( n = 0; n &lt;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exec_size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; n++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if (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WrEn.chan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   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(src1.chan[n] + src2.chan[n]) % src0.chan[n];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	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dst.chan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}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}	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EE70E-A77C-490A-82B6-DCDD89A89368}"/>
                </a:ext>
              </a:extLst>
            </p:cNvPr>
            <p:cNvSpPr txBox="1"/>
            <p:nvPr/>
          </p:nvSpPr>
          <p:spPr>
            <a:xfrm>
              <a:off x="1160568" y="3877353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95000"/>
                    </a:schemeClr>
                  </a:solidFill>
                </a:rPr>
                <a:t>MADD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intel2020">
  <a:themeElements>
    <a:clrScheme name="Intel2020">
      <a:dk1>
        <a:srgbClr val="081849"/>
      </a:dk1>
      <a:lt1>
        <a:sysClr val="window" lastClr="FFFFFF"/>
      </a:lt1>
      <a:dk2>
        <a:srgbClr val="000000"/>
      </a:dk2>
      <a:lt2>
        <a:srgbClr val="0071C5"/>
      </a:lt2>
      <a:accent1>
        <a:srgbClr val="58C4F8"/>
      </a:accent1>
      <a:accent2>
        <a:srgbClr val="F3D54E"/>
      </a:accent2>
      <a:accent3>
        <a:srgbClr val="FFA300"/>
      </a:accent3>
      <a:accent4>
        <a:srgbClr val="E95D6C"/>
      </a:accent4>
      <a:accent5>
        <a:srgbClr val="04B89A"/>
      </a:accent5>
      <a:accent6>
        <a:srgbClr val="2B3AF6"/>
      </a:accent6>
      <a:hlink>
        <a:srgbClr val="0071C5"/>
      </a:hlink>
      <a:folHlink>
        <a:srgbClr val="00AEEF"/>
      </a:folHlink>
    </a:clrScheme>
    <a:fontScheme name="Intel TT Norms">
      <a:majorFont>
        <a:latin typeface="TT Norms"/>
        <a:ea typeface=""/>
        <a:cs typeface=""/>
      </a:majorFont>
      <a:minorFont>
        <a:latin typeface="TT Nor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miter lim="400000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spAutoFit/>
      </a:bodyPr>
      <a:lstStyle>
        <a:defPPr algn="ctr">
          <a:defRPr sz="2800" spc="1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l2020" id="{4AC2A3CA-39FB-40C3-BFEB-CC05D3D8365C}" vid="{188EDBDB-6C4E-47A9-8B5E-52B7E7D2A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D2150002A9F42B4506EC9BC7C5FA3" ma:contentTypeVersion="4" ma:contentTypeDescription="Create a new document." ma:contentTypeScope="" ma:versionID="3bb346772eca661848dd187fc166e191">
  <xsd:schema xmlns:xsd="http://www.w3.org/2001/XMLSchema" xmlns:xs="http://www.w3.org/2001/XMLSchema" xmlns:p="http://schemas.microsoft.com/office/2006/metadata/properties" xmlns:ns2="692ac216-0157-4c6c-ad46-cc3e218bcaac" xmlns:ns3="f9f51e31-e723-4845-8724-c8c29ac9aaa6" targetNamespace="http://schemas.microsoft.com/office/2006/metadata/properties" ma:root="true" ma:fieldsID="768934f66f65d0fa2771a73474f18dc1" ns2:_="" ns3:_="">
    <xsd:import namespace="692ac216-0157-4c6c-ad46-cc3e218bcaac"/>
    <xsd:import namespace="f9f51e31-e723-4845-8724-c8c29ac9a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ac216-0157-4c6c-ad46-cc3e218bc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1e31-e723-4845-8724-c8c29ac9a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11C12E-B4F9-4A25-8E1D-CCBB6CF2B2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74DE4A-5902-4881-8520-375A5112D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ac216-0157-4c6c-ad46-cc3e218bcaac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VTT Blue</Template>
  <TotalTime>8473</TotalTime>
  <Words>746</Words>
  <Application>Microsoft Office PowerPoint</Application>
  <PresentationFormat>Widescreen</PresentationFormat>
  <Paragraphs>108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Bembo</vt:lpstr>
      <vt:lpstr>Calibri</vt:lpstr>
      <vt:lpstr>Cambria Math</vt:lpstr>
      <vt:lpstr>Intel Clear</vt:lpstr>
      <vt:lpstr>Intel Clear Light</vt:lpstr>
      <vt:lpstr>Intel Clear Pro</vt:lpstr>
      <vt:lpstr>Neo Sans Intel Medium</vt:lpstr>
      <vt:lpstr>Segoe UI Black</vt:lpstr>
      <vt:lpstr>TT Norms</vt:lpstr>
      <vt:lpstr>Wingdings</vt:lpstr>
      <vt:lpstr>VTT Blue</vt:lpstr>
      <vt:lpstr>intel2020</vt:lpstr>
      <vt:lpstr>HE basic Ops.</vt:lpstr>
      <vt:lpstr>BigInt representation</vt:lpstr>
      <vt:lpstr>POLYNOMIAL Data representation</vt:lpstr>
      <vt:lpstr>RNS MUL</vt:lpstr>
      <vt:lpstr>PowerPoint Presentation</vt:lpstr>
      <vt:lpstr>CRT transform </vt:lpstr>
      <vt:lpstr>RNS mul/ADD </vt:lpstr>
      <vt:lpstr>“instructions”</vt:lpstr>
      <vt:lpstr>GENERIC NATIVE INTEGER modulo multiply, add OPS</vt:lpstr>
      <vt:lpstr>FAST MODULAR Arithmetic for RNS (Residual Number system)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Alexey.Titov@intel.com</dc:creator>
  <cp:keywords>CTPClassification=CTP_NT</cp:keywords>
  <cp:lastModifiedBy>Lyashevsky, Alexander</cp:lastModifiedBy>
  <cp:revision>475</cp:revision>
  <dcterms:created xsi:type="dcterms:W3CDTF">2020-06-03T14:00:21Z</dcterms:created>
  <dcterms:modified xsi:type="dcterms:W3CDTF">2021-01-15T15:54:39Z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7cf8d6cb-9373-4546-9272-fe91be0b356e</vt:lpwstr>
  </property>
  <property fmtid="{D5CDD505-2E9C-101B-9397-08002B2CF9AE}" pid="3" name="CTP_TimeStamp">
    <vt:lpwstr>2020-08-28 15:30:10Z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0x0101006DCD2150002A9F42B4506EC9BC7C5FA3</vt:lpwstr>
  </property>
</Properties>
</file>