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307" r:id="rId2"/>
    <p:sldId id="308" r:id="rId3"/>
    <p:sldId id="256" r:id="rId4"/>
    <p:sldId id="257" r:id="rId5"/>
    <p:sldId id="258" r:id="rId6"/>
    <p:sldId id="259" r:id="rId7"/>
    <p:sldId id="260" r:id="rId8"/>
    <p:sldId id="261" r:id="rId9"/>
    <p:sldId id="30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296" r:id="rId47"/>
    <p:sldId id="284" r:id="rId48"/>
    <p:sldId id="285" r:id="rId49"/>
    <p:sldId id="302" r:id="rId50"/>
    <p:sldId id="30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tla anirudh" userId="d2448cf2cee9507b" providerId="LiveId" clId="{8B508131-E1AC-43D2-A272-447DA439ED73}"/>
    <pc:docChg chg="undo custSel addSld delSld modSld sldOrd">
      <pc:chgData name="sistla anirudh" userId="d2448cf2cee9507b" providerId="LiveId" clId="{8B508131-E1AC-43D2-A272-447DA439ED73}" dt="2020-12-12T23:49:14.111" v="800" actId="1076"/>
      <pc:docMkLst>
        <pc:docMk/>
      </pc:docMkLst>
      <pc:sldChg chg="delSp modSp mod ord delDesignElem">
        <pc:chgData name="sistla anirudh" userId="d2448cf2cee9507b" providerId="LiveId" clId="{8B508131-E1AC-43D2-A272-447DA439ED73}" dt="2020-12-12T23:47:33.227" v="783" actId="1076"/>
        <pc:sldMkLst>
          <pc:docMk/>
          <pc:sldMk cId="421616895" sldId="256"/>
        </pc:sldMkLst>
        <pc:spChg chg="mod">
          <ac:chgData name="sistla anirudh" userId="d2448cf2cee9507b" providerId="LiveId" clId="{8B508131-E1AC-43D2-A272-447DA439ED73}" dt="2020-12-12T23:47:33.227" v="783" actId="1076"/>
          <ac:spMkLst>
            <pc:docMk/>
            <pc:sldMk cId="421616895" sldId="256"/>
            <ac:spMk id="7" creationId="{2339F5D6-DEE7-4165-8D95-89D39E9D45DD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9" creationId="{F3060C83-F051-4F0E-ABAD-AA0DFC48B218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11" creationId="{83C98ABE-055B-441F-B07E-44F97F083C39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13" creationId="{29FDB030-9B49-4CED-8CCD-4D99382388AC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15" creationId="{3783CA14-24A1-485C-8B30-D6A5D87987AD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17" creationId="{9A97C86A-04D6-40F7-AE84-31AB43E6A846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19" creationId="{FF9F2414-84E8-453E-B1F3-389FDE8192D9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421616895" sldId="256"/>
            <ac:spMk id="21" creationId="{3ECA69A1-7536-43AC-85EF-C7106179F5ED}"/>
          </ac:spMkLst>
        </pc:spChg>
        <pc:picChg chg="mod">
          <ac:chgData name="sistla anirudh" userId="d2448cf2cee9507b" providerId="LiveId" clId="{8B508131-E1AC-43D2-A272-447DA439ED73}" dt="2020-12-12T23:47:27.671" v="782" actId="1076"/>
          <ac:picMkLst>
            <pc:docMk/>
            <pc:sldMk cId="421616895" sldId="256"/>
            <ac:picMk id="4" creationId="{3F3507D0-32CB-4280-8F2A-6BEBDD7C0590}"/>
          </ac:picMkLst>
        </pc:picChg>
      </pc:sldChg>
      <pc:sldChg chg="delSp delDesignElem">
        <pc:chgData name="sistla anirudh" userId="d2448cf2cee9507b" providerId="LiveId" clId="{8B508131-E1AC-43D2-A272-447DA439ED73}" dt="2020-12-12T23:13:27.170" v="568"/>
        <pc:sldMkLst>
          <pc:docMk/>
          <pc:sldMk cId="2819869099" sldId="257"/>
        </pc:sldMkLst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819869099" sldId="257"/>
            <ac:spMk id="7" creationId="{86FF76B9-219D-4469-AF87-0236D29032F1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819869099" sldId="257"/>
            <ac:spMk id="13" creationId="{2E80C965-DB6D-4F81-9E9E-B027384D0BD6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819869099" sldId="257"/>
            <ac:spMk id="15" creationId="{633C5E46-DAC5-4661-9C87-22B08E2A512F}"/>
          </ac:spMkLst>
        </pc:spChg>
        <pc:grpChg chg="del">
          <ac:chgData name="sistla anirudh" userId="d2448cf2cee9507b" providerId="LiveId" clId="{8B508131-E1AC-43D2-A272-447DA439ED73}" dt="2020-12-12T23:13:27.170" v="568"/>
          <ac:grpSpMkLst>
            <pc:docMk/>
            <pc:sldMk cId="2819869099" sldId="257"/>
            <ac:grpSpMk id="9" creationId="{DB88BD78-87E1-424D-B479-C37D8E41B12E}"/>
          </ac:grpSpMkLst>
        </pc:grpChg>
      </pc:sldChg>
      <pc:sldChg chg="delSp modSp mod delDesignElem">
        <pc:chgData name="sistla anirudh" userId="d2448cf2cee9507b" providerId="LiveId" clId="{8B508131-E1AC-43D2-A272-447DA439ED73}" dt="2020-12-12T23:47:19.842" v="781" actId="1076"/>
        <pc:sldMkLst>
          <pc:docMk/>
          <pc:sldMk cId="1871149755" sldId="258"/>
        </pc:sldMkLst>
        <pc:spChg chg="mod">
          <ac:chgData name="sistla anirudh" userId="d2448cf2cee9507b" providerId="LiveId" clId="{8B508131-E1AC-43D2-A272-447DA439ED73}" dt="2020-12-12T23:47:17.202" v="780" actId="1076"/>
          <ac:spMkLst>
            <pc:docMk/>
            <pc:sldMk cId="1871149755" sldId="258"/>
            <ac:spMk id="3" creationId="{801A7350-7037-4A1F-A8AC-E4F3CFD94BAF}"/>
          </ac:spMkLst>
        </pc:spChg>
        <pc:spChg chg="mod">
          <ac:chgData name="sistla anirudh" userId="d2448cf2cee9507b" providerId="LiveId" clId="{8B508131-E1AC-43D2-A272-447DA439ED73}" dt="2020-12-12T23:47:19.842" v="781" actId="1076"/>
          <ac:spMkLst>
            <pc:docMk/>
            <pc:sldMk cId="1871149755" sldId="258"/>
            <ac:spMk id="4" creationId="{FFAFE306-F22D-4B01-AF3B-F7EA8D51DC6A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1871149755" sldId="258"/>
            <ac:spMk id="7" creationId="{86FF76B9-219D-4469-AF87-0236D29032F1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1871149755" sldId="258"/>
            <ac:spMk id="13" creationId="{2E80C965-DB6D-4F81-9E9E-B027384D0BD6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1871149755" sldId="258"/>
            <ac:spMk id="15" creationId="{633C5E46-DAC5-4661-9C87-22B08E2A512F}"/>
          </ac:spMkLst>
        </pc:spChg>
        <pc:grpChg chg="del">
          <ac:chgData name="sistla anirudh" userId="d2448cf2cee9507b" providerId="LiveId" clId="{8B508131-E1AC-43D2-A272-447DA439ED73}" dt="2020-12-12T23:13:27.170" v="568"/>
          <ac:grpSpMkLst>
            <pc:docMk/>
            <pc:sldMk cId="1871149755" sldId="258"/>
            <ac:grpSpMk id="9" creationId="{DB88BD78-87E1-424D-B479-C37D8E41B12E}"/>
          </ac:grpSpMkLst>
        </pc:grpChg>
        <pc:picChg chg="mod">
          <ac:chgData name="sistla anirudh" userId="d2448cf2cee9507b" providerId="LiveId" clId="{8B508131-E1AC-43D2-A272-447DA439ED73}" dt="2020-12-12T23:47:12.952" v="779" actId="1076"/>
          <ac:picMkLst>
            <pc:docMk/>
            <pc:sldMk cId="1871149755" sldId="258"/>
            <ac:picMk id="2" creationId="{41FB5CCC-8CE1-490D-A264-92166F47BB59}"/>
          </ac:picMkLst>
        </pc:picChg>
      </pc:sldChg>
      <pc:sldChg chg="delSp delDesignElem">
        <pc:chgData name="sistla anirudh" userId="d2448cf2cee9507b" providerId="LiveId" clId="{8B508131-E1AC-43D2-A272-447DA439ED73}" dt="2020-12-12T23:13:27.170" v="568"/>
        <pc:sldMkLst>
          <pc:docMk/>
          <pc:sldMk cId="3231415050" sldId="259"/>
        </pc:sldMkLst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7" creationId="{F3060C83-F051-4F0E-ABAD-AA0DFC48B218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9" creationId="{83C98ABE-055B-441F-B07E-44F97F083C39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11" creationId="{29FDB030-9B49-4CED-8CCD-4D99382388AC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13" creationId="{3783CA14-24A1-485C-8B30-D6A5D87987AD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15" creationId="{9A97C86A-04D6-40F7-AE84-31AB43E6A846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17" creationId="{FF9F2414-84E8-453E-B1F3-389FDE8192D9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3231415050" sldId="259"/>
            <ac:spMk id="19" creationId="{3ECA69A1-7536-43AC-85EF-C7106179F5ED}"/>
          </ac:spMkLst>
        </pc:spChg>
      </pc:sldChg>
      <pc:sldChg chg="delSp delDesignElem">
        <pc:chgData name="sistla anirudh" userId="d2448cf2cee9507b" providerId="LiveId" clId="{8B508131-E1AC-43D2-A272-447DA439ED73}" dt="2020-12-12T23:13:27.170" v="568"/>
        <pc:sldMkLst>
          <pc:docMk/>
          <pc:sldMk cId="1350568638" sldId="260"/>
        </pc:sldMkLst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1350568638" sldId="260"/>
            <ac:spMk id="7" creationId="{86FF76B9-219D-4469-AF87-0236D29032F1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1350568638" sldId="260"/>
            <ac:spMk id="13" creationId="{2E80C965-DB6D-4F81-9E9E-B027384D0BD6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1350568638" sldId="260"/>
            <ac:spMk id="15" creationId="{633C5E46-DAC5-4661-9C87-22B08E2A512F}"/>
          </ac:spMkLst>
        </pc:spChg>
        <pc:grpChg chg="del">
          <ac:chgData name="sistla anirudh" userId="d2448cf2cee9507b" providerId="LiveId" clId="{8B508131-E1AC-43D2-A272-447DA439ED73}" dt="2020-12-12T23:13:27.170" v="568"/>
          <ac:grpSpMkLst>
            <pc:docMk/>
            <pc:sldMk cId="1350568638" sldId="260"/>
            <ac:grpSpMk id="9" creationId="{DB88BD78-87E1-424D-B479-C37D8E41B12E}"/>
          </ac:grpSpMkLst>
        </pc:grpChg>
      </pc:sldChg>
      <pc:sldChg chg="delSp delDesignElem">
        <pc:chgData name="sistla anirudh" userId="d2448cf2cee9507b" providerId="LiveId" clId="{8B508131-E1AC-43D2-A272-447DA439ED73}" dt="2020-12-12T23:13:27.170" v="568"/>
        <pc:sldMkLst>
          <pc:docMk/>
          <pc:sldMk cId="2690454224" sldId="261"/>
        </pc:sldMkLst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24" creationId="{F3060C83-F051-4F0E-ABAD-AA0DFC48B218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26" creationId="{83C98ABE-055B-441F-B07E-44F97F083C39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28" creationId="{29FDB030-9B49-4CED-8CCD-4D99382388AC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30" creationId="{3783CA14-24A1-485C-8B30-D6A5D87987AD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32" creationId="{9A97C86A-04D6-40F7-AE84-31AB43E6A846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34" creationId="{FF9F2414-84E8-453E-B1F3-389FDE8192D9}"/>
          </ac:spMkLst>
        </pc:spChg>
        <pc:spChg chg="del">
          <ac:chgData name="sistla anirudh" userId="d2448cf2cee9507b" providerId="LiveId" clId="{8B508131-E1AC-43D2-A272-447DA439ED73}" dt="2020-12-12T23:13:27.170" v="568"/>
          <ac:spMkLst>
            <pc:docMk/>
            <pc:sldMk cId="2690454224" sldId="261"/>
            <ac:spMk id="36" creationId="{3ECA69A1-7536-43AC-85EF-C7106179F5ED}"/>
          </ac:spMkLst>
        </pc:spChg>
      </pc:sldChg>
      <pc:sldChg chg="addSp delSp modSp new mod">
        <pc:chgData name="sistla anirudh" userId="d2448cf2cee9507b" providerId="LiveId" clId="{8B508131-E1AC-43D2-A272-447DA439ED73}" dt="2020-12-12T23:38:21.378" v="711" actId="1076"/>
        <pc:sldMkLst>
          <pc:docMk/>
          <pc:sldMk cId="3184874817" sldId="262"/>
        </pc:sldMkLst>
        <pc:spChg chg="add mod">
          <ac:chgData name="sistla anirudh" userId="d2448cf2cee9507b" providerId="LiveId" clId="{8B508131-E1AC-43D2-A272-447DA439ED73}" dt="2020-12-12T23:38:17.714" v="710" actId="1076"/>
          <ac:spMkLst>
            <pc:docMk/>
            <pc:sldMk cId="3184874817" sldId="262"/>
            <ac:spMk id="2" creationId="{1BECCD67-91D2-42D0-ABB1-FA1084371C41}"/>
          </ac:spMkLst>
        </pc:spChg>
        <pc:spChg chg="add del">
          <ac:chgData name="sistla anirudh" userId="d2448cf2cee9507b" providerId="LiveId" clId="{8B508131-E1AC-43D2-A272-447DA439ED73}" dt="2020-12-12T22:37:39.595" v="12" actId="478"/>
          <ac:spMkLst>
            <pc:docMk/>
            <pc:sldMk cId="3184874817" sldId="262"/>
            <ac:spMk id="3" creationId="{10676CD9-BA6A-4CE9-9600-384F4F34DF16}"/>
          </ac:spMkLst>
        </pc:spChg>
        <pc:spChg chg="add mod">
          <ac:chgData name="sistla anirudh" userId="d2448cf2cee9507b" providerId="LiveId" clId="{8B508131-E1AC-43D2-A272-447DA439ED73}" dt="2020-12-12T23:38:21.378" v="711" actId="1076"/>
          <ac:spMkLst>
            <pc:docMk/>
            <pc:sldMk cId="3184874817" sldId="262"/>
            <ac:spMk id="5" creationId="{81EA5760-C15C-4F3B-B64F-102A5E621BAF}"/>
          </ac:spMkLst>
        </pc:spChg>
      </pc:sldChg>
      <pc:sldChg chg="addSp delSp modSp new mod">
        <pc:chgData name="sistla anirudh" userId="d2448cf2cee9507b" providerId="LiveId" clId="{8B508131-E1AC-43D2-A272-447DA439ED73}" dt="2020-12-12T23:38:29.984" v="712" actId="1076"/>
        <pc:sldMkLst>
          <pc:docMk/>
          <pc:sldMk cId="3636203204" sldId="263"/>
        </pc:sldMkLst>
        <pc:spChg chg="add del">
          <ac:chgData name="sistla anirudh" userId="d2448cf2cee9507b" providerId="LiveId" clId="{8B508131-E1AC-43D2-A272-447DA439ED73}" dt="2020-12-12T22:13:27.627" v="9" actId="22"/>
          <ac:spMkLst>
            <pc:docMk/>
            <pc:sldMk cId="3636203204" sldId="263"/>
            <ac:spMk id="3" creationId="{191E38E6-1850-476F-8BAE-87D62A806406}"/>
          </ac:spMkLst>
        </pc:spChg>
        <pc:spChg chg="add mod">
          <ac:chgData name="sistla anirudh" userId="d2448cf2cee9507b" providerId="LiveId" clId="{8B508131-E1AC-43D2-A272-447DA439ED73}" dt="2020-12-12T23:38:29.984" v="712" actId="1076"/>
          <ac:spMkLst>
            <pc:docMk/>
            <pc:sldMk cId="3636203204" sldId="263"/>
            <ac:spMk id="5" creationId="{09EE6419-1D73-4341-9B9C-17BC40844371}"/>
          </ac:spMkLst>
        </pc:spChg>
      </pc:sldChg>
      <pc:sldChg chg="addSp modSp new mod">
        <pc:chgData name="sistla anirudh" userId="d2448cf2cee9507b" providerId="LiveId" clId="{8B508131-E1AC-43D2-A272-447DA439ED73}" dt="2020-12-12T23:39:44.641" v="717" actId="1076"/>
        <pc:sldMkLst>
          <pc:docMk/>
          <pc:sldMk cId="1915929582" sldId="264"/>
        </pc:sldMkLst>
        <pc:spChg chg="add mod">
          <ac:chgData name="sistla anirudh" userId="d2448cf2cee9507b" providerId="LiveId" clId="{8B508131-E1AC-43D2-A272-447DA439ED73}" dt="2020-12-12T23:39:44.641" v="717" actId="1076"/>
          <ac:spMkLst>
            <pc:docMk/>
            <pc:sldMk cId="1915929582" sldId="264"/>
            <ac:spMk id="3" creationId="{0300A0B9-D4D5-40CC-B44A-6053AF35C667}"/>
          </ac:spMkLst>
        </pc:spChg>
      </pc:sldChg>
      <pc:sldChg chg="new del">
        <pc:chgData name="sistla anirudh" userId="d2448cf2cee9507b" providerId="LiveId" clId="{8B508131-E1AC-43D2-A272-447DA439ED73}" dt="2020-12-12T22:37:31.847" v="11" actId="680"/>
        <pc:sldMkLst>
          <pc:docMk/>
          <pc:sldMk cId="422808551" sldId="265"/>
        </pc:sldMkLst>
      </pc:sldChg>
      <pc:sldChg chg="addSp modSp new mod">
        <pc:chgData name="sistla anirudh" userId="d2448cf2cee9507b" providerId="LiveId" clId="{8B508131-E1AC-43D2-A272-447DA439ED73}" dt="2020-12-12T22:40:54.671" v="34" actId="21"/>
        <pc:sldMkLst>
          <pc:docMk/>
          <pc:sldMk cId="2010818005" sldId="265"/>
        </pc:sldMkLst>
        <pc:spChg chg="add mod">
          <ac:chgData name="sistla anirudh" userId="d2448cf2cee9507b" providerId="LiveId" clId="{8B508131-E1AC-43D2-A272-447DA439ED73}" dt="2020-12-12T22:40:54.671" v="34" actId="21"/>
          <ac:spMkLst>
            <pc:docMk/>
            <pc:sldMk cId="2010818005" sldId="265"/>
            <ac:spMk id="3" creationId="{96245340-D0A3-46EC-B9FE-8B2D3B350BF9}"/>
          </ac:spMkLst>
        </pc:spChg>
      </pc:sldChg>
      <pc:sldChg chg="new del">
        <pc:chgData name="sistla anirudh" userId="d2448cf2cee9507b" providerId="LiveId" clId="{8B508131-E1AC-43D2-A272-447DA439ED73}" dt="2020-12-12T22:37:26.779" v="10" actId="680"/>
        <pc:sldMkLst>
          <pc:docMk/>
          <pc:sldMk cId="916361687" sldId="266"/>
        </pc:sldMkLst>
      </pc:sldChg>
      <pc:sldChg chg="addSp modSp new mod">
        <pc:chgData name="sistla anirudh" userId="d2448cf2cee9507b" providerId="LiveId" clId="{8B508131-E1AC-43D2-A272-447DA439ED73}" dt="2020-12-12T23:40:43.410" v="723" actId="1076"/>
        <pc:sldMkLst>
          <pc:docMk/>
          <pc:sldMk cId="1686062289" sldId="266"/>
        </pc:sldMkLst>
        <pc:spChg chg="add mod">
          <ac:chgData name="sistla anirudh" userId="d2448cf2cee9507b" providerId="LiveId" clId="{8B508131-E1AC-43D2-A272-447DA439ED73}" dt="2020-12-12T23:40:43.410" v="723" actId="1076"/>
          <ac:spMkLst>
            <pc:docMk/>
            <pc:sldMk cId="1686062289" sldId="266"/>
            <ac:spMk id="3" creationId="{9EBF2289-3179-4114-A849-45E5FF8A42E9}"/>
          </ac:spMkLst>
        </pc:spChg>
      </pc:sldChg>
      <pc:sldChg chg="addSp modSp new mod">
        <pc:chgData name="sistla anirudh" userId="d2448cf2cee9507b" providerId="LiveId" clId="{8B508131-E1AC-43D2-A272-447DA439ED73}" dt="2020-12-12T23:40:34.179" v="722" actId="1076"/>
        <pc:sldMkLst>
          <pc:docMk/>
          <pc:sldMk cId="2601750059" sldId="267"/>
        </pc:sldMkLst>
        <pc:spChg chg="add mod">
          <ac:chgData name="sistla anirudh" userId="d2448cf2cee9507b" providerId="LiveId" clId="{8B508131-E1AC-43D2-A272-447DA439ED73}" dt="2020-12-12T23:40:34.179" v="722" actId="1076"/>
          <ac:spMkLst>
            <pc:docMk/>
            <pc:sldMk cId="2601750059" sldId="267"/>
            <ac:spMk id="3" creationId="{C910E2CA-A68C-4C19-8231-B7E893F30E15}"/>
          </ac:spMkLst>
        </pc:spChg>
      </pc:sldChg>
      <pc:sldChg chg="new del">
        <pc:chgData name="sistla anirudh" userId="d2448cf2cee9507b" providerId="LiveId" clId="{8B508131-E1AC-43D2-A272-447DA439ED73}" dt="2020-12-12T22:10:30.873" v="7" actId="680"/>
        <pc:sldMkLst>
          <pc:docMk/>
          <pc:sldMk cId="2902924819" sldId="267"/>
        </pc:sldMkLst>
      </pc:sldChg>
      <pc:sldChg chg="addSp modSp new mod">
        <pc:chgData name="sistla anirudh" userId="d2448cf2cee9507b" providerId="LiveId" clId="{8B508131-E1AC-43D2-A272-447DA439ED73}" dt="2020-12-12T23:41:12.505" v="738" actId="20577"/>
        <pc:sldMkLst>
          <pc:docMk/>
          <pc:sldMk cId="329730422" sldId="268"/>
        </pc:sldMkLst>
        <pc:spChg chg="add mod">
          <ac:chgData name="sistla anirudh" userId="d2448cf2cee9507b" providerId="LiveId" clId="{8B508131-E1AC-43D2-A272-447DA439ED73}" dt="2020-12-12T23:41:12.505" v="738" actId="20577"/>
          <ac:spMkLst>
            <pc:docMk/>
            <pc:sldMk cId="329730422" sldId="268"/>
            <ac:spMk id="3" creationId="{678D43DF-EE1B-465F-9942-59D19F796228}"/>
          </ac:spMkLst>
        </pc:spChg>
      </pc:sldChg>
      <pc:sldChg chg="addSp modSp new mod">
        <pc:chgData name="sistla anirudh" userId="d2448cf2cee9507b" providerId="LiveId" clId="{8B508131-E1AC-43D2-A272-447DA439ED73}" dt="2020-12-12T23:41:31.311" v="741" actId="20577"/>
        <pc:sldMkLst>
          <pc:docMk/>
          <pc:sldMk cId="1395747428" sldId="269"/>
        </pc:sldMkLst>
        <pc:spChg chg="add mod">
          <ac:chgData name="sistla anirudh" userId="d2448cf2cee9507b" providerId="LiveId" clId="{8B508131-E1AC-43D2-A272-447DA439ED73}" dt="2020-12-12T23:41:31.311" v="741" actId="20577"/>
          <ac:spMkLst>
            <pc:docMk/>
            <pc:sldMk cId="1395747428" sldId="269"/>
            <ac:spMk id="3" creationId="{F7BB692F-5015-46B1-A811-33CE04522AED}"/>
          </ac:spMkLst>
        </pc:spChg>
      </pc:sldChg>
      <pc:sldChg chg="addSp modSp new mod">
        <pc:chgData name="sistla anirudh" userId="d2448cf2cee9507b" providerId="LiveId" clId="{8B508131-E1AC-43D2-A272-447DA439ED73}" dt="2020-12-12T23:41:54.373" v="742" actId="20577"/>
        <pc:sldMkLst>
          <pc:docMk/>
          <pc:sldMk cId="1064628247" sldId="270"/>
        </pc:sldMkLst>
        <pc:spChg chg="add mod">
          <ac:chgData name="sistla anirudh" userId="d2448cf2cee9507b" providerId="LiveId" clId="{8B508131-E1AC-43D2-A272-447DA439ED73}" dt="2020-12-12T23:41:54.373" v="742" actId="20577"/>
          <ac:spMkLst>
            <pc:docMk/>
            <pc:sldMk cId="1064628247" sldId="270"/>
            <ac:spMk id="3" creationId="{0DCB9D42-0F3F-4D8D-8CA2-930D05EE79B4}"/>
          </ac:spMkLst>
        </pc:spChg>
      </pc:sldChg>
      <pc:sldChg chg="addSp modSp new mod">
        <pc:chgData name="sistla anirudh" userId="d2448cf2cee9507b" providerId="LiveId" clId="{8B508131-E1AC-43D2-A272-447DA439ED73}" dt="2020-12-12T23:42:13.453" v="744" actId="20577"/>
        <pc:sldMkLst>
          <pc:docMk/>
          <pc:sldMk cId="4030400749" sldId="271"/>
        </pc:sldMkLst>
        <pc:spChg chg="add mod">
          <ac:chgData name="sistla anirudh" userId="d2448cf2cee9507b" providerId="LiveId" clId="{8B508131-E1AC-43D2-A272-447DA439ED73}" dt="2020-12-12T23:42:13.453" v="744" actId="20577"/>
          <ac:spMkLst>
            <pc:docMk/>
            <pc:sldMk cId="4030400749" sldId="271"/>
            <ac:spMk id="3" creationId="{F8C52CF9-2FA9-4142-A204-EA84A31438F9}"/>
          </ac:spMkLst>
        </pc:spChg>
      </pc:sldChg>
      <pc:sldChg chg="addSp modSp new mod">
        <pc:chgData name="sistla anirudh" userId="d2448cf2cee9507b" providerId="LiveId" clId="{8B508131-E1AC-43D2-A272-447DA439ED73}" dt="2020-12-12T22:44:43.869" v="78"/>
        <pc:sldMkLst>
          <pc:docMk/>
          <pc:sldMk cId="328995355" sldId="272"/>
        </pc:sldMkLst>
        <pc:spChg chg="add mod">
          <ac:chgData name="sistla anirudh" userId="d2448cf2cee9507b" providerId="LiveId" clId="{8B508131-E1AC-43D2-A272-447DA439ED73}" dt="2020-12-12T22:44:43.869" v="78"/>
          <ac:spMkLst>
            <pc:docMk/>
            <pc:sldMk cId="328995355" sldId="272"/>
            <ac:spMk id="3" creationId="{396E0634-38ED-4354-8F66-1FDD8EDB13AA}"/>
          </ac:spMkLst>
        </pc:spChg>
      </pc:sldChg>
      <pc:sldChg chg="addSp modSp new mod">
        <pc:chgData name="sistla anirudh" userId="d2448cf2cee9507b" providerId="LiveId" clId="{8B508131-E1AC-43D2-A272-447DA439ED73}" dt="2020-12-12T22:45:37.054" v="83" actId="21"/>
        <pc:sldMkLst>
          <pc:docMk/>
          <pc:sldMk cId="710529734" sldId="273"/>
        </pc:sldMkLst>
        <pc:spChg chg="add mod">
          <ac:chgData name="sistla anirudh" userId="d2448cf2cee9507b" providerId="LiveId" clId="{8B508131-E1AC-43D2-A272-447DA439ED73}" dt="2020-12-12T22:45:37.054" v="83" actId="21"/>
          <ac:spMkLst>
            <pc:docMk/>
            <pc:sldMk cId="710529734" sldId="273"/>
            <ac:spMk id="3" creationId="{D16AD224-B477-45E9-B45A-A6BC60207784}"/>
          </ac:spMkLst>
        </pc:spChg>
      </pc:sldChg>
      <pc:sldChg chg="addSp modSp new mod">
        <pc:chgData name="sistla anirudh" userId="d2448cf2cee9507b" providerId="LiveId" clId="{8B508131-E1AC-43D2-A272-447DA439ED73}" dt="2020-12-12T22:49:21.752" v="88" actId="21"/>
        <pc:sldMkLst>
          <pc:docMk/>
          <pc:sldMk cId="524380845" sldId="274"/>
        </pc:sldMkLst>
        <pc:spChg chg="add mod">
          <ac:chgData name="sistla anirudh" userId="d2448cf2cee9507b" providerId="LiveId" clId="{8B508131-E1AC-43D2-A272-447DA439ED73}" dt="2020-12-12T22:49:21.752" v="88" actId="21"/>
          <ac:spMkLst>
            <pc:docMk/>
            <pc:sldMk cId="524380845" sldId="274"/>
            <ac:spMk id="3" creationId="{2F8BED91-28B7-427D-8300-B50E434EEE73}"/>
          </ac:spMkLst>
        </pc:spChg>
      </pc:sldChg>
      <pc:sldChg chg="addSp modSp new mod">
        <pc:chgData name="sistla anirudh" userId="d2448cf2cee9507b" providerId="LiveId" clId="{8B508131-E1AC-43D2-A272-447DA439ED73}" dt="2020-12-12T22:50:12.434" v="94"/>
        <pc:sldMkLst>
          <pc:docMk/>
          <pc:sldMk cId="930058652" sldId="275"/>
        </pc:sldMkLst>
        <pc:spChg chg="add mod">
          <ac:chgData name="sistla anirudh" userId="d2448cf2cee9507b" providerId="LiveId" clId="{8B508131-E1AC-43D2-A272-447DA439ED73}" dt="2020-12-12T22:50:12.434" v="94"/>
          <ac:spMkLst>
            <pc:docMk/>
            <pc:sldMk cId="930058652" sldId="275"/>
            <ac:spMk id="3" creationId="{F06DE266-B021-4F23-873F-791336228FCB}"/>
          </ac:spMkLst>
        </pc:spChg>
      </pc:sldChg>
      <pc:sldChg chg="addSp modSp new mod">
        <pc:chgData name="sistla anirudh" userId="d2448cf2cee9507b" providerId="LiveId" clId="{8B508131-E1AC-43D2-A272-447DA439ED73}" dt="2020-12-12T22:51:06.728" v="108" actId="21"/>
        <pc:sldMkLst>
          <pc:docMk/>
          <pc:sldMk cId="2623473776" sldId="276"/>
        </pc:sldMkLst>
        <pc:spChg chg="add mod">
          <ac:chgData name="sistla anirudh" userId="d2448cf2cee9507b" providerId="LiveId" clId="{8B508131-E1AC-43D2-A272-447DA439ED73}" dt="2020-12-12T22:51:06.728" v="108" actId="21"/>
          <ac:spMkLst>
            <pc:docMk/>
            <pc:sldMk cId="2623473776" sldId="276"/>
            <ac:spMk id="3" creationId="{01F2E276-90D2-4AF4-A313-38BB1D8F2772}"/>
          </ac:spMkLst>
        </pc:spChg>
      </pc:sldChg>
      <pc:sldChg chg="addSp modSp new mod">
        <pc:chgData name="sistla anirudh" userId="d2448cf2cee9507b" providerId="LiveId" clId="{8B508131-E1AC-43D2-A272-447DA439ED73}" dt="2020-12-12T22:51:29.354" v="112"/>
        <pc:sldMkLst>
          <pc:docMk/>
          <pc:sldMk cId="3770824594" sldId="277"/>
        </pc:sldMkLst>
        <pc:spChg chg="add mod">
          <ac:chgData name="sistla anirudh" userId="d2448cf2cee9507b" providerId="LiveId" clId="{8B508131-E1AC-43D2-A272-447DA439ED73}" dt="2020-12-12T22:51:29.354" v="112"/>
          <ac:spMkLst>
            <pc:docMk/>
            <pc:sldMk cId="3770824594" sldId="277"/>
            <ac:spMk id="3" creationId="{8C290FB9-E56A-42C1-98C3-A0A7B20EEEF9}"/>
          </ac:spMkLst>
        </pc:spChg>
      </pc:sldChg>
      <pc:sldChg chg="addSp modSp new mod">
        <pc:chgData name="sistla anirudh" userId="d2448cf2cee9507b" providerId="LiveId" clId="{8B508131-E1AC-43D2-A272-447DA439ED73}" dt="2020-12-12T23:42:34.203" v="746" actId="20577"/>
        <pc:sldMkLst>
          <pc:docMk/>
          <pc:sldMk cId="4216717267" sldId="278"/>
        </pc:sldMkLst>
        <pc:spChg chg="add mod">
          <ac:chgData name="sistla anirudh" userId="d2448cf2cee9507b" providerId="LiveId" clId="{8B508131-E1AC-43D2-A272-447DA439ED73}" dt="2020-12-12T23:42:34.203" v="746" actId="20577"/>
          <ac:spMkLst>
            <pc:docMk/>
            <pc:sldMk cId="4216717267" sldId="278"/>
            <ac:spMk id="3" creationId="{51D023E8-1EFB-4963-884D-7CAC2030FE1D}"/>
          </ac:spMkLst>
        </pc:spChg>
      </pc:sldChg>
      <pc:sldChg chg="addSp new mod">
        <pc:chgData name="sistla anirudh" userId="d2448cf2cee9507b" providerId="LiveId" clId="{8B508131-E1AC-43D2-A272-447DA439ED73}" dt="2020-12-12T22:53:31.837" v="114" actId="22"/>
        <pc:sldMkLst>
          <pc:docMk/>
          <pc:sldMk cId="112377453" sldId="279"/>
        </pc:sldMkLst>
        <pc:spChg chg="add">
          <ac:chgData name="sistla anirudh" userId="d2448cf2cee9507b" providerId="LiveId" clId="{8B508131-E1AC-43D2-A272-447DA439ED73}" dt="2020-12-12T22:53:31.837" v="114" actId="22"/>
          <ac:spMkLst>
            <pc:docMk/>
            <pc:sldMk cId="112377453" sldId="279"/>
            <ac:spMk id="3" creationId="{73FFE985-BAF7-41C2-9631-CAD074119020}"/>
          </ac:spMkLst>
        </pc:spChg>
      </pc:sldChg>
      <pc:sldChg chg="addSp modSp new mod">
        <pc:chgData name="sistla anirudh" userId="d2448cf2cee9507b" providerId="LiveId" clId="{8B508131-E1AC-43D2-A272-447DA439ED73}" dt="2020-12-12T22:54:04.614" v="118"/>
        <pc:sldMkLst>
          <pc:docMk/>
          <pc:sldMk cId="3307291389" sldId="280"/>
        </pc:sldMkLst>
        <pc:spChg chg="add mod">
          <ac:chgData name="sistla anirudh" userId="d2448cf2cee9507b" providerId="LiveId" clId="{8B508131-E1AC-43D2-A272-447DA439ED73}" dt="2020-12-12T22:54:04.614" v="118"/>
          <ac:spMkLst>
            <pc:docMk/>
            <pc:sldMk cId="3307291389" sldId="280"/>
            <ac:spMk id="3" creationId="{73D850FB-4863-4C55-AB6B-487B49FAFA3B}"/>
          </ac:spMkLst>
        </pc:spChg>
      </pc:sldChg>
      <pc:sldChg chg="addSp modSp new mod">
        <pc:chgData name="sistla anirudh" userId="d2448cf2cee9507b" providerId="LiveId" clId="{8B508131-E1AC-43D2-A272-447DA439ED73}" dt="2020-12-12T22:54:32.215" v="121" actId="21"/>
        <pc:sldMkLst>
          <pc:docMk/>
          <pc:sldMk cId="928830229" sldId="281"/>
        </pc:sldMkLst>
        <pc:spChg chg="add mod">
          <ac:chgData name="sistla anirudh" userId="d2448cf2cee9507b" providerId="LiveId" clId="{8B508131-E1AC-43D2-A272-447DA439ED73}" dt="2020-12-12T22:54:32.215" v="121" actId="21"/>
          <ac:spMkLst>
            <pc:docMk/>
            <pc:sldMk cId="928830229" sldId="281"/>
            <ac:spMk id="3" creationId="{2082B1AF-E6F0-41BA-BBED-5BA9112C3694}"/>
          </ac:spMkLst>
        </pc:spChg>
      </pc:sldChg>
      <pc:sldChg chg="addSp modSp new mod">
        <pc:chgData name="sistla anirudh" userId="d2448cf2cee9507b" providerId="LiveId" clId="{8B508131-E1AC-43D2-A272-447DA439ED73}" dt="2020-12-12T23:43:00.488" v="749" actId="20577"/>
        <pc:sldMkLst>
          <pc:docMk/>
          <pc:sldMk cId="3502190449" sldId="282"/>
        </pc:sldMkLst>
        <pc:spChg chg="add mod">
          <ac:chgData name="sistla anirudh" userId="d2448cf2cee9507b" providerId="LiveId" clId="{8B508131-E1AC-43D2-A272-447DA439ED73}" dt="2020-12-12T23:43:00.488" v="749" actId="20577"/>
          <ac:spMkLst>
            <pc:docMk/>
            <pc:sldMk cId="3502190449" sldId="282"/>
            <ac:spMk id="3" creationId="{082255A5-46CF-4F34-989B-C6D837FFDF8F}"/>
          </ac:spMkLst>
        </pc:spChg>
      </pc:sldChg>
      <pc:sldChg chg="addSp modSp new mod">
        <pc:chgData name="sistla anirudh" userId="d2448cf2cee9507b" providerId="LiveId" clId="{8B508131-E1AC-43D2-A272-447DA439ED73}" dt="2020-12-12T23:43:16.784" v="755" actId="20577"/>
        <pc:sldMkLst>
          <pc:docMk/>
          <pc:sldMk cId="2360839131" sldId="283"/>
        </pc:sldMkLst>
        <pc:spChg chg="add mod">
          <ac:chgData name="sistla anirudh" userId="d2448cf2cee9507b" providerId="LiveId" clId="{8B508131-E1AC-43D2-A272-447DA439ED73}" dt="2020-12-12T23:43:16.784" v="755" actId="20577"/>
          <ac:spMkLst>
            <pc:docMk/>
            <pc:sldMk cId="2360839131" sldId="283"/>
            <ac:spMk id="3" creationId="{8F81A00A-DD15-4716-B114-55F24C46D9D2}"/>
          </ac:spMkLst>
        </pc:spChg>
      </pc:sldChg>
      <pc:sldChg chg="addSp modSp new mod">
        <pc:chgData name="sistla anirudh" userId="d2448cf2cee9507b" providerId="LiveId" clId="{8B508131-E1AC-43D2-A272-447DA439ED73}" dt="2020-12-12T23:07:45.027" v="254"/>
        <pc:sldMkLst>
          <pc:docMk/>
          <pc:sldMk cId="2153822750" sldId="284"/>
        </pc:sldMkLst>
        <pc:spChg chg="add mod">
          <ac:chgData name="sistla anirudh" userId="d2448cf2cee9507b" providerId="LiveId" clId="{8B508131-E1AC-43D2-A272-447DA439ED73}" dt="2020-12-12T23:07:45.027" v="254"/>
          <ac:spMkLst>
            <pc:docMk/>
            <pc:sldMk cId="2153822750" sldId="284"/>
            <ac:spMk id="3" creationId="{FFF81066-FDEB-4036-A8F2-D33B66CEDC73}"/>
          </ac:spMkLst>
        </pc:spChg>
      </pc:sldChg>
      <pc:sldChg chg="addSp modSp new mod">
        <pc:chgData name="sistla anirudh" userId="d2448cf2cee9507b" providerId="LiveId" clId="{8B508131-E1AC-43D2-A272-447DA439ED73}" dt="2020-12-12T23:08:26.943" v="264" actId="21"/>
        <pc:sldMkLst>
          <pc:docMk/>
          <pc:sldMk cId="3557420829" sldId="285"/>
        </pc:sldMkLst>
        <pc:spChg chg="add mod">
          <ac:chgData name="sistla anirudh" userId="d2448cf2cee9507b" providerId="LiveId" clId="{8B508131-E1AC-43D2-A272-447DA439ED73}" dt="2020-12-12T23:08:26.943" v="264" actId="21"/>
          <ac:spMkLst>
            <pc:docMk/>
            <pc:sldMk cId="3557420829" sldId="285"/>
            <ac:spMk id="3" creationId="{9AB3B529-8816-470B-A6B0-4FB33AF06FA0}"/>
          </ac:spMkLst>
        </pc:spChg>
      </pc:sldChg>
      <pc:sldChg chg="new del">
        <pc:chgData name="sistla anirudh" userId="d2448cf2cee9507b" providerId="LiveId" clId="{8B508131-E1AC-43D2-A272-447DA439ED73}" dt="2020-12-12T23:22:16.412" v="578" actId="47"/>
        <pc:sldMkLst>
          <pc:docMk/>
          <pc:sldMk cId="4047708225" sldId="286"/>
        </pc:sldMkLst>
      </pc:sldChg>
      <pc:sldChg chg="addSp modSp new mod">
        <pc:chgData name="sistla anirudh" userId="d2448cf2cee9507b" providerId="LiveId" clId="{8B508131-E1AC-43D2-A272-447DA439ED73}" dt="2020-12-12T23:44:02.346" v="756" actId="21"/>
        <pc:sldMkLst>
          <pc:docMk/>
          <pc:sldMk cId="3143382659" sldId="287"/>
        </pc:sldMkLst>
        <pc:spChg chg="add mod">
          <ac:chgData name="sistla anirudh" userId="d2448cf2cee9507b" providerId="LiveId" clId="{8B508131-E1AC-43D2-A272-447DA439ED73}" dt="2020-12-12T23:44:02.346" v="756" actId="21"/>
          <ac:spMkLst>
            <pc:docMk/>
            <pc:sldMk cId="3143382659" sldId="287"/>
            <ac:spMk id="3" creationId="{B017C2A1-ED5A-42E0-BABF-74BD09F5664E}"/>
          </ac:spMkLst>
        </pc:spChg>
      </pc:sldChg>
      <pc:sldChg chg="addSp modSp new mod">
        <pc:chgData name="sistla anirudh" userId="d2448cf2cee9507b" providerId="LiveId" clId="{8B508131-E1AC-43D2-A272-447DA439ED73}" dt="2020-12-12T23:44:26.985" v="760" actId="21"/>
        <pc:sldMkLst>
          <pc:docMk/>
          <pc:sldMk cId="3658771910" sldId="288"/>
        </pc:sldMkLst>
        <pc:spChg chg="add mod">
          <ac:chgData name="sistla anirudh" userId="d2448cf2cee9507b" providerId="LiveId" clId="{8B508131-E1AC-43D2-A272-447DA439ED73}" dt="2020-12-12T23:44:26.985" v="760" actId="21"/>
          <ac:spMkLst>
            <pc:docMk/>
            <pc:sldMk cId="3658771910" sldId="288"/>
            <ac:spMk id="3" creationId="{695C4012-56DC-43C1-A008-2B9BAF42EA0B}"/>
          </ac:spMkLst>
        </pc:spChg>
      </pc:sldChg>
      <pc:sldChg chg="addSp modSp new mod">
        <pc:chgData name="sistla anirudh" userId="d2448cf2cee9507b" providerId="LiveId" clId="{8B508131-E1AC-43D2-A272-447DA439ED73}" dt="2020-12-12T23:45:03.097" v="763" actId="21"/>
        <pc:sldMkLst>
          <pc:docMk/>
          <pc:sldMk cId="2265518853" sldId="289"/>
        </pc:sldMkLst>
        <pc:spChg chg="add mod">
          <ac:chgData name="sistla anirudh" userId="d2448cf2cee9507b" providerId="LiveId" clId="{8B508131-E1AC-43D2-A272-447DA439ED73}" dt="2020-12-12T23:45:03.097" v="763" actId="21"/>
          <ac:spMkLst>
            <pc:docMk/>
            <pc:sldMk cId="2265518853" sldId="289"/>
            <ac:spMk id="3" creationId="{7F74F334-79E9-40FB-A7AA-F0D6827A60AC}"/>
          </ac:spMkLst>
        </pc:spChg>
      </pc:sldChg>
      <pc:sldChg chg="addSp modSp new mod">
        <pc:chgData name="sistla anirudh" userId="d2448cf2cee9507b" providerId="LiveId" clId="{8B508131-E1AC-43D2-A272-447DA439ED73}" dt="2020-12-12T23:45:17.910" v="766" actId="21"/>
        <pc:sldMkLst>
          <pc:docMk/>
          <pc:sldMk cId="438942670" sldId="290"/>
        </pc:sldMkLst>
        <pc:spChg chg="add mod">
          <ac:chgData name="sistla anirudh" userId="d2448cf2cee9507b" providerId="LiveId" clId="{8B508131-E1AC-43D2-A272-447DA439ED73}" dt="2020-12-12T23:45:17.910" v="766" actId="21"/>
          <ac:spMkLst>
            <pc:docMk/>
            <pc:sldMk cId="438942670" sldId="290"/>
            <ac:spMk id="3" creationId="{EABDA92B-0CA5-422C-9722-1830C7C6AAFC}"/>
          </ac:spMkLst>
        </pc:spChg>
      </pc:sldChg>
      <pc:sldChg chg="addSp modSp new mod">
        <pc:chgData name="sistla anirudh" userId="d2448cf2cee9507b" providerId="LiveId" clId="{8B508131-E1AC-43D2-A272-447DA439ED73}" dt="2020-12-12T23:45:40.819" v="771" actId="21"/>
        <pc:sldMkLst>
          <pc:docMk/>
          <pc:sldMk cId="830324826" sldId="291"/>
        </pc:sldMkLst>
        <pc:spChg chg="add mod">
          <ac:chgData name="sistla anirudh" userId="d2448cf2cee9507b" providerId="LiveId" clId="{8B508131-E1AC-43D2-A272-447DA439ED73}" dt="2020-12-12T23:45:40.819" v="771" actId="21"/>
          <ac:spMkLst>
            <pc:docMk/>
            <pc:sldMk cId="830324826" sldId="291"/>
            <ac:spMk id="3" creationId="{62E16291-1631-4D98-AC9F-485CDACA847D}"/>
          </ac:spMkLst>
        </pc:spChg>
      </pc:sldChg>
      <pc:sldChg chg="addSp modSp new mod">
        <pc:chgData name="sistla anirudh" userId="d2448cf2cee9507b" providerId="LiveId" clId="{8B508131-E1AC-43D2-A272-447DA439ED73}" dt="2020-12-12T23:45:59.281" v="775" actId="21"/>
        <pc:sldMkLst>
          <pc:docMk/>
          <pc:sldMk cId="2069321015" sldId="292"/>
        </pc:sldMkLst>
        <pc:spChg chg="add mod">
          <ac:chgData name="sistla anirudh" userId="d2448cf2cee9507b" providerId="LiveId" clId="{8B508131-E1AC-43D2-A272-447DA439ED73}" dt="2020-12-12T23:45:59.281" v="775" actId="21"/>
          <ac:spMkLst>
            <pc:docMk/>
            <pc:sldMk cId="2069321015" sldId="292"/>
            <ac:spMk id="3" creationId="{5211DC0D-6252-430C-BA7D-772E183F66F5}"/>
          </ac:spMkLst>
        </pc:spChg>
      </pc:sldChg>
      <pc:sldChg chg="addSp modSp new mod">
        <pc:chgData name="sistla anirudh" userId="d2448cf2cee9507b" providerId="LiveId" clId="{8B508131-E1AC-43D2-A272-447DA439ED73}" dt="2020-12-12T23:46:13.465" v="778" actId="20577"/>
        <pc:sldMkLst>
          <pc:docMk/>
          <pc:sldMk cId="3243770101" sldId="293"/>
        </pc:sldMkLst>
        <pc:spChg chg="add mod">
          <ac:chgData name="sistla anirudh" userId="d2448cf2cee9507b" providerId="LiveId" clId="{8B508131-E1AC-43D2-A272-447DA439ED73}" dt="2020-12-12T23:46:13.465" v="778" actId="20577"/>
          <ac:spMkLst>
            <pc:docMk/>
            <pc:sldMk cId="3243770101" sldId="293"/>
            <ac:spMk id="3" creationId="{7C44A4E4-751C-4F4A-B9CB-405FE5D0C43D}"/>
          </ac:spMkLst>
        </pc:spChg>
      </pc:sldChg>
      <pc:sldChg chg="addSp modSp new mod">
        <pc:chgData name="sistla anirudh" userId="d2448cf2cee9507b" providerId="LiveId" clId="{8B508131-E1AC-43D2-A272-447DA439ED73}" dt="2020-12-12T23:00:16.945" v="179" actId="21"/>
        <pc:sldMkLst>
          <pc:docMk/>
          <pc:sldMk cId="2056286790" sldId="294"/>
        </pc:sldMkLst>
        <pc:spChg chg="add mod">
          <ac:chgData name="sistla anirudh" userId="d2448cf2cee9507b" providerId="LiveId" clId="{8B508131-E1AC-43D2-A272-447DA439ED73}" dt="2020-12-12T23:00:16.945" v="179" actId="21"/>
          <ac:spMkLst>
            <pc:docMk/>
            <pc:sldMk cId="2056286790" sldId="294"/>
            <ac:spMk id="3" creationId="{DF0A9A92-AAF9-48C4-B646-2AF030FAEBF9}"/>
          </ac:spMkLst>
        </pc:spChg>
      </pc:sldChg>
      <pc:sldChg chg="addSp modSp new mod">
        <pc:chgData name="sistla anirudh" userId="d2448cf2cee9507b" providerId="LiveId" clId="{8B508131-E1AC-43D2-A272-447DA439ED73}" dt="2020-12-12T23:02:03.289" v="193" actId="21"/>
        <pc:sldMkLst>
          <pc:docMk/>
          <pc:sldMk cId="3051210574" sldId="295"/>
        </pc:sldMkLst>
        <pc:spChg chg="add mod">
          <ac:chgData name="sistla anirudh" userId="d2448cf2cee9507b" providerId="LiveId" clId="{8B508131-E1AC-43D2-A272-447DA439ED73}" dt="2020-12-12T23:02:03.289" v="193" actId="21"/>
          <ac:spMkLst>
            <pc:docMk/>
            <pc:sldMk cId="3051210574" sldId="295"/>
            <ac:spMk id="3" creationId="{0020242F-69DF-4987-BB24-BB8FED2B52A8}"/>
          </ac:spMkLst>
        </pc:spChg>
      </pc:sldChg>
      <pc:sldChg chg="addSp modSp new mod">
        <pc:chgData name="sistla anirudh" userId="d2448cf2cee9507b" providerId="LiveId" clId="{8B508131-E1AC-43D2-A272-447DA439ED73}" dt="2020-12-12T23:07:18.035" v="250"/>
        <pc:sldMkLst>
          <pc:docMk/>
          <pc:sldMk cId="3389808001" sldId="296"/>
        </pc:sldMkLst>
        <pc:spChg chg="add mod">
          <ac:chgData name="sistla anirudh" userId="d2448cf2cee9507b" providerId="LiveId" clId="{8B508131-E1AC-43D2-A272-447DA439ED73}" dt="2020-12-12T23:07:18.035" v="250"/>
          <ac:spMkLst>
            <pc:docMk/>
            <pc:sldMk cId="3389808001" sldId="296"/>
            <ac:spMk id="3" creationId="{3A94C44E-4500-4295-BF6B-1ADDA884242A}"/>
          </ac:spMkLst>
        </pc:spChg>
      </pc:sldChg>
      <pc:sldChg chg="addSp delSp modSp new mod">
        <pc:chgData name="sistla anirudh" userId="d2448cf2cee9507b" providerId="LiveId" clId="{8B508131-E1AC-43D2-A272-447DA439ED73}" dt="2020-12-12T23:03:45.641" v="204" actId="21"/>
        <pc:sldMkLst>
          <pc:docMk/>
          <pc:sldMk cId="3331508322" sldId="297"/>
        </pc:sldMkLst>
        <pc:spChg chg="add del mod">
          <ac:chgData name="sistla anirudh" userId="d2448cf2cee9507b" providerId="LiveId" clId="{8B508131-E1AC-43D2-A272-447DA439ED73}" dt="2020-12-12T23:03:15.574" v="201" actId="478"/>
          <ac:spMkLst>
            <pc:docMk/>
            <pc:sldMk cId="3331508322" sldId="297"/>
            <ac:spMk id="3" creationId="{76C04F26-6E3A-4B04-AE34-45070FED6314}"/>
          </ac:spMkLst>
        </pc:spChg>
        <pc:spChg chg="add mod">
          <ac:chgData name="sistla anirudh" userId="d2448cf2cee9507b" providerId="LiveId" clId="{8B508131-E1AC-43D2-A272-447DA439ED73}" dt="2020-12-12T23:03:45.641" v="204" actId="21"/>
          <ac:spMkLst>
            <pc:docMk/>
            <pc:sldMk cId="3331508322" sldId="297"/>
            <ac:spMk id="5" creationId="{09FDC4A6-EA01-4EEC-9B38-6E2191A9C190}"/>
          </ac:spMkLst>
        </pc:spChg>
      </pc:sldChg>
      <pc:sldChg chg="addSp modSp new mod">
        <pc:chgData name="sistla anirudh" userId="d2448cf2cee9507b" providerId="LiveId" clId="{8B508131-E1AC-43D2-A272-447DA439ED73}" dt="2020-12-12T23:04:51.752" v="218" actId="1076"/>
        <pc:sldMkLst>
          <pc:docMk/>
          <pc:sldMk cId="2372706566" sldId="298"/>
        </pc:sldMkLst>
        <pc:spChg chg="add mod">
          <ac:chgData name="sistla anirudh" userId="d2448cf2cee9507b" providerId="LiveId" clId="{8B508131-E1AC-43D2-A272-447DA439ED73}" dt="2020-12-12T23:04:51.752" v="218" actId="1076"/>
          <ac:spMkLst>
            <pc:docMk/>
            <pc:sldMk cId="2372706566" sldId="298"/>
            <ac:spMk id="3" creationId="{D10296BD-1461-4348-AC06-6FAD99EF28EA}"/>
          </ac:spMkLst>
        </pc:spChg>
      </pc:sldChg>
      <pc:sldChg chg="addSp modSp new mod">
        <pc:chgData name="sistla anirudh" userId="d2448cf2cee9507b" providerId="LiveId" clId="{8B508131-E1AC-43D2-A272-447DA439ED73}" dt="2020-12-12T23:05:34.281" v="235" actId="20577"/>
        <pc:sldMkLst>
          <pc:docMk/>
          <pc:sldMk cId="1464346539" sldId="299"/>
        </pc:sldMkLst>
        <pc:spChg chg="add mod">
          <ac:chgData name="sistla anirudh" userId="d2448cf2cee9507b" providerId="LiveId" clId="{8B508131-E1AC-43D2-A272-447DA439ED73}" dt="2020-12-12T23:05:34.281" v="235" actId="20577"/>
          <ac:spMkLst>
            <pc:docMk/>
            <pc:sldMk cId="1464346539" sldId="299"/>
            <ac:spMk id="3" creationId="{6C8EFA70-11C2-4E95-A54D-658E734FE5ED}"/>
          </ac:spMkLst>
        </pc:spChg>
      </pc:sldChg>
      <pc:sldChg chg="addSp modSp new mod">
        <pc:chgData name="sistla anirudh" userId="d2448cf2cee9507b" providerId="LiveId" clId="{8B508131-E1AC-43D2-A272-447DA439ED73}" dt="2020-12-12T23:06:11.804" v="240" actId="21"/>
        <pc:sldMkLst>
          <pc:docMk/>
          <pc:sldMk cId="2200462090" sldId="300"/>
        </pc:sldMkLst>
        <pc:spChg chg="add mod">
          <ac:chgData name="sistla anirudh" userId="d2448cf2cee9507b" providerId="LiveId" clId="{8B508131-E1AC-43D2-A272-447DA439ED73}" dt="2020-12-12T23:06:11.804" v="240" actId="21"/>
          <ac:spMkLst>
            <pc:docMk/>
            <pc:sldMk cId="2200462090" sldId="300"/>
            <ac:spMk id="3" creationId="{8E0FC765-769C-4B4E-A7A7-C0BB9E48A195}"/>
          </ac:spMkLst>
        </pc:spChg>
      </pc:sldChg>
      <pc:sldChg chg="addSp modSp new mod">
        <pc:chgData name="sistla anirudh" userId="d2448cf2cee9507b" providerId="LiveId" clId="{8B508131-E1AC-43D2-A272-447DA439ED73}" dt="2020-12-12T23:06:37.486" v="245" actId="21"/>
        <pc:sldMkLst>
          <pc:docMk/>
          <pc:sldMk cId="4181816897" sldId="301"/>
        </pc:sldMkLst>
        <pc:spChg chg="add mod">
          <ac:chgData name="sistla anirudh" userId="d2448cf2cee9507b" providerId="LiveId" clId="{8B508131-E1AC-43D2-A272-447DA439ED73}" dt="2020-12-12T23:06:37.486" v="245" actId="21"/>
          <ac:spMkLst>
            <pc:docMk/>
            <pc:sldMk cId="4181816897" sldId="301"/>
            <ac:spMk id="3" creationId="{ABAAA037-BD2B-4DAB-9E54-8230581D2351}"/>
          </ac:spMkLst>
        </pc:spChg>
      </pc:sldChg>
      <pc:sldChg chg="addSp modSp new mod">
        <pc:chgData name="sistla anirudh" userId="d2448cf2cee9507b" providerId="LiveId" clId="{8B508131-E1AC-43D2-A272-447DA439ED73}" dt="2020-12-12T23:08:42.526" v="268"/>
        <pc:sldMkLst>
          <pc:docMk/>
          <pc:sldMk cId="4154281056" sldId="302"/>
        </pc:sldMkLst>
        <pc:spChg chg="add mod">
          <ac:chgData name="sistla anirudh" userId="d2448cf2cee9507b" providerId="LiveId" clId="{8B508131-E1AC-43D2-A272-447DA439ED73}" dt="2020-12-12T23:08:42.526" v="268"/>
          <ac:spMkLst>
            <pc:docMk/>
            <pc:sldMk cId="4154281056" sldId="302"/>
            <ac:spMk id="3" creationId="{052421E9-215F-4255-B0EA-217466B479AB}"/>
          </ac:spMkLst>
        </pc:spChg>
      </pc:sldChg>
      <pc:sldChg chg="addSp modSp new mod">
        <pc:chgData name="sistla anirudh" userId="d2448cf2cee9507b" providerId="LiveId" clId="{8B508131-E1AC-43D2-A272-447DA439ED73}" dt="2020-12-12T23:08:57.645" v="270" actId="1076"/>
        <pc:sldMkLst>
          <pc:docMk/>
          <pc:sldMk cId="3132931039" sldId="303"/>
        </pc:sldMkLst>
        <pc:spChg chg="add mod">
          <ac:chgData name="sistla anirudh" userId="d2448cf2cee9507b" providerId="LiveId" clId="{8B508131-E1AC-43D2-A272-447DA439ED73}" dt="2020-12-12T23:08:57.645" v="270" actId="1076"/>
          <ac:spMkLst>
            <pc:docMk/>
            <pc:sldMk cId="3132931039" sldId="303"/>
            <ac:spMk id="3" creationId="{C248537E-CF44-433F-85E8-96084FE418A2}"/>
          </ac:spMkLst>
        </pc:spChg>
      </pc:sldChg>
      <pc:sldChg chg="new del">
        <pc:chgData name="sistla anirudh" userId="d2448cf2cee9507b" providerId="LiveId" clId="{8B508131-E1AC-43D2-A272-447DA439ED73}" dt="2020-12-12T23:22:10.796" v="574" actId="47"/>
        <pc:sldMkLst>
          <pc:docMk/>
          <pc:sldMk cId="3662583732" sldId="304"/>
        </pc:sldMkLst>
      </pc:sldChg>
      <pc:sldChg chg="new del ord">
        <pc:chgData name="sistla anirudh" userId="d2448cf2cee9507b" providerId="LiveId" clId="{8B508131-E1AC-43D2-A272-447DA439ED73}" dt="2020-12-12T23:22:15.074" v="577" actId="47"/>
        <pc:sldMkLst>
          <pc:docMk/>
          <pc:sldMk cId="1422935171" sldId="305"/>
        </pc:sldMkLst>
      </pc:sldChg>
      <pc:sldChg chg="new del">
        <pc:chgData name="sistla anirudh" userId="d2448cf2cee9507b" providerId="LiveId" clId="{8B508131-E1AC-43D2-A272-447DA439ED73}" dt="2020-12-12T23:22:17.380" v="579" actId="47"/>
        <pc:sldMkLst>
          <pc:docMk/>
          <pc:sldMk cId="3099216461" sldId="306"/>
        </pc:sldMkLst>
      </pc:sldChg>
      <pc:sldChg chg="addSp delSp modSp new mod">
        <pc:chgData name="sistla anirudh" userId="d2448cf2cee9507b" providerId="LiveId" clId="{8B508131-E1AC-43D2-A272-447DA439ED73}" dt="2020-12-12T23:49:14.111" v="800" actId="1076"/>
        <pc:sldMkLst>
          <pc:docMk/>
          <pc:sldMk cId="351036658" sldId="307"/>
        </pc:sldMkLst>
        <pc:spChg chg="del mod">
          <ac:chgData name="sistla anirudh" userId="d2448cf2cee9507b" providerId="LiveId" clId="{8B508131-E1AC-43D2-A272-447DA439ED73}" dt="2020-12-12T23:11:52.504" v="383" actId="478"/>
          <ac:spMkLst>
            <pc:docMk/>
            <pc:sldMk cId="351036658" sldId="307"/>
            <ac:spMk id="2" creationId="{3FABCB1B-344D-424D-9385-13BEA48BAF52}"/>
          </ac:spMkLst>
        </pc:spChg>
        <pc:spChg chg="add mod">
          <ac:chgData name="sistla anirudh" userId="d2448cf2cee9507b" providerId="LiveId" clId="{8B508131-E1AC-43D2-A272-447DA439ED73}" dt="2020-12-12T23:49:14.111" v="800" actId="1076"/>
          <ac:spMkLst>
            <pc:docMk/>
            <pc:sldMk cId="351036658" sldId="307"/>
            <ac:spMk id="2" creationId="{C27408F9-D471-4790-86D4-3846D62D833C}"/>
          </ac:spMkLst>
        </pc:spChg>
        <pc:spChg chg="mod">
          <ac:chgData name="sistla anirudh" userId="d2448cf2cee9507b" providerId="LiveId" clId="{8B508131-E1AC-43D2-A272-447DA439ED73}" dt="2020-12-12T23:21:32.266" v="572" actId="20577"/>
          <ac:spMkLst>
            <pc:docMk/>
            <pc:sldMk cId="351036658" sldId="307"/>
            <ac:spMk id="3" creationId="{DE4C8E63-ACCF-4621-9ACD-B98396E9F2EE}"/>
          </ac:spMkLst>
        </pc:spChg>
      </pc:sldChg>
      <pc:sldChg chg="modSp new del">
        <pc:chgData name="sistla anirudh" userId="d2448cf2cee9507b" providerId="LiveId" clId="{8B508131-E1AC-43D2-A272-447DA439ED73}" dt="2020-12-12T23:22:04.208" v="573" actId="47"/>
        <pc:sldMkLst>
          <pc:docMk/>
          <pc:sldMk cId="6086740" sldId="308"/>
        </pc:sldMkLst>
        <pc:spChg chg="mod">
          <ac:chgData name="sistla anirudh" userId="d2448cf2cee9507b" providerId="LiveId" clId="{8B508131-E1AC-43D2-A272-447DA439ED73}" dt="2020-12-12T23:13:28.060" v="569"/>
          <ac:spMkLst>
            <pc:docMk/>
            <pc:sldMk cId="6086740" sldId="308"/>
            <ac:spMk id="2" creationId="{D83CB0D3-9162-44C5-956C-F89F8AFD5313}"/>
          </ac:spMkLst>
        </pc:spChg>
        <pc:spChg chg="mod">
          <ac:chgData name="sistla anirudh" userId="d2448cf2cee9507b" providerId="LiveId" clId="{8B508131-E1AC-43D2-A272-447DA439ED73}" dt="2020-12-12T23:13:28.060" v="569"/>
          <ac:spMkLst>
            <pc:docMk/>
            <pc:sldMk cId="6086740" sldId="308"/>
            <ac:spMk id="3" creationId="{74527CDA-75E3-4766-B0D6-29995DD360E9}"/>
          </ac:spMkLst>
        </pc:spChg>
      </pc:sldChg>
      <pc:sldChg chg="addSp delSp modSp new mod">
        <pc:chgData name="sistla anirudh" userId="d2448cf2cee9507b" providerId="LiveId" clId="{8B508131-E1AC-43D2-A272-447DA439ED73}" dt="2020-12-12T23:27:11.615" v="680" actId="1076"/>
        <pc:sldMkLst>
          <pc:docMk/>
          <pc:sldMk cId="1715435078" sldId="308"/>
        </pc:sldMkLst>
        <pc:spChg chg="del mod">
          <ac:chgData name="sistla anirudh" userId="d2448cf2cee9507b" providerId="LiveId" clId="{8B508131-E1AC-43D2-A272-447DA439ED73}" dt="2020-12-12T23:25:17.502" v="613" actId="478"/>
          <ac:spMkLst>
            <pc:docMk/>
            <pc:sldMk cId="1715435078" sldId="308"/>
            <ac:spMk id="2" creationId="{F6518577-E885-4110-B6BF-48F0EF570736}"/>
          </ac:spMkLst>
        </pc:spChg>
        <pc:spChg chg="del">
          <ac:chgData name="sistla anirudh" userId="d2448cf2cee9507b" providerId="LiveId" clId="{8B508131-E1AC-43D2-A272-447DA439ED73}" dt="2020-12-12T23:25:08.871" v="611"/>
          <ac:spMkLst>
            <pc:docMk/>
            <pc:sldMk cId="1715435078" sldId="308"/>
            <ac:spMk id="3" creationId="{46DFE905-8A1F-42D3-938E-147CFCE83AFE}"/>
          </ac:spMkLst>
        </pc:spChg>
        <pc:spChg chg="add del mod">
          <ac:chgData name="sistla anirudh" userId="d2448cf2cee9507b" providerId="LiveId" clId="{8B508131-E1AC-43D2-A272-447DA439ED73}" dt="2020-12-12T23:26:25.241" v="618"/>
          <ac:spMkLst>
            <pc:docMk/>
            <pc:sldMk cId="1715435078" sldId="308"/>
            <ac:spMk id="5" creationId="{705E6C5F-67B8-4F7D-87FD-F1A0E679D021}"/>
          </ac:spMkLst>
        </pc:spChg>
        <pc:spChg chg="add mod">
          <ac:chgData name="sistla anirudh" userId="d2448cf2cee9507b" providerId="LiveId" clId="{8B508131-E1AC-43D2-A272-447DA439ED73}" dt="2020-12-12T23:27:11.615" v="680" actId="1076"/>
          <ac:spMkLst>
            <pc:docMk/>
            <pc:sldMk cId="1715435078" sldId="308"/>
            <ac:spMk id="6" creationId="{DCF44266-4A95-4F84-8246-D6D1411A4C4A}"/>
          </ac:spMkLst>
        </pc:spChg>
        <pc:picChg chg="add mod">
          <ac:chgData name="sistla anirudh" userId="d2448cf2cee9507b" providerId="LiveId" clId="{8B508131-E1AC-43D2-A272-447DA439ED73}" dt="2020-12-12T23:25:27.854" v="615" actId="14100"/>
          <ac:picMkLst>
            <pc:docMk/>
            <pc:sldMk cId="1715435078" sldId="308"/>
            <ac:picMk id="4" creationId="{452C0326-2D0B-4AF8-956F-0C10045EBDF1}"/>
          </ac:picMkLst>
        </pc:picChg>
      </pc:sldChg>
      <pc:sldChg chg="addSp modSp new mod">
        <pc:chgData name="sistla anirudh" userId="d2448cf2cee9507b" providerId="LiveId" clId="{8B508131-E1AC-43D2-A272-447DA439ED73}" dt="2020-12-12T23:37:33.299" v="701" actId="1076"/>
        <pc:sldMkLst>
          <pc:docMk/>
          <pc:sldMk cId="746820583" sldId="309"/>
        </pc:sldMkLst>
        <pc:spChg chg="add mod">
          <ac:chgData name="sistla anirudh" userId="d2448cf2cee9507b" providerId="LiveId" clId="{8B508131-E1AC-43D2-A272-447DA439ED73}" dt="2020-12-12T23:37:33.299" v="701" actId="1076"/>
          <ac:spMkLst>
            <pc:docMk/>
            <pc:sldMk cId="746820583" sldId="309"/>
            <ac:spMk id="4" creationId="{27282C6E-3EC4-4D45-B5FC-BEBD4BC4D640}"/>
          </ac:spMkLst>
        </pc:spChg>
        <pc:picChg chg="add mod">
          <ac:chgData name="sistla anirudh" userId="d2448cf2cee9507b" providerId="LiveId" clId="{8B508131-E1AC-43D2-A272-447DA439ED73}" dt="2020-12-12T23:37:13.290" v="689" actId="1076"/>
          <ac:picMkLst>
            <pc:docMk/>
            <pc:sldMk cId="746820583" sldId="309"/>
            <ac:picMk id="3" creationId="{E4883A42-9B97-4141-89D7-E53AE5726B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001F1-3367-4974-AE0C-1588A71A6DE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D0E5-5BA3-4FFB-AB5F-ED660591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D0E5-5BA3-4FFB-AB5F-ED6605911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55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3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30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F41F-55B7-492C-B797-47F496CD5130}" type="datetimeFigureOut">
              <a:rPr lang="en-US" smtClean="0"/>
              <a:t>12-Dec-20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291361-FA67-4BE3-8711-CCBB8C409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8E63-ACCF-4621-9ACD-B98396E9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ENERGY AND  PERFORMANCE AWARE TASK SCHEDULING IN A MOBILE CLOUD COMPUTING ENVIRONMENT IN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BY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S.ANIRUDH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408F9-D471-4790-86D4-3846D62D833C}"/>
              </a:ext>
            </a:extLst>
          </p:cNvPr>
          <p:cNvSpPr txBox="1"/>
          <p:nvPr/>
        </p:nvSpPr>
        <p:spPr>
          <a:xfrm>
            <a:off x="3770722" y="447306"/>
            <a:ext cx="16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351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EA5760-C15C-4F3B-B64F-102A5E621BAF}"/>
              </a:ext>
            </a:extLst>
          </p:cNvPr>
          <p:cNvSpPr txBox="1"/>
          <p:nvPr/>
        </p:nvSpPr>
        <p:spPr>
          <a:xfrm>
            <a:off x="3018032" y="394692"/>
            <a:ext cx="477703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#include&lt;cstdlib&gt;</a:t>
            </a:r>
          </a:p>
          <a:p>
            <a:r>
              <a:rPr lang="en-US" dirty="0"/>
              <a:t>#include&lt;vector&gt;</a:t>
            </a:r>
          </a:p>
          <a:p>
            <a:r>
              <a:rPr lang="en-US" dirty="0"/>
              <a:t>#include&lt;algorithm&gt;</a:t>
            </a:r>
          </a:p>
          <a:p>
            <a:r>
              <a:rPr lang="en-US" dirty="0"/>
              <a:t>#include&lt;time.h&gt;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define V 10          // The number of tasks</a:t>
            </a:r>
          </a:p>
          <a:p>
            <a:r>
              <a:rPr lang="en-US" dirty="0"/>
              <a:t># define C 3           // Number of cores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copy(int </a:t>
            </a:r>
            <a:r>
              <a:rPr lang="en-US" dirty="0" err="1"/>
              <a:t>arr</a:t>
            </a:r>
            <a:r>
              <a:rPr lang="en-US" dirty="0"/>
              <a:t>[V], int arr1[V]){            // To duplicate the arrays for further manipulations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arr1[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maximum(int </a:t>
            </a:r>
            <a:r>
              <a:rPr lang="en-US" dirty="0" err="1"/>
              <a:t>arr</a:t>
            </a:r>
            <a:r>
              <a:rPr lang="en-US" dirty="0"/>
              <a:t>[C]){                // To find maximum in an array of C elements</a:t>
            </a:r>
          </a:p>
          <a:p>
            <a:r>
              <a:rPr lang="en-US" dirty="0"/>
              <a:t>    int maxi = </a:t>
            </a:r>
            <a:r>
              <a:rPr lang="en-US" dirty="0" err="1"/>
              <a:t>arr</a:t>
            </a:r>
            <a:r>
              <a:rPr lang="en-US" dirty="0"/>
              <a:t>[0];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&lt;C+1;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CD67-91D2-42D0-ABB1-FA1084371C41}"/>
              </a:ext>
            </a:extLst>
          </p:cNvPr>
          <p:cNvSpPr txBox="1"/>
          <p:nvPr/>
        </p:nvSpPr>
        <p:spPr>
          <a:xfrm>
            <a:off x="3482502" y="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318487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EE6419-1D73-4341-9B9C-17BC40844371}"/>
              </a:ext>
            </a:extLst>
          </p:cNvPr>
          <p:cNvSpPr txBox="1"/>
          <p:nvPr/>
        </p:nvSpPr>
        <p:spPr>
          <a:xfrm>
            <a:off x="3292613" y="-79653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maxi){</a:t>
            </a:r>
          </a:p>
          <a:p>
            <a:r>
              <a:rPr lang="en-US" dirty="0"/>
              <a:t>            maxi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maxi;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reset(int seq1[V], int seq[V]){   // reset the elements of the </a:t>
            </a:r>
            <a:r>
              <a:rPr lang="en-US" dirty="0" err="1"/>
              <a:t>intial</a:t>
            </a:r>
            <a:r>
              <a:rPr lang="en-US" dirty="0"/>
              <a:t> scheduling sequence during task migration step.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seq1[</a:t>
            </a:r>
            <a:r>
              <a:rPr lang="en-US" dirty="0" err="1"/>
              <a:t>i</a:t>
            </a:r>
            <a:r>
              <a:rPr lang="en-US" dirty="0"/>
              <a:t>] = seq[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minimum(int </a:t>
            </a:r>
            <a:r>
              <a:rPr lang="en-US" dirty="0" err="1"/>
              <a:t>arr</a:t>
            </a:r>
            <a:r>
              <a:rPr lang="en-US" dirty="0"/>
              <a:t>[], int n){      //  Maximum of an array with 4 elements</a:t>
            </a:r>
          </a:p>
          <a:p>
            <a:r>
              <a:rPr lang="en-US" dirty="0"/>
              <a:t>    int mini = </a:t>
            </a:r>
            <a:r>
              <a:rPr lang="en-US" dirty="0" err="1"/>
              <a:t>arr</a:t>
            </a:r>
            <a:r>
              <a:rPr lang="en-US" dirty="0"/>
              <a:t>[0];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mini){</a:t>
            </a:r>
          </a:p>
          <a:p>
            <a:r>
              <a:rPr lang="en-US" dirty="0"/>
              <a:t>            mini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3620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00A0B9-D4D5-40CC-B44A-6053AF35C667}"/>
              </a:ext>
            </a:extLst>
          </p:cNvPr>
          <p:cNvSpPr txBox="1"/>
          <p:nvPr/>
        </p:nvSpPr>
        <p:spPr>
          <a:xfrm>
            <a:off x="3048786" y="-79653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return mini;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</a:t>
            </a:r>
            <a:r>
              <a:rPr lang="en-US" dirty="0" err="1"/>
              <a:t>minimum_index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n){  // Find the index of the minimum element present in the array.</a:t>
            </a:r>
          </a:p>
          <a:p>
            <a:r>
              <a:rPr lang="en-US" dirty="0"/>
              <a:t>    int </a:t>
            </a:r>
            <a:r>
              <a:rPr lang="en-US" dirty="0" err="1"/>
              <a:t>min_index</a:t>
            </a:r>
            <a:r>
              <a:rPr lang="en-US" dirty="0"/>
              <a:t> = 0;</a:t>
            </a:r>
          </a:p>
          <a:p>
            <a:r>
              <a:rPr lang="en-US" dirty="0"/>
              <a:t>    int mini = </a:t>
            </a:r>
            <a:r>
              <a:rPr lang="en-US" dirty="0" err="1"/>
              <a:t>arr</a:t>
            </a:r>
            <a:r>
              <a:rPr lang="en-US" dirty="0"/>
              <a:t>[0];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mini){</a:t>
            </a:r>
          </a:p>
          <a:p>
            <a:r>
              <a:rPr lang="en-US" dirty="0"/>
              <a:t>            mini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</a:t>
            </a:r>
            <a:r>
              <a:rPr lang="en-US" dirty="0" err="1"/>
              <a:t>min_index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min_index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clear1(int </a:t>
            </a:r>
            <a:r>
              <a:rPr lang="en-US" dirty="0" err="1"/>
              <a:t>arr</a:t>
            </a:r>
            <a:r>
              <a:rPr lang="en-US" dirty="0"/>
              <a:t>[V]){            // makes all </a:t>
            </a:r>
            <a:r>
              <a:rPr lang="en-US" dirty="0" err="1"/>
              <a:t>ele</a:t>
            </a:r>
            <a:r>
              <a:rPr lang="en-US" dirty="0"/>
              <a:t> = -1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arr</a:t>
            </a:r>
            <a:r>
              <a:rPr lang="en-US" dirty="0"/>
              <a:t>[V];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checkifpresent</a:t>
            </a:r>
            <a:r>
              <a:rPr lang="en-US" dirty="0"/>
              <a:t>(int a, int </a:t>
            </a:r>
            <a:r>
              <a:rPr lang="en-US" dirty="0" err="1"/>
              <a:t>arr</a:t>
            </a:r>
            <a:r>
              <a:rPr lang="en-US" dirty="0"/>
              <a:t>[V]){   // if </a:t>
            </a:r>
            <a:r>
              <a:rPr lang="en-US" dirty="0" err="1"/>
              <a:t>ele</a:t>
            </a:r>
            <a:r>
              <a:rPr lang="en-US" dirty="0"/>
              <a:t> a present in array </a:t>
            </a:r>
            <a:r>
              <a:rPr lang="en-US" dirty="0" err="1"/>
              <a:t>arr</a:t>
            </a:r>
            <a:r>
              <a:rPr lang="en-US" dirty="0"/>
              <a:t>, 1 is returned</a:t>
            </a:r>
          </a:p>
          <a:p>
            <a:r>
              <a:rPr lang="en-US" dirty="0"/>
              <a:t>    int </a:t>
            </a:r>
            <a:r>
              <a:rPr lang="en-US" dirty="0" err="1"/>
              <a:t>ans</a:t>
            </a:r>
            <a:r>
              <a:rPr lang="en-US" dirty="0"/>
              <a:t>=0;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</p:txBody>
      </p:sp>
    </p:spTree>
    <p:extLst>
      <p:ext uri="{BB962C8B-B14F-4D97-AF65-F5344CB8AC3E}">
        <p14:creationId xmlns:p14="http://schemas.microsoft.com/office/powerpoint/2010/main" val="191592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45340-D0A3-46EC-B9FE-8B2D3B350BF9}"/>
              </a:ext>
            </a:extLst>
          </p:cNvPr>
          <p:cNvSpPr txBox="1"/>
          <p:nvPr/>
        </p:nvSpPr>
        <p:spPr>
          <a:xfrm>
            <a:off x="3499702" y="84371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a){</a:t>
            </a:r>
          </a:p>
          <a:p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 = 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unlock(int graph[V][V], int </a:t>
            </a:r>
            <a:r>
              <a:rPr lang="en-US" dirty="0" err="1"/>
              <a:t>Exe_current</a:t>
            </a:r>
            <a:r>
              <a:rPr lang="en-US" dirty="0"/>
              <a:t>, int </a:t>
            </a:r>
            <a:r>
              <a:rPr lang="en-US" dirty="0" err="1"/>
              <a:t>unlocked_tasks</a:t>
            </a:r>
            <a:r>
              <a:rPr lang="en-US" dirty="0"/>
              <a:t>[V]){          // to unlock all the successors</a:t>
            </a:r>
          </a:p>
          <a:p>
            <a:r>
              <a:rPr lang="en-US" dirty="0"/>
              <a:t>for(int j=0; j&lt;V;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if(graph[</a:t>
            </a:r>
            <a:r>
              <a:rPr lang="en-US" dirty="0" err="1"/>
              <a:t>Exe_current</a:t>
            </a:r>
            <a:r>
              <a:rPr lang="en-US" dirty="0"/>
              <a:t>][j] == 1){</a:t>
            </a:r>
          </a:p>
          <a:p>
            <a:r>
              <a:rPr lang="en-US" dirty="0"/>
              <a:t>        </a:t>
            </a:r>
            <a:r>
              <a:rPr lang="en-US" dirty="0" err="1"/>
              <a:t>unlocked_tasks</a:t>
            </a:r>
            <a:r>
              <a:rPr lang="en-US" dirty="0"/>
              <a:t>[j] = j;    // So, Now all positive values in </a:t>
            </a:r>
            <a:r>
              <a:rPr lang="en-US" dirty="0" err="1"/>
              <a:t>Unlocked_tasks</a:t>
            </a:r>
            <a:r>
              <a:rPr lang="en-US" dirty="0"/>
              <a:t> are ready to be scheduled.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</a:t>
            </a:r>
            <a:r>
              <a:rPr lang="en-US" dirty="0" err="1"/>
              <a:t>reverseArray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start, int end)   // to reverse an array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while (start &lt; end)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int temp = </a:t>
            </a:r>
            <a:r>
              <a:rPr lang="en-US" dirty="0" err="1"/>
              <a:t>arr</a:t>
            </a:r>
            <a:r>
              <a:rPr lang="en-US" dirty="0"/>
              <a:t>[start];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[start] = </a:t>
            </a:r>
            <a:r>
              <a:rPr lang="en-US" dirty="0" err="1"/>
              <a:t>arr</a:t>
            </a:r>
            <a:r>
              <a:rPr lang="en-US" dirty="0"/>
              <a:t>[end];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[end] = temp;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1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BF2289-3179-4114-A849-45E5FF8A42E9}"/>
              </a:ext>
            </a:extLst>
          </p:cNvPr>
          <p:cNvSpPr txBox="1"/>
          <p:nvPr/>
        </p:nvSpPr>
        <p:spPr>
          <a:xfrm>
            <a:off x="3048786" y="-113122"/>
            <a:ext cx="609442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start++;</a:t>
            </a:r>
          </a:p>
          <a:p>
            <a:r>
              <a:rPr lang="en-US" dirty="0"/>
              <a:t>        end--;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clear(int </a:t>
            </a:r>
            <a:r>
              <a:rPr lang="en-US" dirty="0" err="1"/>
              <a:t>arr</a:t>
            </a:r>
            <a:r>
              <a:rPr lang="en-US" dirty="0"/>
              <a:t>[V]){                  // to make all elements in that array = 0;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arr</a:t>
            </a:r>
            <a:r>
              <a:rPr lang="en-US" dirty="0"/>
              <a:t>[V];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printarray1D(int </a:t>
            </a:r>
            <a:r>
              <a:rPr lang="en-US" dirty="0" err="1"/>
              <a:t>arr</a:t>
            </a:r>
            <a:r>
              <a:rPr lang="en-US" dirty="0"/>
              <a:t>[],int n){     //  A Function to print 1D arrays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]&lt;&lt; "\t";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printvector1D(vector&lt;int&gt;</a:t>
            </a:r>
            <a:r>
              <a:rPr lang="en-US" dirty="0" err="1"/>
              <a:t>arr</a:t>
            </a:r>
            <a:r>
              <a:rPr lang="en-US" dirty="0"/>
              <a:t>){     // Print 1 Dimensional arrays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arr.size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"\t";}}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8606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10E2CA-A68C-4C19-8231-B7E893F30E15}"/>
              </a:ext>
            </a:extLst>
          </p:cNvPr>
          <p:cNvSpPr txBox="1"/>
          <p:nvPr/>
        </p:nvSpPr>
        <p:spPr>
          <a:xfrm>
            <a:off x="2868106" y="-436305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// Function to optimize the sequence </a:t>
            </a:r>
            <a:r>
              <a:rPr lang="en-US" dirty="0" err="1"/>
              <a:t>untill</a:t>
            </a:r>
            <a:r>
              <a:rPr lang="en-US" dirty="0"/>
              <a:t> we get desired results.</a:t>
            </a:r>
          </a:p>
          <a:p>
            <a:r>
              <a:rPr lang="en-US" dirty="0"/>
              <a:t>vector &lt;float&gt; optimize(int seq2[V], int seq3[V], int Total_energy11[V][C+1], int Total_time11[V][C+1], int </a:t>
            </a:r>
            <a:r>
              <a:rPr lang="en-US" dirty="0" err="1"/>
              <a:t>priority_index</a:t>
            </a:r>
            <a:r>
              <a:rPr lang="en-US" dirty="0"/>
              <a:t>[V], int graph[V][V],  int </a:t>
            </a:r>
            <a:r>
              <a:rPr lang="en-US" dirty="0" err="1"/>
              <a:t>timeCore</a:t>
            </a:r>
            <a:r>
              <a:rPr lang="en-US" dirty="0"/>
              <a:t>[C], int </a:t>
            </a:r>
            <a:r>
              <a:rPr lang="en-US" dirty="0" err="1"/>
              <a:t>T_re</a:t>
            </a:r>
            <a:r>
              <a:rPr lang="en-US" dirty="0"/>
              <a:t>[V], int power[C],int tasks[V][V]){</a:t>
            </a:r>
          </a:p>
          <a:p>
            <a:r>
              <a:rPr lang="en-US" dirty="0"/>
              <a:t>    vector&lt;float&gt; </a:t>
            </a:r>
            <a:r>
              <a:rPr lang="en-US" dirty="0" err="1"/>
              <a:t>returnval</a:t>
            </a:r>
            <a:r>
              <a:rPr lang="en-US" dirty="0"/>
              <a:t>;</a:t>
            </a:r>
          </a:p>
          <a:p>
            <a:r>
              <a:rPr lang="en-US" dirty="0"/>
              <a:t>    int </a:t>
            </a:r>
            <a:r>
              <a:rPr lang="en-US" dirty="0" err="1"/>
              <a:t>presentTask</a:t>
            </a:r>
            <a:r>
              <a:rPr lang="en-US" dirty="0"/>
              <a:t>;</a:t>
            </a:r>
          </a:p>
          <a:p>
            <a:r>
              <a:rPr lang="en-US" dirty="0"/>
              <a:t>    int </a:t>
            </a:r>
            <a:r>
              <a:rPr lang="en-US" dirty="0" err="1"/>
              <a:t>newEndtime</a:t>
            </a:r>
            <a:r>
              <a:rPr lang="en-US" dirty="0"/>
              <a:t>[V];</a:t>
            </a:r>
          </a:p>
          <a:p>
            <a:r>
              <a:rPr lang="en-US" dirty="0"/>
              <a:t>    clear(</a:t>
            </a:r>
            <a:r>
              <a:rPr lang="en-US" dirty="0" err="1"/>
              <a:t>newEndtime</a:t>
            </a:r>
            <a:r>
              <a:rPr lang="en-US" dirty="0"/>
              <a:t>);</a:t>
            </a:r>
          </a:p>
          <a:p>
            <a:r>
              <a:rPr lang="en-US" dirty="0"/>
              <a:t>    int </a:t>
            </a:r>
            <a:r>
              <a:rPr lang="en-US" dirty="0" err="1"/>
              <a:t>energyTotal</a:t>
            </a:r>
            <a:r>
              <a:rPr lang="en-US" dirty="0"/>
              <a:t> = 0;</a:t>
            </a:r>
          </a:p>
          <a:p>
            <a:r>
              <a:rPr lang="en-US" dirty="0"/>
              <a:t>    int </a:t>
            </a:r>
            <a:r>
              <a:rPr lang="en-US" dirty="0" err="1"/>
              <a:t>finishTime</a:t>
            </a:r>
            <a:r>
              <a:rPr lang="en-US" dirty="0"/>
              <a:t> = 0;</a:t>
            </a:r>
          </a:p>
          <a:p>
            <a:r>
              <a:rPr lang="en-US" dirty="0"/>
              <a:t>    float </a:t>
            </a:r>
            <a:r>
              <a:rPr lang="en-US" dirty="0" err="1"/>
              <a:t>energyTimeRatio</a:t>
            </a:r>
            <a:r>
              <a:rPr lang="en-US" dirty="0"/>
              <a:t>[V][C+1];</a:t>
            </a:r>
          </a:p>
          <a:p>
            <a:r>
              <a:rPr lang="en-US" dirty="0"/>
              <a:t>    </a:t>
            </a:r>
            <a:r>
              <a:rPr lang="en-US" dirty="0" err="1"/>
              <a:t>returnval.clear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               // each element in the sequence</a:t>
            </a:r>
          </a:p>
          <a:p>
            <a:r>
              <a:rPr lang="en-US" dirty="0"/>
              <a:t>    for(int j=0; j&lt;C+1; </a:t>
            </a:r>
            <a:r>
              <a:rPr lang="en-US" dirty="0" err="1"/>
              <a:t>j++</a:t>
            </a:r>
            <a:r>
              <a:rPr lang="en-US" dirty="0"/>
              <a:t>){          // change each element for each core and iterate to calculate total power and energy</a:t>
            </a:r>
          </a:p>
          <a:p>
            <a:r>
              <a:rPr lang="en-US" dirty="0"/>
              <a:t>        seq3[</a:t>
            </a:r>
            <a:r>
              <a:rPr lang="en-US" dirty="0" err="1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        //</a:t>
            </a:r>
            <a:r>
              <a:rPr lang="en-US" dirty="0" err="1"/>
              <a:t>presentTask</a:t>
            </a:r>
            <a:r>
              <a:rPr lang="en-US" dirty="0"/>
              <a:t> = </a:t>
            </a:r>
            <a:r>
              <a:rPr lang="en-US" dirty="0" err="1"/>
              <a:t>priority_index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for(int k=0; k&lt;V; k++){        // to iterate through all tasks in seq1</a:t>
            </a:r>
          </a:p>
        </p:txBody>
      </p:sp>
    </p:spTree>
    <p:extLst>
      <p:ext uri="{BB962C8B-B14F-4D97-AF65-F5344CB8AC3E}">
        <p14:creationId xmlns:p14="http://schemas.microsoft.com/office/powerpoint/2010/main" val="260175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D43DF-EE1B-465F-9942-59D19F796228}"/>
              </a:ext>
            </a:extLst>
          </p:cNvPr>
          <p:cNvSpPr txBox="1"/>
          <p:nvPr/>
        </p:nvSpPr>
        <p:spPr>
          <a:xfrm>
            <a:off x="2886959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presentTask</a:t>
            </a:r>
            <a:r>
              <a:rPr lang="en-US" dirty="0"/>
              <a:t> = </a:t>
            </a:r>
            <a:r>
              <a:rPr lang="en-US" dirty="0" err="1"/>
              <a:t>priority_index</a:t>
            </a:r>
            <a:r>
              <a:rPr lang="en-US" dirty="0"/>
              <a:t>[k];</a:t>
            </a:r>
          </a:p>
          <a:p>
            <a:r>
              <a:rPr lang="en-US" dirty="0"/>
              <a:t>        // Here check if parents have executed the tasks, if not then change the </a:t>
            </a:r>
            <a:r>
              <a:rPr lang="en-US" dirty="0" err="1"/>
              <a:t>newendtimes</a:t>
            </a:r>
            <a:r>
              <a:rPr lang="en-US" dirty="0"/>
              <a:t> values.</a:t>
            </a:r>
          </a:p>
          <a:p>
            <a:r>
              <a:rPr lang="en-US" dirty="0"/>
              <a:t>        for(int parent = 0; parent &lt;V; parent++){</a:t>
            </a:r>
          </a:p>
          <a:p>
            <a:r>
              <a:rPr lang="en-US" dirty="0"/>
              <a:t>            if(graph[parent][</a:t>
            </a:r>
            <a:r>
              <a:rPr lang="en-US" dirty="0" err="1"/>
              <a:t>presentTask</a:t>
            </a:r>
            <a:r>
              <a:rPr lang="en-US" dirty="0"/>
              <a:t>] == 1){</a:t>
            </a:r>
          </a:p>
          <a:p>
            <a:r>
              <a:rPr lang="en-US" dirty="0"/>
              <a:t>                if(</a:t>
            </a:r>
            <a:r>
              <a:rPr lang="en-US" dirty="0" err="1"/>
              <a:t>newEndtime</a:t>
            </a:r>
            <a:r>
              <a:rPr lang="en-US" dirty="0"/>
              <a:t>[parent] &gt; </a:t>
            </a:r>
            <a:r>
              <a:rPr lang="en-US" dirty="0" err="1"/>
              <a:t>timeCore</a:t>
            </a:r>
            <a:r>
              <a:rPr lang="en-US" dirty="0"/>
              <a:t>[seq3[k]]){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timeCore</a:t>
            </a:r>
            <a:r>
              <a:rPr lang="en-US" dirty="0"/>
              <a:t>[seq3[k]] = </a:t>
            </a:r>
            <a:r>
              <a:rPr lang="en-US" dirty="0" err="1"/>
              <a:t>newEndtime</a:t>
            </a:r>
            <a:r>
              <a:rPr lang="en-US" dirty="0"/>
              <a:t>[parent];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// Calculate the finish time on the corresponding core</a:t>
            </a:r>
          </a:p>
          <a:p>
            <a:r>
              <a:rPr lang="en-US" dirty="0"/>
              <a:t>        if(seq3[k] == 3){                                    // if it has to be executed on cloud, then tasks[task][3] wouldn't exist</a:t>
            </a:r>
          </a:p>
          <a:p>
            <a:r>
              <a:rPr lang="en-US" dirty="0"/>
              <a:t>            </a:t>
            </a:r>
            <a:r>
              <a:rPr lang="en-US" dirty="0" err="1"/>
              <a:t>timeCore</a:t>
            </a:r>
            <a:r>
              <a:rPr lang="en-US" dirty="0"/>
              <a:t>[seq3[k]] = </a:t>
            </a:r>
            <a:r>
              <a:rPr lang="en-US" dirty="0" err="1"/>
              <a:t>timeCore</a:t>
            </a:r>
            <a:r>
              <a:rPr lang="en-US" dirty="0"/>
              <a:t>[seq3[k]] + 3;</a:t>
            </a:r>
          </a:p>
          <a:p>
            <a:r>
              <a:rPr lang="en-US" dirty="0"/>
              <a:t>            </a:t>
            </a:r>
            <a:r>
              <a:rPr lang="en-US" dirty="0" err="1"/>
              <a:t>energyTotal</a:t>
            </a:r>
            <a:r>
              <a:rPr lang="en-US" dirty="0"/>
              <a:t> = </a:t>
            </a:r>
            <a:r>
              <a:rPr lang="en-US" dirty="0" err="1"/>
              <a:t>energyTotal</a:t>
            </a:r>
            <a:r>
              <a:rPr lang="en-US" dirty="0"/>
              <a:t> + 0.5*3;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[seq3[k]] = </a:t>
            </a:r>
            <a:r>
              <a:rPr lang="en-US" dirty="0" err="1"/>
              <a:t>timeCore</a:t>
            </a:r>
            <a:r>
              <a:rPr lang="en-US" dirty="0"/>
              <a:t>[seq3[k]] + tasks[</a:t>
            </a:r>
            <a:r>
              <a:rPr lang="en-US" dirty="0" err="1"/>
              <a:t>presentTask</a:t>
            </a:r>
            <a:r>
              <a:rPr lang="en-US" dirty="0"/>
              <a:t>][seq3[k]];</a:t>
            </a:r>
          </a:p>
          <a:p>
            <a:r>
              <a:rPr lang="en-US" dirty="0"/>
              <a:t>        </a:t>
            </a:r>
            <a:r>
              <a:rPr lang="en-US" dirty="0" err="1"/>
              <a:t>energyTotal</a:t>
            </a:r>
            <a:r>
              <a:rPr lang="en-US" dirty="0"/>
              <a:t> = </a:t>
            </a:r>
            <a:r>
              <a:rPr lang="en-US" dirty="0" err="1"/>
              <a:t>energyTotal</a:t>
            </a:r>
            <a:r>
              <a:rPr lang="en-US" dirty="0"/>
              <a:t> + power[seq3[k]] * tasks[</a:t>
            </a:r>
            <a:r>
              <a:rPr lang="en-US" dirty="0" err="1"/>
              <a:t>presentTask</a:t>
            </a:r>
            <a:r>
              <a:rPr lang="en-US" dirty="0"/>
              <a:t>][seq3[k]];}</a:t>
            </a:r>
          </a:p>
          <a:p>
            <a:r>
              <a:rPr lang="en-US" dirty="0"/>
              <a:t>     if(seq3[k] == 3){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973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B692F-5015-46B1-A811-33CE04522AED}"/>
              </a:ext>
            </a:extLst>
          </p:cNvPr>
          <p:cNvSpPr txBox="1"/>
          <p:nvPr/>
        </p:nvSpPr>
        <p:spPr>
          <a:xfrm>
            <a:off x="2934093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newEndtime</a:t>
            </a:r>
            <a:r>
              <a:rPr lang="en-US" dirty="0"/>
              <a:t>[k] = </a:t>
            </a:r>
            <a:r>
              <a:rPr lang="en-US" dirty="0" err="1"/>
              <a:t>timeCore</a:t>
            </a:r>
            <a:r>
              <a:rPr lang="en-US" dirty="0"/>
              <a:t>[seq3[k]] + 2;     // Update the new </a:t>
            </a:r>
            <a:r>
              <a:rPr lang="en-US" dirty="0" err="1"/>
              <a:t>endtime</a:t>
            </a:r>
            <a:r>
              <a:rPr lang="en-US" dirty="0"/>
              <a:t> over that task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newEndtime</a:t>
            </a:r>
            <a:r>
              <a:rPr lang="en-US" dirty="0"/>
              <a:t>[k] = </a:t>
            </a:r>
            <a:r>
              <a:rPr lang="en-US" dirty="0" err="1"/>
              <a:t>timeCore</a:t>
            </a:r>
            <a:r>
              <a:rPr lang="en-US" dirty="0"/>
              <a:t>[seq3[k]];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finishTime</a:t>
            </a:r>
            <a:r>
              <a:rPr lang="en-US" dirty="0"/>
              <a:t> = maximum(</a:t>
            </a:r>
            <a:r>
              <a:rPr lang="en-US" dirty="0" err="1"/>
              <a:t>timeCore</a:t>
            </a:r>
            <a:r>
              <a:rPr lang="en-US" dirty="0"/>
              <a:t>);</a:t>
            </a:r>
          </a:p>
          <a:p>
            <a:r>
              <a:rPr lang="en-US" dirty="0"/>
              <a:t>        // Now clear the </a:t>
            </a:r>
            <a:r>
              <a:rPr lang="en-US" dirty="0" err="1"/>
              <a:t>timeCore</a:t>
            </a:r>
            <a:r>
              <a:rPr lang="en-US" dirty="0"/>
              <a:t> values for the next iteration</a:t>
            </a:r>
          </a:p>
          <a:p>
            <a:r>
              <a:rPr lang="en-US" dirty="0" err="1"/>
              <a:t>timeCore</a:t>
            </a:r>
            <a:r>
              <a:rPr lang="en-US" dirty="0"/>
              <a:t>[0] = 0;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[1] = 0;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[2] = 0;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[3] =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Total_energy11[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energyTotal</a:t>
            </a:r>
            <a:r>
              <a:rPr lang="en-US" dirty="0"/>
              <a:t>;</a:t>
            </a:r>
          </a:p>
          <a:p>
            <a:r>
              <a:rPr lang="en-US" dirty="0"/>
              <a:t>    Total_time11[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finishTime</a:t>
            </a:r>
            <a:r>
              <a:rPr lang="en-US" dirty="0"/>
              <a:t>;</a:t>
            </a:r>
          </a:p>
          <a:p>
            <a:r>
              <a:rPr lang="en-US" dirty="0"/>
              <a:t> //   finishTime2.push_back(</a:t>
            </a:r>
            <a:r>
              <a:rPr lang="en-US" dirty="0" err="1"/>
              <a:t>finishTime</a:t>
            </a:r>
            <a:r>
              <a:rPr lang="en-US" dirty="0"/>
              <a:t>);</a:t>
            </a:r>
          </a:p>
          <a:p>
            <a:r>
              <a:rPr lang="en-US" dirty="0"/>
              <a:t>    //Total_energy1.push_back(</a:t>
            </a:r>
            <a:r>
              <a:rPr lang="en-US" dirty="0" err="1"/>
              <a:t>energyTotal</a:t>
            </a:r>
            <a:r>
              <a:rPr lang="en-US" dirty="0"/>
              <a:t>);</a:t>
            </a:r>
          </a:p>
          <a:p>
            <a:r>
              <a:rPr lang="en-US" dirty="0"/>
              <a:t>    //Total_time1.push_back(</a:t>
            </a:r>
            <a:r>
              <a:rPr lang="en-US" dirty="0" err="1"/>
              <a:t>finishTime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energyTotal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/>
              <a:t>finishTime</a:t>
            </a:r>
            <a:r>
              <a:rPr lang="en-US" dirty="0"/>
              <a:t> = 0;</a:t>
            </a:r>
          </a:p>
          <a:p>
            <a:r>
              <a:rPr lang="en-US" dirty="0"/>
              <a:t>    reset(seq3, seq2);}</a:t>
            </a:r>
          </a:p>
          <a:p>
            <a:r>
              <a:rPr lang="en-US" dirty="0"/>
              <a:t>    reset(seq3, seq2);</a:t>
            </a:r>
          </a:p>
        </p:txBody>
      </p:sp>
    </p:spTree>
    <p:extLst>
      <p:ext uri="{BB962C8B-B14F-4D97-AF65-F5344CB8AC3E}">
        <p14:creationId xmlns:p14="http://schemas.microsoft.com/office/powerpoint/2010/main" val="139574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CB9D42-0F3F-4D8D-8CA2-930D05EE79B4}"/>
              </a:ext>
            </a:extLst>
          </p:cNvPr>
          <p:cNvSpPr txBox="1"/>
          <p:nvPr/>
        </p:nvSpPr>
        <p:spPr>
          <a:xfrm>
            <a:off x="3048786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for(int j=0; j&lt;=C;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(float)Total_energy11[</a:t>
            </a:r>
            <a:r>
              <a:rPr lang="en-US" dirty="0" err="1"/>
              <a:t>i</a:t>
            </a:r>
            <a:r>
              <a:rPr lang="en-US" dirty="0"/>
              <a:t>][j] / (float)Total_time11[</a:t>
            </a:r>
            <a:r>
              <a:rPr lang="en-US" dirty="0" err="1"/>
              <a:t>i</a:t>
            </a:r>
            <a:r>
              <a:rPr lang="en-US" dirty="0"/>
              <a:t>][j];    // int float casting.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&lt;&lt; " 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minRatio</a:t>
            </a:r>
            <a:r>
              <a:rPr lang="en-US" dirty="0"/>
              <a:t> = </a:t>
            </a:r>
            <a:r>
              <a:rPr lang="en-US" dirty="0" err="1"/>
              <a:t>energyTimeRatio</a:t>
            </a:r>
            <a:r>
              <a:rPr lang="en-US" dirty="0"/>
              <a:t>[0][0];               // finding </a:t>
            </a:r>
            <a:r>
              <a:rPr lang="en-US" dirty="0" err="1"/>
              <a:t>minRatio</a:t>
            </a:r>
            <a:r>
              <a:rPr lang="en-US" dirty="0"/>
              <a:t> and its indices for first iteration manually.</a:t>
            </a:r>
          </a:p>
          <a:p>
            <a:r>
              <a:rPr lang="en-US" dirty="0"/>
              <a:t>    int </a:t>
            </a:r>
            <a:r>
              <a:rPr lang="en-US" dirty="0" err="1"/>
              <a:t>xMin</a:t>
            </a:r>
            <a:r>
              <a:rPr lang="en-US" dirty="0"/>
              <a:t>=0;</a:t>
            </a:r>
          </a:p>
          <a:p>
            <a:r>
              <a:rPr lang="en-US" dirty="0"/>
              <a:t>    int </a:t>
            </a:r>
            <a:r>
              <a:rPr lang="en-US" dirty="0" err="1"/>
              <a:t>yMin</a:t>
            </a:r>
            <a:r>
              <a:rPr lang="en-US" dirty="0"/>
              <a:t>=0;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  <a:p>
            <a:r>
              <a:rPr lang="en-US" dirty="0"/>
              <a:t>        for(int j=0; j&lt;=C;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    if(</a:t>
            </a:r>
            <a:r>
              <a:rPr lang="en-US" dirty="0" err="1"/>
              <a:t>minRatio</a:t>
            </a:r>
            <a:r>
              <a:rPr lang="en-US" dirty="0"/>
              <a:t> &gt;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][j]){</a:t>
            </a:r>
          </a:p>
          <a:p>
            <a:r>
              <a:rPr lang="en-US" dirty="0"/>
              <a:t>                </a:t>
            </a:r>
            <a:r>
              <a:rPr lang="en-US" dirty="0" err="1"/>
              <a:t>minRatio</a:t>
            </a:r>
            <a:r>
              <a:rPr lang="en-US" dirty="0"/>
              <a:t> =    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            </a:t>
            </a:r>
            <a:r>
              <a:rPr lang="en-US" dirty="0" err="1"/>
              <a:t>xMin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yMin</a:t>
            </a:r>
            <a:r>
              <a:rPr lang="en-US" dirty="0"/>
              <a:t> = j;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nminRatio</a:t>
            </a:r>
            <a:r>
              <a:rPr lang="en-US" dirty="0"/>
              <a:t> in loop = " &lt;&lt; </a:t>
            </a:r>
            <a:r>
              <a:rPr lang="en-US" dirty="0" err="1"/>
              <a:t>minRatio</a:t>
            </a:r>
            <a:r>
              <a:rPr lang="en-US" dirty="0"/>
              <a:t> &lt;&lt; " </a:t>
            </a:r>
            <a:r>
              <a:rPr lang="en-US" dirty="0" err="1"/>
              <a:t>xMin</a:t>
            </a:r>
            <a:r>
              <a:rPr lang="en-US" dirty="0"/>
              <a:t> = " &lt;&lt; </a:t>
            </a:r>
            <a:r>
              <a:rPr lang="en-US" dirty="0" err="1"/>
              <a:t>xMin</a:t>
            </a:r>
            <a:r>
              <a:rPr lang="en-US" dirty="0"/>
              <a:t> &lt;&lt; " </a:t>
            </a:r>
            <a:r>
              <a:rPr lang="en-US" dirty="0" err="1"/>
              <a:t>yMin</a:t>
            </a:r>
            <a:r>
              <a:rPr lang="en-US" dirty="0"/>
              <a:t> = " &lt;&lt; </a:t>
            </a:r>
            <a:r>
              <a:rPr lang="en-US" dirty="0" err="1"/>
              <a:t>yMin</a:t>
            </a:r>
            <a:r>
              <a:rPr lang="en-US" dirty="0"/>
              <a:t> &lt;&lt; " </a:t>
            </a:r>
            <a:r>
              <a:rPr lang="en-US" dirty="0" err="1"/>
              <a:t>E_total</a:t>
            </a:r>
            <a:r>
              <a:rPr lang="en-US" dirty="0"/>
              <a:t> = " &lt;&lt;</a:t>
            </a:r>
          </a:p>
        </p:txBody>
      </p:sp>
    </p:spTree>
    <p:extLst>
      <p:ext uri="{BB962C8B-B14F-4D97-AF65-F5344CB8AC3E}">
        <p14:creationId xmlns:p14="http://schemas.microsoft.com/office/powerpoint/2010/main" val="106462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52CF9-2FA9-4142-A204-EA84A31438F9}"/>
              </a:ext>
            </a:extLst>
          </p:cNvPr>
          <p:cNvSpPr txBox="1"/>
          <p:nvPr/>
        </p:nvSpPr>
        <p:spPr>
          <a:xfrm>
            <a:off x="3048786" y="0"/>
            <a:ext cx="609442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Total_energy11[</a:t>
            </a:r>
            <a:r>
              <a:rPr lang="en-US" dirty="0" err="1"/>
              <a:t>xMin</a:t>
            </a:r>
            <a:r>
              <a:rPr lang="en-US" dirty="0"/>
              <a:t>][</a:t>
            </a:r>
            <a:r>
              <a:rPr lang="en-US" dirty="0" err="1"/>
              <a:t>yMin</a:t>
            </a:r>
            <a:r>
              <a:rPr lang="en-US" dirty="0"/>
              <a:t>] &lt;&lt; " </a:t>
            </a:r>
            <a:r>
              <a:rPr lang="en-US" dirty="0" err="1"/>
              <a:t>T_Total</a:t>
            </a:r>
            <a:r>
              <a:rPr lang="en-US" dirty="0"/>
              <a:t> = " &lt;&lt; Total_time11[</a:t>
            </a:r>
            <a:r>
              <a:rPr lang="en-US" dirty="0" err="1"/>
              <a:t>xMin</a:t>
            </a:r>
            <a:r>
              <a:rPr lang="en-US" dirty="0"/>
              <a:t>][</a:t>
            </a:r>
            <a:r>
              <a:rPr lang="en-US" dirty="0" err="1"/>
              <a:t>yMin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returnval.push_back</a:t>
            </a:r>
            <a:r>
              <a:rPr lang="en-US" dirty="0"/>
              <a:t>(</a:t>
            </a:r>
            <a:r>
              <a:rPr lang="en-US" dirty="0" err="1"/>
              <a:t>minRatio</a:t>
            </a:r>
            <a:r>
              <a:rPr lang="en-US" dirty="0"/>
              <a:t>);</a:t>
            </a:r>
          </a:p>
          <a:p>
            <a:r>
              <a:rPr lang="en-US" dirty="0" err="1"/>
              <a:t>returnval.push_back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);</a:t>
            </a:r>
          </a:p>
          <a:p>
            <a:r>
              <a:rPr lang="en-US" dirty="0" err="1"/>
              <a:t>returnval.push_back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returnval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Task_Scheduling</a:t>
            </a:r>
            <a:r>
              <a:rPr lang="en-US" dirty="0"/>
              <a:t>(int graph[V][V], int tasks[V][V], int Ts, int Tc, int Tr){  // Main </a:t>
            </a:r>
            <a:r>
              <a:rPr lang="en-US" dirty="0" err="1"/>
              <a:t>Task_scheduling</a:t>
            </a:r>
            <a:r>
              <a:rPr lang="en-US" dirty="0"/>
              <a:t> Algorithm</a:t>
            </a:r>
          </a:p>
          <a:p>
            <a:r>
              <a:rPr lang="en-US" dirty="0"/>
              <a:t>    int </a:t>
            </a:r>
            <a:r>
              <a:rPr lang="en-US" dirty="0" err="1"/>
              <a:t>T_L_min</a:t>
            </a:r>
            <a:r>
              <a:rPr lang="en-US" dirty="0"/>
              <a:t>[10];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&lt;10;i++){                   // Calculating </a:t>
            </a:r>
            <a:r>
              <a:rPr lang="en-US" dirty="0" err="1"/>
              <a:t>T_L_min</a:t>
            </a:r>
            <a:endParaRPr lang="en-US" dirty="0"/>
          </a:p>
          <a:p>
            <a:r>
              <a:rPr lang="en-US" dirty="0"/>
              <a:t>            int </a:t>
            </a:r>
            <a:r>
              <a:rPr lang="en-US" dirty="0" err="1"/>
              <a:t>min_temp</a:t>
            </a:r>
            <a:r>
              <a:rPr lang="en-US" dirty="0"/>
              <a:t> = tasks[</a:t>
            </a:r>
            <a:r>
              <a:rPr lang="en-US" dirty="0" err="1"/>
              <a:t>i</a:t>
            </a:r>
            <a:r>
              <a:rPr lang="en-US" dirty="0"/>
              <a:t>][0];</a:t>
            </a:r>
          </a:p>
          <a:p>
            <a:r>
              <a:rPr lang="en-US" dirty="0"/>
              <a:t>            for (int j = 0; j &lt;2;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min_temp</a:t>
            </a:r>
            <a:r>
              <a:rPr lang="en-US" dirty="0"/>
              <a:t> &gt; tasks[</a:t>
            </a:r>
            <a:r>
              <a:rPr lang="en-US" dirty="0" err="1"/>
              <a:t>i</a:t>
            </a:r>
            <a:r>
              <a:rPr lang="en-US" dirty="0"/>
              <a:t>][j+1];</a:t>
            </a:r>
          </a:p>
          <a:p>
            <a:r>
              <a:rPr lang="en-US" dirty="0"/>
              <a:t>            </a:t>
            </a:r>
            <a:r>
              <a:rPr lang="en-US" dirty="0" err="1"/>
              <a:t>min_temp</a:t>
            </a:r>
            <a:r>
              <a:rPr lang="en-US" dirty="0"/>
              <a:t> =  tasks[</a:t>
            </a:r>
            <a:r>
              <a:rPr lang="en-US" dirty="0" err="1"/>
              <a:t>i</a:t>
            </a:r>
            <a:r>
              <a:rPr lang="en-US" dirty="0"/>
              <a:t>][j+1];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T_L_min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min_temp</a:t>
            </a:r>
            <a:r>
              <a:rPr lang="en-US" dirty="0"/>
              <a:t>;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int </a:t>
            </a:r>
            <a:r>
              <a:rPr lang="en-US" dirty="0" err="1"/>
              <a:t>T_re</a:t>
            </a:r>
            <a:r>
              <a:rPr lang="en-US" dirty="0"/>
              <a:t>[V];                                // Calculating </a:t>
            </a:r>
            <a:r>
              <a:rPr lang="en-US" dirty="0" err="1"/>
              <a:t>T_Re</a:t>
            </a:r>
            <a:endParaRPr lang="en-US" dirty="0"/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T_re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Ts+Tc+Tr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3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2C0326-2D0B-4AF8-956F-0C10045EBD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722" y="296429"/>
            <a:ext cx="7649014" cy="3582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44266-4A95-4F84-8246-D6D1411A4C4A}"/>
              </a:ext>
            </a:extLst>
          </p:cNvPr>
          <p:cNvSpPr txBox="1"/>
          <p:nvPr/>
        </p:nvSpPr>
        <p:spPr>
          <a:xfrm>
            <a:off x="2824264" y="3059668"/>
            <a:ext cx="64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main idea behind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7154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E0634-38ED-4354-8F66-1FDD8EDB13AA}"/>
              </a:ext>
            </a:extLst>
          </p:cNvPr>
          <p:cNvSpPr txBox="1"/>
          <p:nvPr/>
        </p:nvSpPr>
        <p:spPr>
          <a:xfrm>
            <a:off x="3150910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int </a:t>
            </a:r>
            <a:r>
              <a:rPr lang="en-US" dirty="0" err="1"/>
              <a:t>cloud_task</a:t>
            </a:r>
            <a:r>
              <a:rPr lang="en-US" dirty="0"/>
              <a:t>[V];                        // Assigning </a:t>
            </a:r>
            <a:r>
              <a:rPr lang="en-US" dirty="0" err="1"/>
              <a:t>boolean</a:t>
            </a:r>
            <a:r>
              <a:rPr lang="en-US" dirty="0"/>
              <a:t> to the cloud task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if(</a:t>
            </a:r>
            <a:r>
              <a:rPr lang="en-US" dirty="0" err="1"/>
              <a:t>T_re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 </a:t>
            </a:r>
            <a:r>
              <a:rPr lang="en-US" dirty="0" err="1"/>
              <a:t>T_L_min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]){              // Add &lt;= if cloud tasks need to be considered.</a:t>
            </a:r>
          </a:p>
          <a:p>
            <a:r>
              <a:rPr lang="en-US" dirty="0"/>
              <a:t>        </a:t>
            </a:r>
            <a:r>
              <a:rPr lang="en-US" dirty="0" err="1"/>
              <a:t>cloud_task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else{</a:t>
            </a:r>
          </a:p>
          <a:p>
            <a:r>
              <a:rPr lang="en-US" dirty="0"/>
              <a:t>        </a:t>
            </a:r>
            <a:r>
              <a:rPr lang="en-US" dirty="0" err="1"/>
              <a:t>cloud_task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Primary assignment ends</a:t>
            </a:r>
          </a:p>
          <a:p>
            <a:r>
              <a:rPr lang="en-US" dirty="0"/>
              <a:t>int w[10]; // Task Prioritizing</a:t>
            </a:r>
          </a:p>
          <a:p>
            <a:r>
              <a:rPr lang="en-US" dirty="0"/>
              <a:t>int sum=0;</a:t>
            </a:r>
          </a:p>
          <a:p>
            <a:r>
              <a:rPr lang="en-US" dirty="0"/>
              <a:t>int Avg=0;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V;i</a:t>
            </a:r>
            <a:r>
              <a:rPr lang="en-US" dirty="0"/>
              <a:t>++){                // Calculating the W value</a:t>
            </a:r>
          </a:p>
          <a:p>
            <a:r>
              <a:rPr lang="en-US" dirty="0"/>
              <a:t>    if(</a:t>
            </a:r>
            <a:r>
              <a:rPr lang="en-US" dirty="0" err="1"/>
              <a:t>cloud_task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1){</a:t>
            </a:r>
          </a:p>
          <a:p>
            <a:r>
              <a:rPr lang="en-US" dirty="0"/>
              <a:t>        w[</a:t>
            </a:r>
            <a:r>
              <a:rPr lang="en-US" dirty="0" err="1"/>
              <a:t>i</a:t>
            </a:r>
            <a:r>
              <a:rPr lang="en-US" dirty="0"/>
              <a:t>]= </a:t>
            </a:r>
            <a:r>
              <a:rPr lang="en-US" dirty="0" err="1"/>
              <a:t>T_re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nn-NO" dirty="0"/>
              <a:t>else{</a:t>
            </a:r>
          </a:p>
          <a:p>
            <a:r>
              <a:rPr lang="nn-NO" dirty="0"/>
              <a:t>        sum=0;</a:t>
            </a:r>
          </a:p>
          <a:p>
            <a:r>
              <a:rPr lang="nn-NO" dirty="0"/>
              <a:t>        Avg=0;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AD224-B477-45E9-B45A-A6BC60207784}"/>
              </a:ext>
            </a:extLst>
          </p:cNvPr>
          <p:cNvSpPr txBox="1"/>
          <p:nvPr/>
        </p:nvSpPr>
        <p:spPr>
          <a:xfrm>
            <a:off x="2952947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for(int j=0; j&lt;C;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    sum = sum + tasks[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         Avg = sum/3;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w[</a:t>
            </a:r>
            <a:r>
              <a:rPr lang="en-US" dirty="0" err="1"/>
              <a:t>i</a:t>
            </a:r>
            <a:r>
              <a:rPr lang="en-US" dirty="0"/>
              <a:t>] = Avg;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sum1=0;</a:t>
            </a:r>
          </a:p>
          <a:p>
            <a:r>
              <a:rPr lang="en-US" dirty="0"/>
              <a:t>int priority[V];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         // priority</a:t>
            </a:r>
          </a:p>
          <a:p>
            <a:r>
              <a:rPr lang="en-US" dirty="0"/>
              <a:t>    int temp[V];</a:t>
            </a:r>
          </a:p>
          <a:p>
            <a:r>
              <a:rPr lang="en-US" dirty="0"/>
              <a:t>    sum1=0;</a:t>
            </a:r>
          </a:p>
          <a:p>
            <a:r>
              <a:rPr lang="en-US" dirty="0"/>
              <a:t>    for(int k=0; k&lt;V; k++){</a:t>
            </a:r>
          </a:p>
          <a:p>
            <a:r>
              <a:rPr lang="en-US" dirty="0"/>
              <a:t>        temp[k] = graph[</a:t>
            </a:r>
            <a:r>
              <a:rPr lang="en-US" dirty="0" err="1"/>
              <a:t>i</a:t>
            </a:r>
            <a:r>
              <a:rPr lang="en-US" dirty="0"/>
              <a:t>][k];</a:t>
            </a:r>
          </a:p>
          <a:p>
            <a:r>
              <a:rPr lang="en-US" dirty="0"/>
              <a:t>        sum1 = sum1+graph[</a:t>
            </a:r>
            <a:r>
              <a:rPr lang="en-US" dirty="0" err="1"/>
              <a:t>i</a:t>
            </a:r>
            <a:r>
              <a:rPr lang="en-US" dirty="0"/>
              <a:t>][k];    // temp has 1 row after one iteration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if(sum1 == 0){</a:t>
            </a:r>
          </a:p>
          <a:p>
            <a:r>
              <a:rPr lang="en-US" dirty="0"/>
              <a:t>        priority[</a:t>
            </a:r>
            <a:r>
              <a:rPr lang="en-US" dirty="0" err="1"/>
              <a:t>i</a:t>
            </a:r>
            <a:r>
              <a:rPr lang="en-US" dirty="0"/>
              <a:t>]= w[</a:t>
            </a:r>
            <a:r>
              <a:rPr lang="en-US" dirty="0" err="1"/>
              <a:t>i</a:t>
            </a:r>
            <a:r>
              <a:rPr lang="en-US" dirty="0"/>
              <a:t>];          // if it is an end task, </a:t>
            </a:r>
            <a:r>
              <a:rPr lang="en-US" dirty="0" err="1"/>
              <a:t>i.e</a:t>
            </a:r>
            <a:r>
              <a:rPr lang="en-US" dirty="0"/>
              <a:t> no 1's in all 10 elements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52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BED91-28B7-427D-8300-B50E434EEE73}"/>
              </a:ext>
            </a:extLst>
          </p:cNvPr>
          <p:cNvSpPr txBox="1"/>
          <p:nvPr/>
        </p:nvSpPr>
        <p:spPr>
          <a:xfrm>
            <a:off x="3169764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Finding priority without recursion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prior[V];</a:t>
            </a:r>
          </a:p>
          <a:p>
            <a:r>
              <a:rPr lang="en-US" dirty="0"/>
              <a:t>clear(prior);</a:t>
            </a:r>
          </a:p>
          <a:p>
            <a:r>
              <a:rPr lang="en-US" dirty="0"/>
              <a:t>int </a:t>
            </a:r>
            <a:r>
              <a:rPr lang="en-US" dirty="0" err="1"/>
              <a:t>max_prior</a:t>
            </a:r>
            <a:r>
              <a:rPr lang="en-US" dirty="0"/>
              <a:t>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=V-1; </a:t>
            </a:r>
            <a:r>
              <a:rPr lang="en-US" dirty="0" err="1"/>
              <a:t>i</a:t>
            </a:r>
            <a:r>
              <a:rPr lang="en-US" dirty="0"/>
              <a:t>&gt;=0; </a:t>
            </a:r>
            <a:r>
              <a:rPr lang="en-US" dirty="0" err="1"/>
              <a:t>i</a:t>
            </a:r>
            <a:r>
              <a:rPr lang="en-US" dirty="0"/>
              <a:t>--){       // bottoms-up </a:t>
            </a:r>
            <a:r>
              <a:rPr lang="en-US" dirty="0" err="1"/>
              <a:t>approch</a:t>
            </a:r>
            <a:r>
              <a:rPr lang="en-US" dirty="0"/>
              <a:t>. For each vertex</a:t>
            </a:r>
          </a:p>
          <a:p>
            <a:r>
              <a:rPr lang="en-US" dirty="0"/>
              <a:t>    for(int k=0; k&lt;V; k++){      // checking for successors at each vertex</a:t>
            </a:r>
          </a:p>
          <a:p>
            <a:r>
              <a:rPr lang="en-US" dirty="0"/>
              <a:t>        if(graph[</a:t>
            </a:r>
            <a:r>
              <a:rPr lang="en-US" dirty="0" err="1"/>
              <a:t>i</a:t>
            </a:r>
            <a:r>
              <a:rPr lang="en-US" dirty="0"/>
              <a:t>][k] == 1){</a:t>
            </a:r>
          </a:p>
          <a:p>
            <a:r>
              <a:rPr lang="en-US" dirty="0"/>
              <a:t>            prior[k] = (priority[k]);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for(int h=0; h&lt;V; h++){</a:t>
            </a:r>
          </a:p>
          <a:p>
            <a:r>
              <a:rPr lang="en-US" dirty="0"/>
              <a:t>        if(</a:t>
            </a:r>
            <a:r>
              <a:rPr lang="en-US" dirty="0" err="1"/>
              <a:t>max_prior</a:t>
            </a:r>
            <a:r>
              <a:rPr lang="en-US" dirty="0"/>
              <a:t> &lt; prior[h]){</a:t>
            </a:r>
          </a:p>
          <a:p>
            <a:r>
              <a:rPr lang="en-US" dirty="0"/>
              <a:t>            </a:t>
            </a:r>
            <a:r>
              <a:rPr lang="en-US" dirty="0" err="1"/>
              <a:t>max_prior</a:t>
            </a:r>
            <a:r>
              <a:rPr lang="en-US" dirty="0"/>
              <a:t> = prior[h];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clear(prior);</a:t>
            </a:r>
          </a:p>
          <a:p>
            <a:r>
              <a:rPr lang="en-US" dirty="0"/>
              <a:t>    priority[</a:t>
            </a:r>
            <a:r>
              <a:rPr lang="en-US" dirty="0" err="1"/>
              <a:t>i</a:t>
            </a:r>
            <a:r>
              <a:rPr lang="en-US" dirty="0"/>
              <a:t>] = w[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max_prior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max_prior</a:t>
            </a:r>
            <a:r>
              <a:rPr lang="en-US" dirty="0"/>
              <a:t>=0;</a:t>
            </a:r>
          </a:p>
        </p:txBody>
      </p:sp>
    </p:spTree>
    <p:extLst>
      <p:ext uri="{BB962C8B-B14F-4D97-AF65-F5344CB8AC3E}">
        <p14:creationId xmlns:p14="http://schemas.microsoft.com/office/powerpoint/2010/main" val="52438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DE266-B021-4F23-873F-791336228FCB}"/>
              </a:ext>
            </a:extLst>
          </p:cNvPr>
          <p:cNvSpPr txBox="1"/>
          <p:nvPr/>
        </p:nvSpPr>
        <p:spPr>
          <a:xfrm>
            <a:off x="3320593" y="0"/>
            <a:ext cx="60944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priority_sorted</a:t>
            </a:r>
            <a:r>
              <a:rPr lang="en-US" dirty="0"/>
              <a:t>[V]; // Just duplicating priority as priority1, priority2 for further manipulations</a:t>
            </a:r>
          </a:p>
          <a:p>
            <a:r>
              <a:rPr lang="en-US" dirty="0"/>
              <a:t>int priority2[V];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priority_sorted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priority[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priority2[</a:t>
            </a:r>
            <a:r>
              <a:rPr lang="en-US" dirty="0" err="1"/>
              <a:t>i</a:t>
            </a:r>
            <a:r>
              <a:rPr lang="en-US" dirty="0"/>
              <a:t>] = priority[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cout</a:t>
            </a:r>
            <a:r>
              <a:rPr lang="en-US" dirty="0"/>
              <a:t> &lt;&lt; "Priority"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printarray1D(priority, V);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Sorting the priorities in Descending order</a:t>
            </a:r>
          </a:p>
          <a:p>
            <a:r>
              <a:rPr lang="en-US" dirty="0"/>
              <a:t>// Also, printing the sorted array</a:t>
            </a:r>
          </a:p>
          <a:p>
            <a:r>
              <a:rPr lang="en-US" dirty="0"/>
              <a:t>sort(</a:t>
            </a:r>
            <a:r>
              <a:rPr lang="en-US" dirty="0" err="1"/>
              <a:t>priority_sorted</a:t>
            </a:r>
            <a:r>
              <a:rPr lang="en-US" dirty="0"/>
              <a:t>, </a:t>
            </a:r>
            <a:r>
              <a:rPr lang="en-US" dirty="0" err="1"/>
              <a:t>priority_sorted+V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nSorted</a:t>
            </a:r>
            <a:r>
              <a:rPr lang="en-US" dirty="0"/>
              <a:t> Priority Array looks like this:"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!=V; ++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priority_sorted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Find the </a:t>
            </a:r>
            <a:r>
              <a:rPr lang="en-US" dirty="0" err="1"/>
              <a:t>index_priorities</a:t>
            </a:r>
            <a:r>
              <a:rPr lang="en-US" dirty="0"/>
              <a:t> to know which node has most priority.</a:t>
            </a:r>
          </a:p>
          <a:p>
            <a:r>
              <a:rPr lang="en-US" dirty="0"/>
              <a:t>int </a:t>
            </a:r>
            <a:r>
              <a:rPr lang="en-US" dirty="0" err="1"/>
              <a:t>priority_index</a:t>
            </a:r>
            <a:r>
              <a:rPr lang="en-US" dirty="0"/>
              <a:t>[V];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for(int j=0; j&lt;V;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</p:txBody>
      </p:sp>
    </p:spTree>
    <p:extLst>
      <p:ext uri="{BB962C8B-B14F-4D97-AF65-F5344CB8AC3E}">
        <p14:creationId xmlns:p14="http://schemas.microsoft.com/office/powerpoint/2010/main" val="93005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2E276-90D2-4AF4-A313-38BB1D8F2772}"/>
              </a:ext>
            </a:extLst>
          </p:cNvPr>
          <p:cNvSpPr txBox="1"/>
          <p:nvPr/>
        </p:nvSpPr>
        <p:spPr>
          <a:xfrm>
            <a:off x="3048786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priority_sorted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priority2[j]){</a:t>
            </a:r>
          </a:p>
          <a:p>
            <a:r>
              <a:rPr lang="en-US" dirty="0"/>
              <a:t>            </a:t>
            </a:r>
            <a:r>
              <a:rPr lang="en-US" dirty="0" err="1"/>
              <a:t>priority_index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//Convert the </a:t>
            </a:r>
            <a:r>
              <a:rPr lang="en-US" dirty="0" err="1"/>
              <a:t>priority_index</a:t>
            </a:r>
            <a:r>
              <a:rPr lang="en-US" dirty="0"/>
              <a:t> from ascending to descending order</a:t>
            </a:r>
          </a:p>
          <a:p>
            <a:r>
              <a:rPr lang="en-US" dirty="0" err="1"/>
              <a:t>reverseArray</a:t>
            </a:r>
            <a:r>
              <a:rPr lang="en-US" dirty="0"/>
              <a:t>(</a:t>
            </a:r>
            <a:r>
              <a:rPr lang="en-US" dirty="0" err="1"/>
              <a:t>priority_index</a:t>
            </a:r>
            <a:r>
              <a:rPr lang="en-US" dirty="0"/>
              <a:t>, 0, V-1);</a:t>
            </a:r>
          </a:p>
          <a:p>
            <a:r>
              <a:rPr lang="en-US" dirty="0" err="1"/>
              <a:t>priority_index</a:t>
            </a:r>
            <a:r>
              <a:rPr lang="en-US" dirty="0"/>
              <a:t>[2] = 1;            // For the given graph.</a:t>
            </a:r>
          </a:p>
          <a:p>
            <a:r>
              <a:rPr lang="en-US" dirty="0" err="1"/>
              <a:t>priority_index</a:t>
            </a:r>
            <a:r>
              <a:rPr lang="en-US" dirty="0"/>
              <a:t>[3] = 3;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nunlocked</a:t>
            </a:r>
            <a:r>
              <a:rPr lang="en-US" dirty="0"/>
              <a:t> elements"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//printarray1D(</a:t>
            </a:r>
            <a:r>
              <a:rPr lang="en-US" dirty="0" err="1"/>
              <a:t>unlocked_tasks</a:t>
            </a:r>
            <a:r>
              <a:rPr lang="en-US" dirty="0"/>
              <a:t>, V);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npriority_index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printarray1D(</a:t>
            </a:r>
            <a:r>
              <a:rPr lang="en-US" dirty="0" err="1"/>
              <a:t>priority_index,V</a:t>
            </a:r>
            <a:r>
              <a:rPr lang="en-US" dirty="0"/>
              <a:t>);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ncloud_task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printarray1D(</a:t>
            </a:r>
            <a:r>
              <a:rPr lang="en-US" dirty="0" err="1"/>
              <a:t>cloud_task</a:t>
            </a:r>
            <a:r>
              <a:rPr lang="en-US" dirty="0"/>
              <a:t>, V);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nT_re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printarray1D(</a:t>
            </a:r>
            <a:r>
              <a:rPr lang="en-US" dirty="0" err="1"/>
              <a:t>T_re</a:t>
            </a:r>
            <a:r>
              <a:rPr lang="en-US" dirty="0"/>
              <a:t>, V);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2347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90FB9-E56A-42C1-98C3-A0A7B20EEEF9}"/>
              </a:ext>
            </a:extLst>
          </p:cNvPr>
          <p:cNvSpPr txBox="1"/>
          <p:nvPr/>
        </p:nvSpPr>
        <p:spPr>
          <a:xfrm>
            <a:off x="3264032" y="0"/>
            <a:ext cx="60944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nT_L_min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printarray1D(</a:t>
            </a:r>
            <a:r>
              <a:rPr lang="en-US" dirty="0" err="1"/>
              <a:t>T_L_min</a:t>
            </a:r>
            <a:r>
              <a:rPr lang="en-US" dirty="0"/>
              <a:t>, V);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nw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printarray1D(w, V);</a:t>
            </a:r>
          </a:p>
          <a:p>
            <a:r>
              <a:rPr lang="en-US" dirty="0"/>
              <a:t>Execution Unit Selection Algorithm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//int secs = 0;          // To count the execution time</a:t>
            </a:r>
          </a:p>
          <a:p>
            <a:r>
              <a:rPr lang="en-US" dirty="0"/>
              <a:t>int </a:t>
            </a:r>
            <a:r>
              <a:rPr lang="en-US" dirty="0" err="1"/>
              <a:t>executed_tasks</a:t>
            </a:r>
            <a:r>
              <a:rPr lang="en-US" dirty="0"/>
              <a:t>[V];</a:t>
            </a:r>
          </a:p>
          <a:p>
            <a:r>
              <a:rPr lang="en-US" dirty="0"/>
              <a:t>//int </a:t>
            </a:r>
            <a:r>
              <a:rPr lang="en-US" dirty="0" err="1"/>
              <a:t>unexecuted_tasks</a:t>
            </a:r>
            <a:r>
              <a:rPr lang="en-US" dirty="0"/>
              <a:t>[V];</a:t>
            </a:r>
          </a:p>
          <a:p>
            <a:r>
              <a:rPr lang="en-US" dirty="0"/>
              <a:t>int </a:t>
            </a:r>
            <a:r>
              <a:rPr lang="en-US" dirty="0" err="1"/>
              <a:t>unlocked_tasks</a:t>
            </a:r>
            <a:r>
              <a:rPr lang="en-US" dirty="0"/>
              <a:t>[V];</a:t>
            </a:r>
          </a:p>
          <a:p>
            <a:r>
              <a:rPr lang="en-US" dirty="0"/>
              <a:t>//int </a:t>
            </a:r>
            <a:r>
              <a:rPr lang="en-US" dirty="0" err="1"/>
              <a:t>exe_time</a:t>
            </a:r>
            <a:r>
              <a:rPr lang="en-US" dirty="0"/>
              <a:t>[C+1];       // 3 cores and cloud. // Simultaneously to allot time</a:t>
            </a:r>
          </a:p>
          <a:p>
            <a:r>
              <a:rPr lang="en-US" dirty="0"/>
              <a:t>//int </a:t>
            </a:r>
            <a:r>
              <a:rPr lang="en-US" dirty="0" err="1"/>
              <a:t>count_unlocked</a:t>
            </a:r>
            <a:r>
              <a:rPr lang="en-US" dirty="0"/>
              <a:t>=0;</a:t>
            </a:r>
          </a:p>
          <a:p>
            <a:r>
              <a:rPr lang="en-US" dirty="0"/>
              <a:t>int </a:t>
            </a:r>
            <a:r>
              <a:rPr lang="en-US" dirty="0" err="1"/>
              <a:t>pred</a:t>
            </a:r>
            <a:r>
              <a:rPr lang="en-US" dirty="0"/>
              <a:t>[V];</a:t>
            </a:r>
          </a:p>
          <a:p>
            <a:r>
              <a:rPr lang="en-US" dirty="0"/>
              <a:t>int count5=0;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V;i</a:t>
            </a:r>
            <a:r>
              <a:rPr lang="en-US" dirty="0"/>
              <a:t>++){     // </a:t>
            </a:r>
            <a:r>
              <a:rPr lang="en-US" dirty="0" err="1"/>
              <a:t>Clearning</a:t>
            </a:r>
            <a:r>
              <a:rPr lang="en-US" dirty="0"/>
              <a:t> junk values</a:t>
            </a:r>
          </a:p>
          <a:p>
            <a:r>
              <a:rPr lang="en-US" dirty="0"/>
              <a:t>    </a:t>
            </a:r>
            <a:r>
              <a:rPr lang="en-US" dirty="0" err="1"/>
              <a:t>unlocked_tasks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</a:t>
            </a:r>
            <a:r>
              <a:rPr lang="en-US" dirty="0" err="1"/>
              <a:t>executed_tasks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2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D023E8-1EFB-4963-884D-7CAC2030FE1D}"/>
              </a:ext>
            </a:extLst>
          </p:cNvPr>
          <p:cNvSpPr txBox="1"/>
          <p:nvPr/>
        </p:nvSpPr>
        <p:spPr>
          <a:xfrm>
            <a:off x="3047215" y="-77297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Exe_current</a:t>
            </a:r>
            <a:r>
              <a:rPr lang="en-US" dirty="0"/>
              <a:t> = </a:t>
            </a:r>
            <a:r>
              <a:rPr lang="en-US" dirty="0" err="1"/>
              <a:t>priority_index</a:t>
            </a:r>
            <a:r>
              <a:rPr lang="en-US" dirty="0"/>
              <a:t>[0];  // Starting Execution on the first task.</a:t>
            </a:r>
          </a:p>
          <a:p>
            <a:r>
              <a:rPr lang="en-US" dirty="0" err="1"/>
              <a:t>executed_tasks</a:t>
            </a:r>
            <a:r>
              <a:rPr lang="en-US" dirty="0"/>
              <a:t>[0] = </a:t>
            </a:r>
            <a:r>
              <a:rPr lang="en-US" dirty="0" err="1"/>
              <a:t>priority_index</a:t>
            </a:r>
            <a:r>
              <a:rPr lang="en-US" dirty="0"/>
              <a:t>[0];</a:t>
            </a:r>
          </a:p>
          <a:p>
            <a:r>
              <a:rPr lang="en-US" dirty="0"/>
              <a:t>unlock(graph, </a:t>
            </a:r>
            <a:r>
              <a:rPr lang="en-US" dirty="0" err="1"/>
              <a:t>Exe_current</a:t>
            </a:r>
            <a:r>
              <a:rPr lang="en-US" dirty="0"/>
              <a:t>, </a:t>
            </a:r>
            <a:r>
              <a:rPr lang="en-US" dirty="0" err="1"/>
              <a:t>unlocked_tasks</a:t>
            </a:r>
            <a:r>
              <a:rPr lang="en-US" dirty="0"/>
              <a:t>); // All positive values in the </a:t>
            </a:r>
            <a:r>
              <a:rPr lang="en-US" dirty="0" err="1"/>
              <a:t>unlocked_tasks</a:t>
            </a:r>
            <a:r>
              <a:rPr lang="en-US" dirty="0"/>
              <a:t> are the successors of currently executed task.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for(int hp=0; hp&lt;V; hp++){  // hp = high priority</a:t>
            </a:r>
          </a:p>
          <a:p>
            <a:r>
              <a:rPr lang="en-US" dirty="0"/>
              <a:t>if(</a:t>
            </a:r>
            <a:r>
              <a:rPr lang="en-US" dirty="0" err="1"/>
              <a:t>checkifpresent</a:t>
            </a:r>
            <a:r>
              <a:rPr lang="en-US" dirty="0"/>
              <a:t>(</a:t>
            </a:r>
            <a:r>
              <a:rPr lang="en-US" dirty="0" err="1"/>
              <a:t>priority_index</a:t>
            </a:r>
            <a:r>
              <a:rPr lang="en-US" dirty="0"/>
              <a:t>[hp], </a:t>
            </a:r>
            <a:r>
              <a:rPr lang="en-US" dirty="0" err="1"/>
              <a:t>unlocked_tasks</a:t>
            </a:r>
            <a:r>
              <a:rPr lang="en-US" dirty="0"/>
              <a:t>) == 1){   // checking if priority index[hp] is present in </a:t>
            </a:r>
            <a:r>
              <a:rPr lang="en-US" dirty="0" err="1"/>
              <a:t>unlocked_tasks</a:t>
            </a:r>
            <a:r>
              <a:rPr lang="en-US" dirty="0"/>
              <a:t> array.</a:t>
            </a:r>
          </a:p>
          <a:p>
            <a:r>
              <a:rPr lang="en-US" dirty="0"/>
              <a:t>// Now check if all the predecessors of hp element are already executed.</a:t>
            </a:r>
          </a:p>
          <a:p>
            <a:r>
              <a:rPr lang="en-US" dirty="0"/>
              <a:t>for (int p = 0; p&lt;V; p++){       // p= </a:t>
            </a:r>
            <a:r>
              <a:rPr lang="en-US" dirty="0" err="1"/>
              <a:t>pred</a:t>
            </a:r>
            <a:endParaRPr lang="en-US" dirty="0"/>
          </a:p>
          <a:p>
            <a:r>
              <a:rPr lang="en-US" dirty="0"/>
              <a:t>    if(graph[p][hp] == 1){</a:t>
            </a:r>
          </a:p>
          <a:p>
            <a:r>
              <a:rPr lang="en-US" dirty="0"/>
              <a:t>        </a:t>
            </a:r>
            <a:r>
              <a:rPr lang="en-US" dirty="0" err="1"/>
              <a:t>pred</a:t>
            </a:r>
            <a:r>
              <a:rPr lang="en-US" dirty="0"/>
              <a:t>[count5] = p;</a:t>
            </a:r>
          </a:p>
          <a:p>
            <a:r>
              <a:rPr lang="en-US" dirty="0"/>
              <a:t>        count5 +=1;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bool flag=1;</a:t>
            </a:r>
          </a:p>
          <a:p>
            <a:r>
              <a:rPr lang="en-US" dirty="0"/>
              <a:t>int </a:t>
            </a:r>
            <a:r>
              <a:rPr lang="en-US" dirty="0" err="1"/>
              <a:t>ans</a:t>
            </a:r>
            <a:r>
              <a:rPr lang="en-US" dirty="0"/>
              <a:t>[V];</a:t>
            </a:r>
          </a:p>
          <a:p>
            <a:r>
              <a:rPr lang="en-US" dirty="0"/>
              <a:t>    for(int </a:t>
            </a:r>
            <a:r>
              <a:rPr lang="en-US" dirty="0" err="1"/>
              <a:t>cnt</a:t>
            </a:r>
            <a:r>
              <a:rPr lang="en-US" dirty="0"/>
              <a:t> = 0; </a:t>
            </a:r>
            <a:r>
              <a:rPr lang="en-US" dirty="0" err="1"/>
              <a:t>cnt</a:t>
            </a:r>
            <a:r>
              <a:rPr lang="en-US" dirty="0"/>
              <a:t>&lt;=count5; </a:t>
            </a:r>
            <a:r>
              <a:rPr lang="en-US" dirty="0" err="1"/>
              <a:t>cnt</a:t>
            </a:r>
            <a:r>
              <a:rPr lang="en-US" dirty="0"/>
              <a:t>++){</a:t>
            </a:r>
          </a:p>
          <a:p>
            <a:r>
              <a:rPr lang="en-US" dirty="0"/>
              <a:t>        if(</a:t>
            </a:r>
            <a:r>
              <a:rPr lang="en-US" dirty="0" err="1"/>
              <a:t>checkifpresent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cnt</a:t>
            </a:r>
            <a:r>
              <a:rPr lang="en-US" dirty="0"/>
              <a:t>], </a:t>
            </a:r>
            <a:r>
              <a:rPr lang="en-US" dirty="0" err="1"/>
              <a:t>executed_tasks</a:t>
            </a:r>
            <a:r>
              <a:rPr lang="en-US" dirty="0"/>
              <a:t>) == 1){</a:t>
            </a:r>
          </a:p>
          <a:p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[</a:t>
            </a:r>
            <a:r>
              <a:rPr lang="en-US" dirty="0" err="1"/>
              <a:t>cnt</a:t>
            </a:r>
            <a:r>
              <a:rPr lang="en-US" dirty="0"/>
              <a:t>] == 1;</a:t>
            </a:r>
          </a:p>
          <a:p>
            <a:r>
              <a:rPr lang="en-US" dirty="0"/>
              <a:t>       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1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FFE985-BAF7-41C2-9631-CAD074119020}"/>
              </a:ext>
            </a:extLst>
          </p:cNvPr>
          <p:cNvSpPr txBox="1"/>
          <p:nvPr/>
        </p:nvSpPr>
        <p:spPr>
          <a:xfrm>
            <a:off x="3047215" y="199702"/>
            <a:ext cx="60944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bool flag = 0;</a:t>
            </a:r>
          </a:p>
          <a:p>
            <a:r>
              <a:rPr lang="en-US" dirty="0"/>
              <a:t>for(int cnt1 = 0; cnt1 &lt;count5; cnt1++){</a:t>
            </a:r>
          </a:p>
          <a:p>
            <a:r>
              <a:rPr lang="en-US" dirty="0"/>
              <a:t>    if(</a:t>
            </a:r>
            <a:r>
              <a:rPr lang="en-US" dirty="0" err="1"/>
              <a:t>ans</a:t>
            </a:r>
            <a:r>
              <a:rPr lang="en-US" dirty="0"/>
              <a:t>[cnt1] != 1){</a:t>
            </a:r>
          </a:p>
          <a:p>
            <a:r>
              <a:rPr lang="en-US" dirty="0"/>
              <a:t>        flag = 1;</a:t>
            </a:r>
          </a:p>
          <a:p>
            <a:r>
              <a:rPr lang="en-US" dirty="0"/>
              <a:t>        </a:t>
            </a:r>
            <a:r>
              <a:rPr lang="en-US" dirty="0" err="1"/>
              <a:t>goto</a:t>
            </a:r>
            <a:r>
              <a:rPr lang="en-US" dirty="0"/>
              <a:t> statement;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                  /*     // If flag = 0 that means all its </a:t>
            </a:r>
            <a:r>
              <a:rPr lang="en-US" dirty="0" err="1"/>
              <a:t>pred</a:t>
            </a:r>
            <a:r>
              <a:rPr lang="en-US" dirty="0"/>
              <a:t> are executed, else some of the </a:t>
            </a:r>
            <a:r>
              <a:rPr lang="en-US" dirty="0" err="1"/>
              <a:t>pred</a:t>
            </a:r>
            <a:r>
              <a:rPr lang="en-US" dirty="0"/>
              <a:t> are not executed.     */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Schedule the cores and the cloud for the task</a:t>
            </a:r>
          </a:p>
          <a:p>
            <a:r>
              <a:rPr lang="en-US" dirty="0"/>
              <a:t>unlock(graph, </a:t>
            </a:r>
            <a:r>
              <a:rPr lang="en-US" dirty="0" err="1"/>
              <a:t>priority_index</a:t>
            </a:r>
            <a:r>
              <a:rPr lang="en-US" dirty="0"/>
              <a:t>[hp], </a:t>
            </a:r>
            <a:r>
              <a:rPr lang="en-US" dirty="0" err="1"/>
              <a:t>unlocked_tasks</a:t>
            </a:r>
            <a:r>
              <a:rPr lang="en-US" dirty="0"/>
              <a:t>);</a:t>
            </a:r>
          </a:p>
          <a:p>
            <a:r>
              <a:rPr lang="en-US" dirty="0" err="1"/>
              <a:t>executed_tasks</a:t>
            </a:r>
            <a:r>
              <a:rPr lang="en-US" dirty="0"/>
              <a:t>[hp] = hp;</a:t>
            </a:r>
          </a:p>
          <a:p>
            <a:r>
              <a:rPr lang="en-US" dirty="0" err="1"/>
              <a:t>priority_index</a:t>
            </a:r>
            <a:r>
              <a:rPr lang="en-US" dirty="0"/>
              <a:t>[hp] = -1;</a:t>
            </a:r>
          </a:p>
          <a:p>
            <a:r>
              <a:rPr lang="en-US" dirty="0"/>
              <a:t>count5=0;</a:t>
            </a:r>
          </a:p>
          <a:p>
            <a:r>
              <a:rPr lang="en-US" dirty="0" err="1"/>
              <a:t>cout</a:t>
            </a:r>
            <a:r>
              <a:rPr lang="en-US" dirty="0"/>
              <a:t> &lt;&lt; "hey";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statement: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" ";       // if there is a situation where all its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are not executed still, then print that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//int core1 = 0, core2=0, core3=0, cloud=0;</a:t>
            </a:r>
          </a:p>
          <a:p>
            <a:r>
              <a:rPr lang="en-US" dirty="0"/>
              <a:t>int tcore1 =0, tcore2=0, tcore3=0, </a:t>
            </a:r>
            <a:r>
              <a:rPr lang="en-US" dirty="0" err="1"/>
              <a:t>tcloud</a:t>
            </a:r>
            <a:r>
              <a:rPr lang="en-US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1237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850FB-4863-4C55-AB6B-487B49FAFA3B}"/>
              </a:ext>
            </a:extLst>
          </p:cNvPr>
          <p:cNvSpPr txBox="1"/>
          <p:nvPr/>
        </p:nvSpPr>
        <p:spPr>
          <a:xfrm>
            <a:off x="2981228" y="0"/>
            <a:ext cx="60944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Time schedule for task 1:</a:t>
            </a:r>
          </a:p>
          <a:p>
            <a:r>
              <a:rPr lang="en-US" dirty="0" err="1"/>
              <a:t>tcloud</a:t>
            </a:r>
            <a:r>
              <a:rPr lang="en-US" dirty="0"/>
              <a:t> = </a:t>
            </a:r>
            <a:r>
              <a:rPr lang="en-US" dirty="0" err="1"/>
              <a:t>T_re</a:t>
            </a:r>
            <a:r>
              <a:rPr lang="en-US" dirty="0"/>
              <a:t>[0];</a:t>
            </a:r>
          </a:p>
          <a:p>
            <a:r>
              <a:rPr lang="en-US" dirty="0"/>
              <a:t>tcore1 = tasks[0][0];</a:t>
            </a:r>
          </a:p>
          <a:p>
            <a:r>
              <a:rPr lang="en-US" dirty="0"/>
              <a:t>tcore2 = tasks[0][1];</a:t>
            </a:r>
          </a:p>
          <a:p>
            <a:r>
              <a:rPr lang="en-US" dirty="0"/>
              <a:t>tcore3 = tasks[0][2];</a:t>
            </a:r>
          </a:p>
          <a:p>
            <a:r>
              <a:rPr lang="en-US" dirty="0"/>
              <a:t>int </a:t>
            </a:r>
            <a:r>
              <a:rPr lang="en-US" dirty="0" err="1"/>
              <a:t>endtime</a:t>
            </a:r>
            <a:r>
              <a:rPr lang="en-US" dirty="0"/>
              <a:t>[C+1];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endtime</a:t>
            </a:r>
            <a:r>
              <a:rPr lang="en-US" dirty="0"/>
              <a:t>[0] = tcore1;</a:t>
            </a:r>
          </a:p>
          <a:p>
            <a:r>
              <a:rPr lang="en-US" dirty="0" err="1"/>
              <a:t>endtime</a:t>
            </a:r>
            <a:r>
              <a:rPr lang="en-US" dirty="0"/>
              <a:t>[1] = tcore2;</a:t>
            </a:r>
          </a:p>
          <a:p>
            <a:r>
              <a:rPr lang="en-US" dirty="0" err="1"/>
              <a:t>endtime</a:t>
            </a:r>
            <a:r>
              <a:rPr lang="en-US" dirty="0"/>
              <a:t>[2] = tcore3;</a:t>
            </a:r>
          </a:p>
          <a:p>
            <a:r>
              <a:rPr lang="en-US" dirty="0" err="1"/>
              <a:t>endtime</a:t>
            </a:r>
            <a:r>
              <a:rPr lang="en-US" dirty="0"/>
              <a:t>[3] = </a:t>
            </a:r>
            <a:r>
              <a:rPr lang="en-US" dirty="0" err="1"/>
              <a:t>tcloud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min = minimum(</a:t>
            </a:r>
            <a:r>
              <a:rPr lang="en-US" dirty="0" err="1"/>
              <a:t>endtime</a:t>
            </a:r>
            <a:r>
              <a:rPr lang="en-US" dirty="0"/>
              <a:t>, C);</a:t>
            </a:r>
          </a:p>
          <a:p>
            <a:r>
              <a:rPr lang="en-US" dirty="0"/>
              <a:t>int </a:t>
            </a:r>
            <a:r>
              <a:rPr lang="en-US" dirty="0" err="1"/>
              <a:t>first_minIndex</a:t>
            </a:r>
            <a:r>
              <a:rPr lang="en-US" dirty="0"/>
              <a:t> = </a:t>
            </a:r>
            <a:r>
              <a:rPr lang="en-US" dirty="0" err="1"/>
              <a:t>minimum_index</a:t>
            </a:r>
            <a:r>
              <a:rPr lang="en-US" dirty="0"/>
              <a:t>(</a:t>
            </a:r>
            <a:r>
              <a:rPr lang="en-US" dirty="0" err="1"/>
              <a:t>endtime</a:t>
            </a:r>
            <a:r>
              <a:rPr lang="en-US" dirty="0"/>
              <a:t>, C);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&lt;C+1;i++){</a:t>
            </a:r>
          </a:p>
          <a:p>
            <a:r>
              <a:rPr lang="en-US" dirty="0"/>
              <a:t>    </a:t>
            </a:r>
            <a:r>
              <a:rPr lang="en-US" dirty="0" err="1"/>
              <a:t>endtime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min;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</a:t>
            </a:r>
            <a:r>
              <a:rPr lang="en-US" dirty="0" err="1"/>
              <a:t>minIndex</a:t>
            </a:r>
            <a:r>
              <a:rPr lang="en-US" dirty="0"/>
              <a:t>;</a:t>
            </a:r>
          </a:p>
          <a:p>
            <a:r>
              <a:rPr lang="en-US" dirty="0"/>
              <a:t>int </a:t>
            </a:r>
            <a:r>
              <a:rPr lang="en-US" dirty="0" err="1"/>
              <a:t>tendtime</a:t>
            </a:r>
            <a:r>
              <a:rPr lang="en-US" dirty="0"/>
              <a:t>[C+1];  // temp </a:t>
            </a:r>
            <a:r>
              <a:rPr lang="en-US" dirty="0" err="1"/>
              <a:t>endtime</a:t>
            </a:r>
            <a:endParaRPr lang="en-US" dirty="0"/>
          </a:p>
          <a:p>
            <a:r>
              <a:rPr lang="da-DK" dirty="0"/>
              <a:t>int task_endtime[V];</a:t>
            </a:r>
          </a:p>
          <a:p>
            <a:r>
              <a:rPr lang="da-DK" dirty="0"/>
              <a:t>task_endtime[0] = endtime[0];   // task 1 end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9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2B1AF-E6F0-41BA-BBED-5BA9112C3694}"/>
              </a:ext>
            </a:extLst>
          </p:cNvPr>
          <p:cNvSpPr txBox="1"/>
          <p:nvPr/>
        </p:nvSpPr>
        <p:spPr>
          <a:xfrm>
            <a:off x="2915240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now, program working till 1st iteration, now iterate to all other nodes of the graph to determine the final </a:t>
            </a:r>
            <a:r>
              <a:rPr lang="en-US" dirty="0" err="1"/>
              <a:t>endtime</a:t>
            </a:r>
            <a:r>
              <a:rPr lang="en-US" dirty="0"/>
              <a:t> of execution</a:t>
            </a:r>
          </a:p>
          <a:p>
            <a:r>
              <a:rPr lang="en-US" dirty="0"/>
              <a:t>int power[C+1];</a:t>
            </a:r>
          </a:p>
          <a:p>
            <a:r>
              <a:rPr lang="en-US" dirty="0"/>
              <a:t>power[0] = 1;</a:t>
            </a:r>
          </a:p>
          <a:p>
            <a:r>
              <a:rPr lang="en-US" dirty="0"/>
              <a:t>power[1] = 2;</a:t>
            </a:r>
          </a:p>
          <a:p>
            <a:r>
              <a:rPr lang="en-US" dirty="0"/>
              <a:t>power[2] = 4;</a:t>
            </a:r>
          </a:p>
          <a:p>
            <a:r>
              <a:rPr lang="en-US" dirty="0"/>
              <a:t>power[3] = Ts * 0.5;     // sending time x 0.5;</a:t>
            </a:r>
          </a:p>
          <a:p>
            <a:r>
              <a:rPr lang="en-US" dirty="0"/>
              <a:t>int energy = 0;</a:t>
            </a:r>
          </a:p>
          <a:p>
            <a:r>
              <a:rPr lang="en-US" dirty="0"/>
              <a:t>int </a:t>
            </a:r>
            <a:r>
              <a:rPr lang="en-US" dirty="0" err="1"/>
              <a:t>Total_time</a:t>
            </a:r>
            <a:r>
              <a:rPr lang="en-US" dirty="0"/>
              <a:t> = 0;</a:t>
            </a:r>
          </a:p>
          <a:p>
            <a:r>
              <a:rPr lang="en-US" dirty="0"/>
              <a:t>energy = </a:t>
            </a:r>
            <a:r>
              <a:rPr lang="en-US" dirty="0" err="1"/>
              <a:t>endtime</a:t>
            </a:r>
            <a:r>
              <a:rPr lang="en-US" dirty="0"/>
              <a:t>[0] * power[</a:t>
            </a:r>
            <a:r>
              <a:rPr lang="en-US" dirty="0" err="1"/>
              <a:t>first_minIndex</a:t>
            </a:r>
            <a:r>
              <a:rPr lang="en-US" dirty="0"/>
              <a:t>];  // assigning energy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first_minIndex</a:t>
            </a:r>
            <a:r>
              <a:rPr lang="en-US" dirty="0"/>
              <a:t> is " &lt;&lt; </a:t>
            </a:r>
            <a:r>
              <a:rPr lang="en-US" dirty="0" err="1"/>
              <a:t>first_minIndex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//</a:t>
            </a: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nTask</a:t>
            </a:r>
            <a:r>
              <a:rPr lang="en-US" dirty="0"/>
              <a:t> " &lt;&lt; 1 &lt;&lt; " was executed in " &lt;&lt; </a:t>
            </a:r>
            <a:r>
              <a:rPr lang="en-US" dirty="0" err="1"/>
              <a:t>first_minIndex</a:t>
            </a:r>
            <a:r>
              <a:rPr lang="en-US" dirty="0"/>
              <a:t> + 1 &lt;&lt; " with an </a:t>
            </a:r>
            <a:r>
              <a:rPr lang="en-US" dirty="0" err="1"/>
              <a:t>endtime</a:t>
            </a:r>
            <a:r>
              <a:rPr lang="en-US" dirty="0"/>
              <a:t> of " &lt;&lt; </a:t>
            </a:r>
            <a:r>
              <a:rPr lang="en-US" dirty="0" err="1"/>
              <a:t>endtime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int </a:t>
            </a:r>
            <a:r>
              <a:rPr lang="en-US" dirty="0" err="1"/>
              <a:t>initTime</a:t>
            </a:r>
            <a:r>
              <a:rPr lang="en-US" dirty="0"/>
              <a:t> = </a:t>
            </a:r>
            <a:r>
              <a:rPr lang="en-US" dirty="0" err="1"/>
              <a:t>endtime</a:t>
            </a:r>
            <a:r>
              <a:rPr lang="en-US" dirty="0"/>
              <a:t>[0];</a:t>
            </a:r>
          </a:p>
          <a:p>
            <a:r>
              <a:rPr lang="en-US" dirty="0"/>
              <a:t>int seq[V];  // initial scheduling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seq[0] = </a:t>
            </a:r>
            <a:r>
              <a:rPr lang="en-US" dirty="0" err="1"/>
              <a:t>first_minIndex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for(int p=0; p&lt;V; p++){</a:t>
            </a:r>
          </a:p>
          <a:p>
            <a:r>
              <a:rPr lang="en-US" dirty="0"/>
              <a:t>    int </a:t>
            </a:r>
            <a:r>
              <a:rPr lang="en-US" dirty="0" err="1"/>
              <a:t>pTask</a:t>
            </a:r>
            <a:r>
              <a:rPr lang="en-US" dirty="0"/>
              <a:t> = </a:t>
            </a:r>
            <a:r>
              <a:rPr lang="en-US" dirty="0" err="1"/>
              <a:t>priority_index</a:t>
            </a:r>
            <a:r>
              <a:rPr lang="en-US" dirty="0"/>
              <a:t>[p];     // present task starts from the second element in priority matrix.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288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507D0-32CB-4280-8F2A-6BEBDD7C05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2912" y="577479"/>
            <a:ext cx="7428082" cy="5571065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9F5D6-DEE7-4165-8D95-89D39E9D45DD}"/>
              </a:ext>
            </a:extLst>
          </p:cNvPr>
          <p:cNvSpPr txBox="1"/>
          <p:nvPr/>
        </p:nvSpPr>
        <p:spPr>
          <a:xfrm>
            <a:off x="4714211" y="6233041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Graph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255A5-46CF-4F34-989B-C6D837FFDF8F}"/>
              </a:ext>
            </a:extLst>
          </p:cNvPr>
          <p:cNvSpPr txBox="1"/>
          <p:nvPr/>
        </p:nvSpPr>
        <p:spPr>
          <a:xfrm>
            <a:off x="3048786" y="0"/>
            <a:ext cx="6094428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tcloud</a:t>
            </a:r>
            <a:r>
              <a:rPr lang="en-US" dirty="0"/>
              <a:t> = </a:t>
            </a:r>
            <a:r>
              <a:rPr lang="en-US" dirty="0" err="1"/>
              <a:t>T_re</a:t>
            </a:r>
            <a:r>
              <a:rPr lang="en-US" dirty="0"/>
              <a:t>[</a:t>
            </a:r>
            <a:r>
              <a:rPr lang="en-US" dirty="0" err="1"/>
              <a:t>pTask</a:t>
            </a:r>
            <a:r>
              <a:rPr lang="en-US" dirty="0"/>
              <a:t>];</a:t>
            </a:r>
          </a:p>
          <a:p>
            <a:r>
              <a:rPr lang="en-US" dirty="0"/>
              <a:t>    tcore1 = tasks[</a:t>
            </a:r>
            <a:r>
              <a:rPr lang="en-US" dirty="0" err="1"/>
              <a:t>pTask</a:t>
            </a:r>
            <a:r>
              <a:rPr lang="en-US" dirty="0"/>
              <a:t>][0];</a:t>
            </a:r>
          </a:p>
          <a:p>
            <a:r>
              <a:rPr lang="en-US" dirty="0"/>
              <a:t>    tcore2 = tasks[</a:t>
            </a:r>
            <a:r>
              <a:rPr lang="en-US" dirty="0" err="1"/>
              <a:t>pTask</a:t>
            </a:r>
            <a:r>
              <a:rPr lang="en-US" dirty="0"/>
              <a:t>][1];</a:t>
            </a:r>
          </a:p>
          <a:p>
            <a:r>
              <a:rPr lang="en-US" dirty="0"/>
              <a:t>    tcore3 = tasks[</a:t>
            </a:r>
            <a:r>
              <a:rPr lang="en-US" dirty="0" err="1"/>
              <a:t>pTask</a:t>
            </a:r>
            <a:r>
              <a:rPr lang="en-US" dirty="0"/>
              <a:t>][2];</a:t>
            </a:r>
          </a:p>
          <a:p>
            <a:r>
              <a:rPr lang="en-US" dirty="0"/>
              <a:t>// check if the parents '</a:t>
            </a:r>
            <a:r>
              <a:rPr lang="en-US" dirty="0" err="1"/>
              <a:t>task_endtimes</a:t>
            </a:r>
            <a:r>
              <a:rPr lang="en-US" dirty="0"/>
              <a:t>' are greater than the '</a:t>
            </a:r>
            <a:r>
              <a:rPr lang="en-US" dirty="0" err="1"/>
              <a:t>endtime</a:t>
            </a:r>
            <a:r>
              <a:rPr lang="en-US" dirty="0"/>
              <a:t>'. If they are greater then update the '</a:t>
            </a:r>
            <a:r>
              <a:rPr lang="en-US" dirty="0" err="1"/>
              <a:t>endtime</a:t>
            </a:r>
            <a:r>
              <a:rPr lang="en-US" dirty="0"/>
              <a:t>'</a:t>
            </a:r>
          </a:p>
          <a:p>
            <a:r>
              <a:rPr lang="en-US" dirty="0"/>
              <a:t>    for(int h=0; h&lt;V; h++){               // h = each of the parent</a:t>
            </a:r>
          </a:p>
          <a:p>
            <a:r>
              <a:rPr lang="en-US" dirty="0"/>
              <a:t>        if(graph[h][</a:t>
            </a:r>
            <a:r>
              <a:rPr lang="en-US" dirty="0" err="1"/>
              <a:t>pTask</a:t>
            </a:r>
            <a:r>
              <a:rPr lang="en-US" dirty="0"/>
              <a:t>] == 1){          // find parents</a:t>
            </a:r>
          </a:p>
          <a:p>
            <a:r>
              <a:rPr lang="en-US" dirty="0"/>
              <a:t>            for(int temp=0; temp&lt;C+1; temp++){   // check if c1,c2,c3 or cloud times are less than </a:t>
            </a:r>
            <a:r>
              <a:rPr lang="en-US" dirty="0" err="1"/>
              <a:t>taskend</a:t>
            </a:r>
            <a:r>
              <a:rPr lang="en-US" dirty="0"/>
              <a:t> time of parent, then update it</a:t>
            </a:r>
          </a:p>
          <a:p>
            <a:r>
              <a:rPr lang="en-US" dirty="0"/>
              <a:t>            if(</a:t>
            </a:r>
            <a:r>
              <a:rPr lang="en-US" dirty="0" err="1"/>
              <a:t>task_endtime</a:t>
            </a:r>
            <a:r>
              <a:rPr lang="en-US" dirty="0"/>
              <a:t>[h] &gt; </a:t>
            </a:r>
            <a:r>
              <a:rPr lang="en-US" dirty="0" err="1"/>
              <a:t>endtime</a:t>
            </a:r>
            <a:r>
              <a:rPr lang="en-US" dirty="0"/>
              <a:t>[temp]){ // because all parents need to be executed before their children</a:t>
            </a:r>
          </a:p>
          <a:p>
            <a:r>
              <a:rPr lang="en-US" dirty="0"/>
              <a:t>                </a:t>
            </a:r>
            <a:r>
              <a:rPr lang="en-US" dirty="0" err="1"/>
              <a:t>endtime</a:t>
            </a:r>
            <a:r>
              <a:rPr lang="en-US" dirty="0"/>
              <a:t>[temp] = </a:t>
            </a:r>
            <a:r>
              <a:rPr lang="en-US" dirty="0" err="1"/>
              <a:t>task_endtime</a:t>
            </a:r>
            <a:r>
              <a:rPr lang="en-US" dirty="0"/>
              <a:t>[h];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   </a:t>
            </a:r>
            <a:r>
              <a:rPr lang="en-US" dirty="0" err="1"/>
              <a:t>tendtime</a:t>
            </a:r>
            <a:r>
              <a:rPr lang="en-US" dirty="0"/>
              <a:t>[0] = </a:t>
            </a:r>
            <a:r>
              <a:rPr lang="en-US" dirty="0" err="1"/>
              <a:t>endtime</a:t>
            </a:r>
            <a:r>
              <a:rPr lang="en-US" dirty="0"/>
              <a:t>[0] + tcore1;</a:t>
            </a:r>
          </a:p>
          <a:p>
            <a:r>
              <a:rPr lang="en-US" dirty="0"/>
              <a:t>    </a:t>
            </a:r>
            <a:r>
              <a:rPr lang="en-US" dirty="0" err="1"/>
              <a:t>tendtime</a:t>
            </a:r>
            <a:r>
              <a:rPr lang="en-US" dirty="0"/>
              <a:t>[1] = </a:t>
            </a:r>
            <a:r>
              <a:rPr lang="en-US" dirty="0" err="1"/>
              <a:t>endtime</a:t>
            </a:r>
            <a:r>
              <a:rPr lang="en-US" dirty="0"/>
              <a:t>[1] + tcore2;</a:t>
            </a:r>
          </a:p>
          <a:p>
            <a:r>
              <a:rPr lang="en-US" dirty="0"/>
              <a:t>    </a:t>
            </a:r>
            <a:r>
              <a:rPr lang="en-US" dirty="0" err="1"/>
              <a:t>tendtime</a:t>
            </a:r>
            <a:r>
              <a:rPr lang="en-US" dirty="0"/>
              <a:t>[2] = </a:t>
            </a:r>
            <a:r>
              <a:rPr lang="en-US" dirty="0" err="1"/>
              <a:t>endtime</a:t>
            </a:r>
            <a:r>
              <a:rPr lang="en-US" dirty="0"/>
              <a:t>[2] + tcore3;</a:t>
            </a:r>
          </a:p>
          <a:p>
            <a:r>
              <a:rPr lang="en-US" dirty="0"/>
              <a:t>    </a:t>
            </a:r>
            <a:r>
              <a:rPr lang="en-US" dirty="0" err="1"/>
              <a:t>tendtime</a:t>
            </a:r>
            <a:r>
              <a:rPr lang="en-US" dirty="0"/>
              <a:t>[3] = </a:t>
            </a:r>
            <a:r>
              <a:rPr lang="en-US" dirty="0" err="1"/>
              <a:t>endtime</a:t>
            </a:r>
            <a:r>
              <a:rPr lang="en-US" dirty="0"/>
              <a:t>[3] + </a:t>
            </a:r>
            <a:r>
              <a:rPr lang="en-US" dirty="0" err="1"/>
              <a:t>tcloud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min = minimum(</a:t>
            </a:r>
            <a:r>
              <a:rPr lang="en-US" dirty="0" err="1"/>
              <a:t>tendtime</a:t>
            </a:r>
            <a:r>
              <a:rPr lang="en-US" dirty="0"/>
              <a:t>, C);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0219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1A00A-DD15-4716-B114-55F24C46D9D2}"/>
              </a:ext>
            </a:extLst>
          </p:cNvPr>
          <p:cNvSpPr txBox="1"/>
          <p:nvPr/>
        </p:nvSpPr>
        <p:spPr>
          <a:xfrm>
            <a:off x="2981227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minIndex</a:t>
            </a:r>
            <a:r>
              <a:rPr lang="en-US" dirty="0"/>
              <a:t> = </a:t>
            </a:r>
            <a:r>
              <a:rPr lang="en-US" dirty="0" err="1"/>
              <a:t>minimum_index</a:t>
            </a:r>
            <a:r>
              <a:rPr lang="en-US" dirty="0"/>
              <a:t>(</a:t>
            </a:r>
            <a:r>
              <a:rPr lang="en-US" dirty="0" err="1"/>
              <a:t>tendtime,C</a:t>
            </a:r>
            <a:r>
              <a:rPr lang="en-US" dirty="0"/>
              <a:t>);</a:t>
            </a:r>
          </a:p>
          <a:p>
            <a:r>
              <a:rPr lang="en-US" dirty="0"/>
              <a:t>    int </a:t>
            </a:r>
            <a:r>
              <a:rPr lang="en-US" dirty="0" err="1"/>
              <a:t>time_taken</a:t>
            </a:r>
            <a:r>
              <a:rPr lang="en-US" dirty="0"/>
              <a:t> = </a:t>
            </a:r>
            <a:r>
              <a:rPr lang="en-US" dirty="0" err="1"/>
              <a:t>tendtime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 - </a:t>
            </a:r>
            <a:r>
              <a:rPr lang="en-US" dirty="0" err="1"/>
              <a:t>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];</a:t>
            </a:r>
          </a:p>
          <a:p>
            <a:r>
              <a:rPr lang="en-US" dirty="0"/>
              <a:t>    energy = energy + </a:t>
            </a:r>
            <a:r>
              <a:rPr lang="en-US" dirty="0" err="1"/>
              <a:t>time_taken</a:t>
            </a:r>
            <a:r>
              <a:rPr lang="en-US" dirty="0"/>
              <a:t>*power[</a:t>
            </a:r>
            <a:r>
              <a:rPr lang="en-US" dirty="0" err="1"/>
              <a:t>minIndex</a:t>
            </a:r>
            <a:r>
              <a:rPr lang="en-US" dirty="0"/>
              <a:t>];</a:t>
            </a:r>
          </a:p>
          <a:p>
            <a:r>
              <a:rPr lang="en-US" dirty="0" err="1"/>
              <a:t>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 = </a:t>
            </a:r>
            <a:r>
              <a:rPr lang="en-US" dirty="0" err="1"/>
              <a:t>tendtime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task_endtime</a:t>
            </a:r>
            <a:r>
              <a:rPr lang="en-US" dirty="0"/>
              <a:t>[</a:t>
            </a:r>
            <a:r>
              <a:rPr lang="en-US" dirty="0" err="1"/>
              <a:t>pTask</a:t>
            </a:r>
            <a:r>
              <a:rPr lang="en-US" dirty="0"/>
              <a:t>] = </a:t>
            </a:r>
            <a:r>
              <a:rPr lang="en-US" dirty="0" err="1"/>
              <a:t>tendtime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nTask</a:t>
            </a:r>
            <a:r>
              <a:rPr lang="en-US" dirty="0"/>
              <a:t> " &lt;&lt; </a:t>
            </a:r>
            <a:r>
              <a:rPr lang="en-US" dirty="0" err="1"/>
              <a:t>pTask</a:t>
            </a:r>
            <a:r>
              <a:rPr lang="en-US" dirty="0"/>
              <a:t> + 1&lt;&lt; " was executed in " &lt;&lt; </a:t>
            </a:r>
            <a:r>
              <a:rPr lang="en-US" dirty="0" err="1"/>
              <a:t>minIndex</a:t>
            </a:r>
            <a:r>
              <a:rPr lang="en-US" dirty="0"/>
              <a:t> + 1 &lt;&lt; " with an </a:t>
            </a:r>
            <a:r>
              <a:rPr lang="en-US" dirty="0" err="1"/>
              <a:t>endtime</a:t>
            </a:r>
            <a:r>
              <a:rPr lang="en-US" dirty="0"/>
              <a:t> of " &lt;&lt; </a:t>
            </a:r>
            <a:r>
              <a:rPr lang="en-US" dirty="0" err="1"/>
              <a:t>tendtime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 - </a:t>
            </a:r>
            <a:r>
              <a:rPr lang="en-US" dirty="0" err="1"/>
              <a:t>initTime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Total_time</a:t>
            </a:r>
            <a:r>
              <a:rPr lang="en-US" dirty="0"/>
              <a:t> = </a:t>
            </a:r>
            <a:r>
              <a:rPr lang="en-US" dirty="0" err="1"/>
              <a:t>tendtime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 - </a:t>
            </a:r>
            <a:r>
              <a:rPr lang="en-US" dirty="0" err="1"/>
              <a:t>initTime</a:t>
            </a:r>
            <a:r>
              <a:rPr lang="en-US" dirty="0"/>
              <a:t>;</a:t>
            </a:r>
          </a:p>
          <a:p>
            <a:r>
              <a:rPr lang="en-US" dirty="0"/>
              <a:t>    seq[p] = </a:t>
            </a:r>
            <a:r>
              <a:rPr lang="en-US" dirty="0" err="1"/>
              <a:t>minIndex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nTotal</a:t>
            </a:r>
            <a:r>
              <a:rPr lang="en-US" dirty="0"/>
              <a:t> Energy = " &lt;&lt; energy &lt;&lt; </a:t>
            </a:r>
            <a:r>
              <a:rPr lang="en-US" dirty="0" err="1"/>
              <a:t>endl</a:t>
            </a:r>
            <a:r>
              <a:rPr lang="en-US" dirty="0"/>
              <a:t>;       // Total energy of the time scheduled Algorithm</a:t>
            </a:r>
          </a:p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nTotal</a:t>
            </a:r>
            <a:r>
              <a:rPr lang="en-US" dirty="0"/>
              <a:t> Time = " &lt;&lt; </a:t>
            </a:r>
            <a:r>
              <a:rPr lang="en-US" dirty="0" err="1"/>
              <a:t>Total_time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    // Total time taken for the time scheduled algorithm to be executed.</a:t>
            </a:r>
          </a:p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nInitial</a:t>
            </a:r>
            <a:r>
              <a:rPr lang="en-US" dirty="0"/>
              <a:t> Scheduling Result Seq =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printarray1D(</a:t>
            </a:r>
            <a:r>
              <a:rPr lang="en-US" dirty="0" err="1"/>
              <a:t>seq,V</a:t>
            </a:r>
            <a:r>
              <a:rPr lang="en-US" dirty="0"/>
              <a:t>);</a:t>
            </a:r>
          </a:p>
          <a:p>
            <a:r>
              <a:rPr lang="en-US" dirty="0"/>
              <a:t>/* Initial Scheduling ends here */</a:t>
            </a:r>
          </a:p>
          <a:p>
            <a:r>
              <a:rPr lang="en-US" dirty="0"/>
              <a:t>/* Task Migration Algorithm - Working till Here */</a:t>
            </a:r>
          </a:p>
          <a:p>
            <a:r>
              <a:rPr lang="en-US" dirty="0"/>
              <a:t>int seq1[V];</a:t>
            </a:r>
          </a:p>
          <a:p>
            <a:r>
              <a:rPr lang="en-US" dirty="0"/>
              <a:t>//int </a:t>
            </a:r>
            <a:r>
              <a:rPr lang="en-US" dirty="0" err="1"/>
              <a:t>time_power</a:t>
            </a:r>
            <a:r>
              <a:rPr lang="en-US" dirty="0"/>
              <a:t>[V-1][C-1];           // store the </a:t>
            </a:r>
            <a:r>
              <a:rPr lang="en-US" dirty="0" err="1"/>
              <a:t>totol</a:t>
            </a:r>
            <a:r>
              <a:rPr lang="en-US" dirty="0"/>
              <a:t> power and</a:t>
            </a:r>
          </a:p>
        </p:txBody>
      </p:sp>
    </p:spTree>
    <p:extLst>
      <p:ext uri="{BB962C8B-B14F-4D97-AF65-F5344CB8AC3E}">
        <p14:creationId xmlns:p14="http://schemas.microsoft.com/office/powerpoint/2010/main" val="2360839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7C2A1-ED5A-42E0-BABF-74BD09F5664E}"/>
              </a:ext>
            </a:extLst>
          </p:cNvPr>
          <p:cNvSpPr txBox="1"/>
          <p:nvPr/>
        </p:nvSpPr>
        <p:spPr>
          <a:xfrm>
            <a:off x="2962374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energy for all N*K iterations.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for(int t=0; t&lt;V; t++){               // Duplicating seq values for further manipulations</a:t>
            </a:r>
          </a:p>
          <a:p>
            <a:r>
              <a:rPr lang="en-US" dirty="0"/>
              <a:t>    seq1[t] = seq[t];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</a:t>
            </a:r>
            <a:r>
              <a:rPr lang="en-US" dirty="0" err="1"/>
              <a:t>presentTask</a:t>
            </a:r>
            <a:r>
              <a:rPr lang="en-US" dirty="0"/>
              <a:t>;</a:t>
            </a:r>
          </a:p>
          <a:p>
            <a:r>
              <a:rPr lang="en-US" dirty="0"/>
              <a:t>int </a:t>
            </a:r>
            <a:r>
              <a:rPr lang="en-US" dirty="0" err="1"/>
              <a:t>newEndtime</a:t>
            </a:r>
            <a:r>
              <a:rPr lang="en-US" dirty="0"/>
              <a:t>[V];</a:t>
            </a:r>
          </a:p>
          <a:p>
            <a:r>
              <a:rPr lang="en-US" dirty="0"/>
              <a:t>int </a:t>
            </a:r>
            <a:r>
              <a:rPr lang="en-US" dirty="0" err="1"/>
              <a:t>timeCore</a:t>
            </a:r>
            <a:r>
              <a:rPr lang="en-US" dirty="0"/>
              <a:t>[C+1];</a:t>
            </a:r>
          </a:p>
          <a:p>
            <a:r>
              <a:rPr lang="en-US" dirty="0"/>
              <a:t>clear(</a:t>
            </a:r>
            <a:r>
              <a:rPr lang="en-US" dirty="0" err="1"/>
              <a:t>newEndtime</a:t>
            </a:r>
            <a:r>
              <a:rPr lang="en-US" dirty="0"/>
              <a:t>);                 // clear junk values</a:t>
            </a:r>
          </a:p>
          <a:p>
            <a:r>
              <a:rPr lang="en-US" dirty="0"/>
              <a:t>int </a:t>
            </a:r>
            <a:r>
              <a:rPr lang="en-US" dirty="0" err="1"/>
              <a:t>finishTime</a:t>
            </a:r>
            <a:r>
              <a:rPr lang="en-US" dirty="0"/>
              <a:t> = 0;</a:t>
            </a:r>
          </a:p>
          <a:p>
            <a:r>
              <a:rPr lang="en-US" dirty="0"/>
              <a:t>int </a:t>
            </a:r>
            <a:r>
              <a:rPr lang="en-US" dirty="0" err="1"/>
              <a:t>energyTotal</a:t>
            </a:r>
            <a:r>
              <a:rPr lang="en-US" dirty="0"/>
              <a:t> = 0;</a:t>
            </a:r>
          </a:p>
          <a:p>
            <a:r>
              <a:rPr lang="en-US" dirty="0" err="1"/>
              <a:t>timeCore</a:t>
            </a:r>
            <a:r>
              <a:rPr lang="en-US" dirty="0"/>
              <a:t>[0] = 0;</a:t>
            </a:r>
          </a:p>
          <a:p>
            <a:r>
              <a:rPr lang="en-US" dirty="0" err="1"/>
              <a:t>timeCore</a:t>
            </a:r>
            <a:r>
              <a:rPr lang="en-US" dirty="0"/>
              <a:t>[1] = 0;</a:t>
            </a:r>
          </a:p>
          <a:p>
            <a:r>
              <a:rPr lang="en-US" dirty="0" err="1"/>
              <a:t>timeCore</a:t>
            </a:r>
            <a:r>
              <a:rPr lang="en-US" dirty="0"/>
              <a:t>[2] = 0;</a:t>
            </a:r>
          </a:p>
          <a:p>
            <a:r>
              <a:rPr lang="en-US" dirty="0" err="1"/>
              <a:t>timeCore</a:t>
            </a:r>
            <a:r>
              <a:rPr lang="en-US" dirty="0"/>
              <a:t>[3] = 0;</a:t>
            </a:r>
          </a:p>
          <a:p>
            <a:r>
              <a:rPr lang="en-US" dirty="0"/>
              <a:t>//vector &lt;int&gt; Total_energy1;</a:t>
            </a:r>
          </a:p>
          <a:p>
            <a:r>
              <a:rPr lang="en-US" dirty="0"/>
              <a:t>//vector &lt;int&gt; Total_time1;</a:t>
            </a:r>
          </a:p>
          <a:p>
            <a:r>
              <a:rPr lang="en-US" dirty="0"/>
              <a:t>//vector &lt;double&gt; finishTime2;</a:t>
            </a:r>
          </a:p>
          <a:p>
            <a:r>
              <a:rPr lang="en-US" dirty="0"/>
              <a:t>int Total_energy11[V][C+1];</a:t>
            </a:r>
          </a:p>
          <a:p>
            <a:r>
              <a:rPr lang="en-US" dirty="0"/>
              <a:t>int Total_time11[V][C+1];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               // each element in the sequence</a:t>
            </a:r>
          </a:p>
          <a:p>
            <a:r>
              <a:rPr lang="en-US" dirty="0"/>
              <a:t>    for(int j=0; j&lt;C+1; </a:t>
            </a:r>
            <a:r>
              <a:rPr lang="en-US" dirty="0" err="1"/>
              <a:t>j++</a:t>
            </a:r>
            <a:r>
              <a:rPr lang="en-US" dirty="0"/>
              <a:t>){          // change each element for each core and iterate to calculate total power and</a:t>
            </a:r>
          </a:p>
        </p:txBody>
      </p:sp>
    </p:spTree>
    <p:extLst>
      <p:ext uri="{BB962C8B-B14F-4D97-AF65-F5344CB8AC3E}">
        <p14:creationId xmlns:p14="http://schemas.microsoft.com/office/powerpoint/2010/main" val="3143382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C4012-56DC-43C1-A008-2B9BAF42EA0B}"/>
              </a:ext>
            </a:extLst>
          </p:cNvPr>
          <p:cNvSpPr txBox="1"/>
          <p:nvPr/>
        </p:nvSpPr>
        <p:spPr>
          <a:xfrm>
            <a:off x="3048786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energy</a:t>
            </a:r>
          </a:p>
          <a:p>
            <a:r>
              <a:rPr lang="en-US" dirty="0"/>
              <a:t>        seq1[</a:t>
            </a:r>
            <a:r>
              <a:rPr lang="en-US" dirty="0" err="1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//</a:t>
            </a:r>
            <a:r>
              <a:rPr lang="en-US" dirty="0" err="1"/>
              <a:t>presentTask</a:t>
            </a:r>
            <a:r>
              <a:rPr lang="en-US" dirty="0"/>
              <a:t> = </a:t>
            </a:r>
            <a:r>
              <a:rPr lang="en-US" dirty="0" err="1"/>
              <a:t>priority_index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for(int k=0; k&lt;V; k++){        // to iterate through all tasks in seq1</a:t>
            </a:r>
          </a:p>
          <a:p>
            <a:r>
              <a:rPr lang="en-US" dirty="0"/>
              <a:t>        </a:t>
            </a:r>
            <a:r>
              <a:rPr lang="en-US" dirty="0" err="1"/>
              <a:t>presentTask</a:t>
            </a:r>
            <a:r>
              <a:rPr lang="en-US" dirty="0"/>
              <a:t> = </a:t>
            </a:r>
            <a:r>
              <a:rPr lang="en-US" dirty="0" err="1"/>
              <a:t>priority_index</a:t>
            </a:r>
            <a:r>
              <a:rPr lang="en-US" dirty="0"/>
              <a:t>[k];</a:t>
            </a:r>
          </a:p>
          <a:p>
            <a:r>
              <a:rPr lang="en-US" dirty="0"/>
              <a:t>        // Here check if parents have executed the tasks, if not then change the </a:t>
            </a:r>
            <a:r>
              <a:rPr lang="en-US" dirty="0" err="1"/>
              <a:t>newendtimes</a:t>
            </a:r>
            <a:r>
              <a:rPr lang="en-US" dirty="0"/>
              <a:t> values.</a:t>
            </a:r>
          </a:p>
          <a:p>
            <a:r>
              <a:rPr lang="en-US" dirty="0"/>
              <a:t>for(int parent = 0; parent &lt;V; parent++){</a:t>
            </a:r>
          </a:p>
          <a:p>
            <a:r>
              <a:rPr lang="en-US" dirty="0"/>
              <a:t>            if(graph[parent][</a:t>
            </a:r>
            <a:r>
              <a:rPr lang="en-US" dirty="0" err="1"/>
              <a:t>presentTask</a:t>
            </a:r>
            <a:r>
              <a:rPr lang="en-US" dirty="0"/>
              <a:t>] == 1){</a:t>
            </a:r>
          </a:p>
          <a:p>
            <a:r>
              <a:rPr lang="en-US" dirty="0"/>
              <a:t>                if(</a:t>
            </a:r>
            <a:r>
              <a:rPr lang="en-US" dirty="0" err="1"/>
              <a:t>newEndtime</a:t>
            </a:r>
            <a:r>
              <a:rPr lang="en-US" dirty="0"/>
              <a:t>[parent] &gt; </a:t>
            </a:r>
            <a:r>
              <a:rPr lang="en-US" dirty="0" err="1"/>
              <a:t>timeCore</a:t>
            </a:r>
            <a:r>
              <a:rPr lang="en-US" dirty="0"/>
              <a:t>[seq[k]]){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timeCore</a:t>
            </a:r>
            <a:r>
              <a:rPr lang="en-US" dirty="0"/>
              <a:t>[seq1[k]] = </a:t>
            </a:r>
            <a:r>
              <a:rPr lang="en-US" dirty="0" err="1"/>
              <a:t>newEndtime</a:t>
            </a:r>
            <a:r>
              <a:rPr lang="en-US" dirty="0"/>
              <a:t>[parent];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// Calculate the finish time on the corresponding core</a:t>
            </a:r>
          </a:p>
          <a:p>
            <a:r>
              <a:rPr lang="en-US" dirty="0"/>
              <a:t>        if(seq1[k] == 3){                                    // if it has to be executed on cloud, then tasks[task][3] wouldn't exist</a:t>
            </a:r>
          </a:p>
          <a:p>
            <a:r>
              <a:rPr lang="en-US" dirty="0"/>
              <a:t>            </a:t>
            </a:r>
            <a:r>
              <a:rPr lang="en-US" dirty="0" err="1"/>
              <a:t>timeCore</a:t>
            </a:r>
            <a:r>
              <a:rPr lang="en-US" dirty="0"/>
              <a:t>[seq1[k]] = </a:t>
            </a:r>
            <a:r>
              <a:rPr lang="en-US" dirty="0" err="1"/>
              <a:t>timeCore</a:t>
            </a:r>
            <a:r>
              <a:rPr lang="en-US" dirty="0"/>
              <a:t>[seq1[k]] + </a:t>
            </a:r>
            <a:r>
              <a:rPr lang="en-US" dirty="0" err="1"/>
              <a:t>T_re</a:t>
            </a:r>
            <a:r>
              <a:rPr lang="en-US" dirty="0"/>
              <a:t>[k];</a:t>
            </a:r>
          </a:p>
          <a:p>
            <a:r>
              <a:rPr lang="en-US" dirty="0"/>
              <a:t>            </a:t>
            </a:r>
            <a:r>
              <a:rPr lang="en-US" dirty="0" err="1"/>
              <a:t>energyTotal</a:t>
            </a:r>
            <a:r>
              <a:rPr lang="en-US" dirty="0"/>
              <a:t> = </a:t>
            </a:r>
            <a:r>
              <a:rPr lang="en-US" dirty="0" err="1"/>
              <a:t>energyTotal</a:t>
            </a:r>
            <a:r>
              <a:rPr lang="en-US" dirty="0"/>
              <a:t> + power[seq1[k]] * </a:t>
            </a:r>
            <a:r>
              <a:rPr lang="en-US" dirty="0" err="1"/>
              <a:t>T_re</a:t>
            </a:r>
            <a:r>
              <a:rPr lang="en-US" dirty="0"/>
              <a:t>[k];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8771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4F334-79E9-40FB-A7AA-F0D6827A60AC}"/>
              </a:ext>
            </a:extLst>
          </p:cNvPr>
          <p:cNvSpPr txBox="1"/>
          <p:nvPr/>
        </p:nvSpPr>
        <p:spPr>
          <a:xfrm>
            <a:off x="2924667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[seq1[k]] = </a:t>
            </a:r>
            <a:r>
              <a:rPr lang="en-US" dirty="0" err="1"/>
              <a:t>timeCore</a:t>
            </a:r>
            <a:r>
              <a:rPr lang="en-US" dirty="0"/>
              <a:t>[seq1[k]] + tasks[</a:t>
            </a:r>
            <a:r>
              <a:rPr lang="en-US" dirty="0" err="1"/>
              <a:t>presentTask</a:t>
            </a:r>
            <a:r>
              <a:rPr lang="en-US" dirty="0"/>
              <a:t>][seq1[k]];</a:t>
            </a:r>
          </a:p>
          <a:p>
            <a:r>
              <a:rPr lang="en-US" dirty="0"/>
              <a:t>        </a:t>
            </a:r>
            <a:r>
              <a:rPr lang="en-US" dirty="0" err="1"/>
              <a:t>energyTotal</a:t>
            </a:r>
            <a:r>
              <a:rPr lang="en-US" dirty="0"/>
              <a:t> = </a:t>
            </a:r>
            <a:r>
              <a:rPr lang="en-US" dirty="0" err="1"/>
              <a:t>energyTotal</a:t>
            </a:r>
            <a:r>
              <a:rPr lang="en-US" dirty="0"/>
              <a:t> + power[seq1[k]] * tasks[</a:t>
            </a:r>
            <a:r>
              <a:rPr lang="en-US" dirty="0" err="1"/>
              <a:t>presentTask</a:t>
            </a:r>
            <a:r>
              <a:rPr lang="en-US" dirty="0"/>
              <a:t>][seq1[k]];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        </a:t>
            </a:r>
            <a:r>
              <a:rPr lang="en-US" dirty="0" err="1"/>
              <a:t>newEndtime</a:t>
            </a:r>
            <a:r>
              <a:rPr lang="en-US" dirty="0"/>
              <a:t>[k] = </a:t>
            </a:r>
            <a:r>
              <a:rPr lang="en-US" dirty="0" err="1"/>
              <a:t>timeCore</a:t>
            </a:r>
            <a:r>
              <a:rPr lang="en-US" dirty="0"/>
              <a:t>[seq1[k]];     // Update the new </a:t>
            </a:r>
            <a:r>
              <a:rPr lang="en-US" dirty="0" err="1"/>
              <a:t>endtime</a:t>
            </a:r>
            <a:r>
              <a:rPr lang="en-US" dirty="0"/>
              <a:t> over that task</a:t>
            </a:r>
          </a:p>
          <a:p>
            <a:r>
              <a:rPr lang="en-US" dirty="0"/>
              <a:t>        </a:t>
            </a:r>
            <a:r>
              <a:rPr lang="en-US" dirty="0" err="1"/>
              <a:t>finishTime</a:t>
            </a:r>
            <a:r>
              <a:rPr lang="en-US" dirty="0"/>
              <a:t> = maximum(</a:t>
            </a:r>
            <a:r>
              <a:rPr lang="en-US" dirty="0" err="1"/>
              <a:t>timeCore</a:t>
            </a:r>
            <a:r>
              <a:rPr lang="en-US" dirty="0"/>
              <a:t>);</a:t>
            </a:r>
          </a:p>
          <a:p>
            <a:r>
              <a:rPr lang="en-US" dirty="0"/>
              <a:t>// Now clear the </a:t>
            </a:r>
            <a:r>
              <a:rPr lang="en-US" dirty="0" err="1"/>
              <a:t>timeCore</a:t>
            </a:r>
            <a:r>
              <a:rPr lang="en-US" dirty="0"/>
              <a:t> values for the next iteration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[0] = 0;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[1] = 0;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[2] = 0;</a:t>
            </a:r>
          </a:p>
          <a:p>
            <a:r>
              <a:rPr lang="en-US" dirty="0"/>
              <a:t>        </a:t>
            </a:r>
            <a:r>
              <a:rPr lang="en-US" dirty="0" err="1"/>
              <a:t>timeCore</a:t>
            </a:r>
            <a:r>
              <a:rPr lang="en-US" dirty="0"/>
              <a:t>[3]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Total_energy11[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energyTotal</a:t>
            </a:r>
            <a:r>
              <a:rPr lang="en-US" dirty="0"/>
              <a:t>;</a:t>
            </a:r>
          </a:p>
          <a:p>
            <a:r>
              <a:rPr lang="en-US" dirty="0"/>
              <a:t>    Total_time11[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finishTime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energyTotal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/>
              <a:t>finishTime</a:t>
            </a:r>
            <a:r>
              <a:rPr lang="en-US" dirty="0"/>
              <a:t> = 0;</a:t>
            </a:r>
          </a:p>
          <a:p>
            <a:r>
              <a:rPr lang="en-US" dirty="0"/>
              <a:t>    reset(seq1, seq);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reset(seq1, seq);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518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BDA92B-0CA5-422C-9722-1830C7C6AAFC}"/>
              </a:ext>
            </a:extLst>
          </p:cNvPr>
          <p:cNvSpPr txBox="1"/>
          <p:nvPr/>
        </p:nvSpPr>
        <p:spPr>
          <a:xfrm>
            <a:off x="3367726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nTotal_energy</a:t>
            </a:r>
            <a:r>
              <a:rPr lang="en-US" dirty="0"/>
              <a:t> \n"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//printvector1D(Total_energy1);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for(int j=0; j&lt;=C;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Total_energy11[</a:t>
            </a:r>
            <a:r>
              <a:rPr lang="en-US" dirty="0" err="1"/>
              <a:t>i</a:t>
            </a:r>
            <a:r>
              <a:rPr lang="en-US" dirty="0"/>
              <a:t>][j] &lt;&lt; "\t\t";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nTotal_time</a:t>
            </a:r>
            <a:r>
              <a:rPr lang="en-US" dirty="0"/>
              <a:t> \n"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//printvector1D(Total_time1);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for(int j=0; j&lt;=C;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Total_time11[</a:t>
            </a:r>
            <a:r>
              <a:rPr lang="en-US" dirty="0" err="1"/>
              <a:t>i</a:t>
            </a:r>
            <a:r>
              <a:rPr lang="en-US" dirty="0"/>
              <a:t>][j] &lt;&lt; "\t\t";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Now Find power to time ratio. For each element in </a:t>
            </a:r>
            <a:r>
              <a:rPr lang="en-US" dirty="0" err="1"/>
              <a:t>total_time</a:t>
            </a:r>
            <a:r>
              <a:rPr lang="en-US" dirty="0"/>
              <a:t> and </a:t>
            </a:r>
            <a:r>
              <a:rPr lang="en-US" dirty="0" err="1"/>
              <a:t>total_energy</a:t>
            </a:r>
            <a:r>
              <a:rPr lang="en-US" dirty="0"/>
              <a:t>.</a:t>
            </a:r>
          </a:p>
          <a:p>
            <a:r>
              <a:rPr lang="en-US" dirty="0"/>
              <a:t>float </a:t>
            </a:r>
            <a:r>
              <a:rPr lang="en-US" dirty="0" err="1"/>
              <a:t>energyTimeRatio</a:t>
            </a:r>
            <a:r>
              <a:rPr lang="en-US" dirty="0"/>
              <a:t>[V][C+1];  // To store each result</a:t>
            </a:r>
          </a:p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nEnergy</a:t>
            </a:r>
            <a:r>
              <a:rPr lang="en-US" dirty="0"/>
              <a:t> Time Ratio "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&lt;V;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for(int j=0; j&lt;=C;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8942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16291-1631-4D98-AC9F-485CDACA847D}"/>
              </a:ext>
            </a:extLst>
          </p:cNvPr>
          <p:cNvSpPr txBox="1"/>
          <p:nvPr/>
        </p:nvSpPr>
        <p:spPr>
          <a:xfrm>
            <a:off x="2820972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(float)Total_energy11[</a:t>
            </a:r>
            <a:r>
              <a:rPr lang="en-US" dirty="0" err="1"/>
              <a:t>i</a:t>
            </a:r>
            <a:r>
              <a:rPr lang="en-US" dirty="0"/>
              <a:t>][j] / (float)Total_time11[</a:t>
            </a:r>
            <a:r>
              <a:rPr lang="en-US" dirty="0" err="1"/>
              <a:t>i</a:t>
            </a:r>
            <a:r>
              <a:rPr lang="en-US" dirty="0"/>
              <a:t>][j];    // int float casting.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&lt;&lt; "\t\t";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Now calculate the least ratio and the seq1 that produced that results and then </a:t>
            </a:r>
            <a:r>
              <a:rPr lang="en-US" dirty="0" err="1"/>
              <a:t>optimise</a:t>
            </a:r>
            <a:r>
              <a:rPr lang="en-US" dirty="0"/>
              <a:t> that </a:t>
            </a:r>
            <a:r>
              <a:rPr lang="en-US" dirty="0" err="1"/>
              <a:t>resursivly</a:t>
            </a:r>
            <a:r>
              <a:rPr lang="en-US" dirty="0"/>
              <a:t> </a:t>
            </a:r>
            <a:r>
              <a:rPr lang="en-US" dirty="0" err="1"/>
              <a:t>untill</a:t>
            </a:r>
            <a:r>
              <a:rPr lang="en-US" dirty="0"/>
              <a:t> we get fully </a:t>
            </a:r>
            <a:r>
              <a:rPr lang="en-US" dirty="0" err="1"/>
              <a:t>optimised</a:t>
            </a:r>
            <a:r>
              <a:rPr lang="en-US" dirty="0"/>
              <a:t> results.</a:t>
            </a:r>
          </a:p>
          <a:p>
            <a:r>
              <a:rPr lang="en-US" dirty="0"/>
              <a:t>float </a:t>
            </a:r>
            <a:r>
              <a:rPr lang="en-US" dirty="0" err="1"/>
              <a:t>minRatio</a:t>
            </a:r>
            <a:r>
              <a:rPr lang="en-US" dirty="0"/>
              <a:t>;</a:t>
            </a:r>
          </a:p>
          <a:p>
            <a:r>
              <a:rPr lang="en-US" dirty="0"/>
              <a:t>int </a:t>
            </a:r>
            <a:r>
              <a:rPr lang="en-US" dirty="0" err="1"/>
              <a:t>xMin,yMin</a:t>
            </a:r>
            <a:r>
              <a:rPr lang="en-US" dirty="0"/>
              <a:t>;</a:t>
            </a:r>
          </a:p>
          <a:p>
            <a:r>
              <a:rPr lang="en-US" dirty="0" err="1"/>
              <a:t>minRatio</a:t>
            </a:r>
            <a:r>
              <a:rPr lang="en-US" dirty="0"/>
              <a:t> = </a:t>
            </a:r>
            <a:r>
              <a:rPr lang="en-US" dirty="0" err="1"/>
              <a:t>energyTimeRatio</a:t>
            </a:r>
            <a:r>
              <a:rPr lang="en-US" dirty="0"/>
              <a:t>[0][0];               // finding </a:t>
            </a:r>
            <a:r>
              <a:rPr lang="en-US" dirty="0" err="1"/>
              <a:t>minRatio</a:t>
            </a:r>
            <a:r>
              <a:rPr lang="en-US" dirty="0"/>
              <a:t> and its indices for first iteration manually.</a:t>
            </a:r>
          </a:p>
          <a:p>
            <a:r>
              <a:rPr lang="en-US" dirty="0"/>
              <a:t>    </a:t>
            </a:r>
            <a:r>
              <a:rPr lang="en-US" dirty="0" err="1"/>
              <a:t>xMin</a:t>
            </a:r>
            <a:r>
              <a:rPr lang="en-US" dirty="0"/>
              <a:t>=0;</a:t>
            </a:r>
          </a:p>
          <a:p>
            <a:r>
              <a:rPr lang="en-US" dirty="0"/>
              <a:t>    </a:t>
            </a:r>
            <a:r>
              <a:rPr lang="en-US" dirty="0" err="1"/>
              <a:t>yMin</a:t>
            </a:r>
            <a:r>
              <a:rPr lang="en-US" dirty="0"/>
              <a:t>=0;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V;i</a:t>
            </a:r>
            <a:r>
              <a:rPr lang="en-US" dirty="0"/>
              <a:t>++){</a:t>
            </a:r>
          </a:p>
          <a:p>
            <a:r>
              <a:rPr lang="en-US" dirty="0"/>
              <a:t>        for(int j=0; j&lt;=C;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    if(</a:t>
            </a:r>
            <a:r>
              <a:rPr lang="en-US" dirty="0" err="1"/>
              <a:t>minRatio</a:t>
            </a:r>
            <a:r>
              <a:rPr lang="en-US" dirty="0"/>
              <a:t> &gt;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][j]){</a:t>
            </a:r>
          </a:p>
          <a:p>
            <a:r>
              <a:rPr lang="en-US" dirty="0"/>
              <a:t>                </a:t>
            </a:r>
            <a:r>
              <a:rPr lang="en-US" dirty="0" err="1"/>
              <a:t>minRatio</a:t>
            </a:r>
            <a:r>
              <a:rPr lang="en-US" dirty="0"/>
              <a:t> =     </a:t>
            </a:r>
            <a:r>
              <a:rPr lang="en-US" dirty="0" err="1"/>
              <a:t>energyTimeRatio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            </a:t>
            </a:r>
            <a:r>
              <a:rPr lang="en-US" dirty="0" err="1"/>
              <a:t>xMin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yMin</a:t>
            </a:r>
            <a:r>
              <a:rPr lang="en-US" dirty="0"/>
              <a:t> = j;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nMin</a:t>
            </a:r>
            <a:r>
              <a:rPr lang="en-US" dirty="0"/>
              <a:t> Ratio = " &lt;&lt; </a:t>
            </a:r>
            <a:r>
              <a:rPr lang="en-US" dirty="0" err="1"/>
              <a:t>minRatio</a:t>
            </a:r>
            <a:r>
              <a:rPr lang="en-US" dirty="0"/>
              <a:t> &lt;&lt; " was present at</a:t>
            </a:r>
          </a:p>
        </p:txBody>
      </p:sp>
    </p:spTree>
    <p:extLst>
      <p:ext uri="{BB962C8B-B14F-4D97-AF65-F5344CB8AC3E}">
        <p14:creationId xmlns:p14="http://schemas.microsoft.com/office/powerpoint/2010/main" val="830324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11DC0D-6252-430C-BA7D-772E183F66F5}"/>
              </a:ext>
            </a:extLst>
          </p:cNvPr>
          <p:cNvSpPr txBox="1"/>
          <p:nvPr/>
        </p:nvSpPr>
        <p:spPr>
          <a:xfrm>
            <a:off x="3048786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i,j</a:t>
            </a:r>
            <a:r>
              <a:rPr lang="en-US" dirty="0"/>
              <a:t> = " &lt;&lt; </a:t>
            </a:r>
            <a:r>
              <a:rPr lang="en-US" dirty="0" err="1"/>
              <a:t>xMin</a:t>
            </a:r>
            <a:r>
              <a:rPr lang="en-US" dirty="0"/>
              <a:t> &lt;&lt; "  " &lt;&lt; </a:t>
            </a:r>
            <a:r>
              <a:rPr lang="en-US" dirty="0" err="1"/>
              <a:t>yMin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seq2[V]; // New original seq</a:t>
            </a:r>
          </a:p>
          <a:p>
            <a:r>
              <a:rPr lang="en-US" dirty="0"/>
              <a:t>int seq3[V]; // New original seq that needs to be modified and iterated in optimize function.</a:t>
            </a:r>
          </a:p>
          <a:p>
            <a:r>
              <a:rPr lang="en-US" dirty="0"/>
              <a:t>copy(seq, seq2);</a:t>
            </a:r>
          </a:p>
          <a:p>
            <a:r>
              <a:rPr lang="en-US" dirty="0"/>
              <a:t>// Optimizing in a while loop until we get the desired results:</a:t>
            </a:r>
          </a:p>
          <a:p>
            <a:r>
              <a:rPr lang="en-US" dirty="0"/>
              <a:t>while(</a:t>
            </a:r>
            <a:r>
              <a:rPr lang="en-US" dirty="0" err="1"/>
              <a:t>minRatio</a:t>
            </a:r>
            <a:r>
              <a:rPr lang="en-US" dirty="0"/>
              <a:t> &gt; 1.05){</a:t>
            </a:r>
          </a:p>
          <a:p>
            <a:r>
              <a:rPr lang="en-US" dirty="0"/>
              <a:t>    //seq1[</a:t>
            </a:r>
            <a:r>
              <a:rPr lang="en-US" dirty="0" err="1"/>
              <a:t>xMin</a:t>
            </a:r>
            <a:r>
              <a:rPr lang="en-US" dirty="0"/>
              <a:t>] = </a:t>
            </a:r>
            <a:r>
              <a:rPr lang="en-US" dirty="0" err="1"/>
              <a:t>yMin</a:t>
            </a:r>
            <a:r>
              <a:rPr lang="en-US" dirty="0"/>
              <a:t>;</a:t>
            </a:r>
          </a:p>
          <a:p>
            <a:r>
              <a:rPr lang="en-US" dirty="0"/>
              <a:t>    seq2[</a:t>
            </a:r>
            <a:r>
              <a:rPr lang="en-US" dirty="0" err="1"/>
              <a:t>xMin</a:t>
            </a:r>
            <a:r>
              <a:rPr lang="en-US" dirty="0"/>
              <a:t>] = </a:t>
            </a:r>
            <a:r>
              <a:rPr lang="en-US" dirty="0" err="1"/>
              <a:t>yMin</a:t>
            </a:r>
            <a:r>
              <a:rPr lang="en-US" dirty="0"/>
              <a:t>;   // new original sequence</a:t>
            </a:r>
          </a:p>
          <a:p>
            <a:r>
              <a:rPr lang="en-US" dirty="0"/>
              <a:t>    copy(seq2, seq3);    // a copy of the new original sequence to modify the code next.</a:t>
            </a:r>
          </a:p>
          <a:p>
            <a:r>
              <a:rPr lang="en-US" dirty="0"/>
              <a:t>    clear(</a:t>
            </a:r>
            <a:r>
              <a:rPr lang="en-US" dirty="0" err="1"/>
              <a:t>newEndtime</a:t>
            </a:r>
            <a:r>
              <a:rPr lang="en-US" dirty="0"/>
              <a:t>);   // all </a:t>
            </a:r>
            <a:r>
              <a:rPr lang="en-US" dirty="0" err="1"/>
              <a:t>endtimes</a:t>
            </a:r>
            <a:r>
              <a:rPr lang="en-US" dirty="0"/>
              <a:t> start from 0</a:t>
            </a:r>
          </a:p>
          <a:p>
            <a:r>
              <a:rPr lang="en-US" dirty="0"/>
              <a:t>    </a:t>
            </a:r>
            <a:r>
              <a:rPr lang="en-US" dirty="0" err="1"/>
              <a:t>timeCore</a:t>
            </a:r>
            <a:r>
              <a:rPr lang="en-US" dirty="0"/>
              <a:t>[0] = 0;     // clear all </a:t>
            </a:r>
            <a:r>
              <a:rPr lang="en-US" dirty="0" err="1"/>
              <a:t>timeCore</a:t>
            </a:r>
            <a:r>
              <a:rPr lang="en-US" dirty="0"/>
              <a:t> values.</a:t>
            </a:r>
          </a:p>
          <a:p>
            <a:r>
              <a:rPr lang="en-US" dirty="0"/>
              <a:t>    </a:t>
            </a:r>
            <a:r>
              <a:rPr lang="en-US" dirty="0" err="1"/>
              <a:t>timeCore</a:t>
            </a:r>
            <a:r>
              <a:rPr lang="en-US" dirty="0"/>
              <a:t>[1] = 0;</a:t>
            </a:r>
          </a:p>
          <a:p>
            <a:r>
              <a:rPr lang="en-US" dirty="0"/>
              <a:t>    </a:t>
            </a:r>
            <a:r>
              <a:rPr lang="en-US" dirty="0" err="1"/>
              <a:t>timeCore</a:t>
            </a:r>
            <a:r>
              <a:rPr lang="en-US" dirty="0"/>
              <a:t>[2] = 0;</a:t>
            </a:r>
          </a:p>
          <a:p>
            <a:r>
              <a:rPr lang="en-US" dirty="0"/>
              <a:t>    </a:t>
            </a:r>
            <a:r>
              <a:rPr lang="en-US" dirty="0" err="1"/>
              <a:t>timeCore</a:t>
            </a:r>
            <a:r>
              <a:rPr lang="en-US" dirty="0"/>
              <a:t>[3] = 0;</a:t>
            </a:r>
          </a:p>
          <a:p>
            <a:r>
              <a:rPr lang="en-US" dirty="0"/>
              <a:t>vector &lt;float&gt; </a:t>
            </a:r>
            <a:r>
              <a:rPr lang="en-US" dirty="0" err="1"/>
              <a:t>xy</a:t>
            </a:r>
            <a:r>
              <a:rPr lang="en-US" dirty="0"/>
              <a:t> = optimize(seq2, seq3, Total_energy11, Total_time11, </a:t>
            </a:r>
            <a:r>
              <a:rPr lang="en-US" dirty="0" err="1"/>
              <a:t>priority_index</a:t>
            </a:r>
            <a:r>
              <a:rPr lang="en-US" dirty="0"/>
              <a:t>, graph, </a:t>
            </a:r>
            <a:r>
              <a:rPr lang="en-US" dirty="0" err="1"/>
              <a:t>timeCore</a:t>
            </a:r>
            <a:r>
              <a:rPr lang="en-US" dirty="0"/>
              <a:t>, </a:t>
            </a:r>
            <a:r>
              <a:rPr lang="en-US" dirty="0" err="1"/>
              <a:t>T_re</a:t>
            </a:r>
            <a:r>
              <a:rPr lang="en-US" dirty="0"/>
              <a:t>, power, tasks);</a:t>
            </a:r>
          </a:p>
          <a:p>
            <a:r>
              <a:rPr lang="en-US" dirty="0"/>
              <a:t>    </a:t>
            </a:r>
            <a:r>
              <a:rPr lang="en-US" dirty="0" err="1"/>
              <a:t>minRatio</a:t>
            </a:r>
            <a:r>
              <a:rPr lang="en-US" dirty="0"/>
              <a:t> = </a:t>
            </a:r>
            <a:r>
              <a:rPr lang="en-US" dirty="0" err="1"/>
              <a:t>xy</a:t>
            </a:r>
            <a:r>
              <a:rPr lang="en-US" dirty="0"/>
              <a:t>[0];</a:t>
            </a:r>
          </a:p>
          <a:p>
            <a:r>
              <a:rPr lang="en-US" dirty="0"/>
              <a:t>      </a:t>
            </a:r>
            <a:r>
              <a:rPr lang="en-US" dirty="0" err="1"/>
              <a:t>xMin</a:t>
            </a:r>
            <a:r>
              <a:rPr lang="en-US" dirty="0"/>
              <a:t> = </a:t>
            </a:r>
            <a:r>
              <a:rPr lang="en-US" dirty="0" err="1"/>
              <a:t>xy</a:t>
            </a:r>
            <a:r>
              <a:rPr lang="en-US" dirty="0"/>
              <a:t>[1];</a:t>
            </a:r>
          </a:p>
          <a:p>
            <a:r>
              <a:rPr lang="en-US" dirty="0"/>
              <a:t>      </a:t>
            </a:r>
            <a:r>
              <a:rPr lang="en-US" dirty="0" err="1"/>
              <a:t>yMin</a:t>
            </a:r>
            <a:r>
              <a:rPr lang="en-US" dirty="0"/>
              <a:t> = </a:t>
            </a:r>
            <a:r>
              <a:rPr lang="en-US" dirty="0" err="1"/>
              <a:t>xy</a:t>
            </a:r>
            <a:r>
              <a:rPr lang="en-US" dirty="0"/>
              <a:t>[2];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4A4E4-751C-4F4A-B9CB-405FE5D0C43D}"/>
              </a:ext>
            </a:extLst>
          </p:cNvPr>
          <p:cNvSpPr txBox="1"/>
          <p:nvPr/>
        </p:nvSpPr>
        <p:spPr>
          <a:xfrm>
            <a:off x="3048786" y="0"/>
            <a:ext cx="60944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const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clock_t</a:t>
            </a:r>
            <a:r>
              <a:rPr lang="en-US" dirty="0"/>
              <a:t> start, finish;</a:t>
            </a:r>
          </a:p>
          <a:p>
            <a:r>
              <a:rPr lang="en-US" dirty="0"/>
              <a:t>start = clock();</a:t>
            </a:r>
          </a:p>
          <a:p>
            <a:r>
              <a:rPr lang="en-US" dirty="0"/>
              <a:t>int graph[V][V] = {{0, 1, 1, 1, 1, 1, 0, 0, 0, 0}, // Example 1 Input Graph in terms of </a:t>
            </a:r>
            <a:r>
              <a:rPr lang="en-US" dirty="0" err="1"/>
              <a:t>Adjecency</a:t>
            </a:r>
            <a:r>
              <a:rPr lang="en-US" dirty="0"/>
              <a:t> matrix</a:t>
            </a:r>
          </a:p>
          <a:p>
            <a:r>
              <a:rPr lang="en-US" dirty="0"/>
              <a:t>                   {0, 0, 0, 0, 0, 0, 0, 1, 1, 0},</a:t>
            </a:r>
          </a:p>
          <a:p>
            <a:r>
              <a:rPr lang="en-US" dirty="0"/>
              <a:t>                   {0, 0, 0, 0, 0, 0, 1, 0, 0, 0},</a:t>
            </a:r>
          </a:p>
          <a:p>
            <a:r>
              <a:rPr lang="en-US" dirty="0"/>
              <a:t>                   {0, 0, 0, 0, 0, 0, 0, 1, 1, 0},</a:t>
            </a:r>
          </a:p>
          <a:p>
            <a:r>
              <a:rPr lang="en-US" dirty="0"/>
              <a:t>                   {0, 0, 0, 0, 0, 0, 0, 0, 1, 0},</a:t>
            </a:r>
          </a:p>
          <a:p>
            <a:r>
              <a:rPr lang="en-US" dirty="0"/>
              <a:t>                   {0, 0, 0, 0, 0, 0, 0, 1, 0, 0},</a:t>
            </a:r>
          </a:p>
          <a:p>
            <a:r>
              <a:rPr lang="en-US" dirty="0"/>
              <a:t>                   {0, 0, 0, 0, 0, 0, 0, 0, 0, 1},</a:t>
            </a:r>
          </a:p>
          <a:p>
            <a:r>
              <a:rPr lang="en-US" dirty="0"/>
              <a:t>                   {0, 0, 0, 0, 0, 0, 0, 0, 0, 1},</a:t>
            </a:r>
          </a:p>
          <a:p>
            <a:r>
              <a:rPr lang="en-US" dirty="0"/>
              <a:t>                   {0, 0, 0, 0, 0, 0, 0, 0, 0, 1},</a:t>
            </a:r>
          </a:p>
          <a:p>
            <a:r>
              <a:rPr lang="en-US" dirty="0"/>
              <a:t>                   {0, 0, 0, 0, 0, 0, 0, 0, 0, 0},</a:t>
            </a:r>
          </a:p>
          <a:p>
            <a:r>
              <a:rPr lang="en-US" dirty="0"/>
              <a:t>                   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0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0A9A92-AAF9-48C4-B646-2AF030FAEBF9}"/>
              </a:ext>
            </a:extLst>
          </p:cNvPr>
          <p:cNvSpPr txBox="1"/>
          <p:nvPr/>
        </p:nvSpPr>
        <p:spPr>
          <a:xfrm>
            <a:off x="2745558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//int graph[V][V] = {{0, 1, 1, 1, 1, 0, 0, 0, 0, 0}, // Example 2 Input Graph in terms of </a:t>
            </a:r>
            <a:r>
              <a:rPr lang="en-US" dirty="0" err="1"/>
              <a:t>Adjecency</a:t>
            </a:r>
            <a:r>
              <a:rPr lang="en-US" dirty="0"/>
              <a:t> matrix</a:t>
            </a:r>
          </a:p>
          <a:p>
            <a:r>
              <a:rPr lang="en-US" dirty="0"/>
              <a:t>//                    {0, 0, 0, 0, 0, 1, 1, 0, 0, 0},</a:t>
            </a:r>
          </a:p>
          <a:p>
            <a:r>
              <a:rPr lang="en-US" dirty="0"/>
              <a:t>//                    {0, 0, 0, 0, 0, 0, 1, 1, 0, 0},</a:t>
            </a:r>
          </a:p>
          <a:p>
            <a:r>
              <a:rPr lang="en-US" dirty="0"/>
              <a:t>//                    {0, 0, 0, 0, 0, 0, 0, 1, 1, 0},</a:t>
            </a:r>
          </a:p>
          <a:p>
            <a:r>
              <a:rPr lang="en-US" dirty="0"/>
              <a:t>//                    {0, 0, 0, 0, 0, 0, 0, 0, 1, 0},</a:t>
            </a:r>
          </a:p>
          <a:p>
            <a:r>
              <a:rPr lang="en-US" dirty="0"/>
              <a:t>//                    {0, 0, 0, 0, 0, 0, 0, 0, 0, 1},</a:t>
            </a:r>
          </a:p>
          <a:p>
            <a:r>
              <a:rPr lang="en-US" dirty="0"/>
              <a:t>//                    {0, 0, 0, 0, 0, 0, 0, 0, 0, 1},</a:t>
            </a:r>
          </a:p>
          <a:p>
            <a:r>
              <a:rPr lang="en-US" dirty="0"/>
              <a:t>//                    {0, 0, 0, 0, 0, 0, 0, 0, 0, 1},</a:t>
            </a:r>
          </a:p>
          <a:p>
            <a:r>
              <a:rPr lang="en-US" dirty="0"/>
              <a:t>//                    {0, 0, 0, 0, 0, 0, 0, 0, 0, 1},</a:t>
            </a:r>
          </a:p>
          <a:p>
            <a:r>
              <a:rPr lang="en-US" dirty="0"/>
              <a:t>//                    {0, 0, 0, 0, 0, 0, 0, 0, 0, 0},</a:t>
            </a:r>
          </a:p>
          <a:p>
            <a:r>
              <a:rPr lang="en-US" dirty="0"/>
              <a:t>//                    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tasks[10][10] =  {{9,7,5}, // The execution time of a given task on each core.</a:t>
            </a:r>
          </a:p>
          <a:p>
            <a:r>
              <a:rPr lang="en-US" dirty="0"/>
              <a:t>                      {8,6,5},</a:t>
            </a:r>
          </a:p>
          <a:p>
            <a:r>
              <a:rPr lang="en-US" dirty="0"/>
              <a:t>                      {6,5,4},</a:t>
            </a:r>
          </a:p>
          <a:p>
            <a:r>
              <a:rPr lang="en-US" dirty="0"/>
              <a:t>                      {7,5,3},</a:t>
            </a:r>
          </a:p>
          <a:p>
            <a:r>
              <a:rPr lang="en-US" dirty="0"/>
              <a:t>                      {5,4,2},</a:t>
            </a:r>
          </a:p>
          <a:p>
            <a:r>
              <a:rPr lang="en-US" dirty="0"/>
              <a:t>                      {7,6,4},</a:t>
            </a:r>
          </a:p>
          <a:p>
            <a:r>
              <a:rPr lang="en-US" dirty="0"/>
              <a:t>                      {8,5,3},</a:t>
            </a:r>
          </a:p>
          <a:p>
            <a:r>
              <a:rPr lang="en-US" dirty="0"/>
              <a:t>                      {6,4,2},</a:t>
            </a:r>
          </a:p>
          <a:p>
            <a:r>
              <a:rPr lang="en-US" dirty="0"/>
              <a:t>                      {5,3,2},</a:t>
            </a:r>
          </a:p>
        </p:txBody>
      </p:sp>
    </p:spTree>
    <p:extLst>
      <p:ext uri="{BB962C8B-B14F-4D97-AF65-F5344CB8AC3E}">
        <p14:creationId xmlns:p14="http://schemas.microsoft.com/office/powerpoint/2010/main" val="205628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AD975-43C9-49DB-992F-5239B70446B3}"/>
              </a:ext>
            </a:extLst>
          </p:cNvPr>
          <p:cNvPicPr/>
          <p:nvPr/>
        </p:nvPicPr>
        <p:blipFill rotWithShape="1">
          <a:blip r:embed="rId2"/>
          <a:srcRect l="6532" r="7287" b="11748"/>
          <a:stretch/>
        </p:blipFill>
        <p:spPr bwMode="auto">
          <a:xfrm>
            <a:off x="2597395" y="643467"/>
            <a:ext cx="6352052" cy="4269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AC220-C071-4450-9F36-80963C7ADFFD}"/>
              </a:ext>
            </a:extLst>
          </p:cNvPr>
          <p:cNvSpPr txBox="1"/>
          <p:nvPr/>
        </p:nvSpPr>
        <p:spPr>
          <a:xfrm>
            <a:off x="4073692" y="4912468"/>
            <a:ext cx="339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Scheduling Algorithm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39F4-01CC-479A-BFEE-5B6AC6B5FFA6}"/>
              </a:ext>
            </a:extLst>
          </p:cNvPr>
          <p:cNvSpPr txBox="1"/>
          <p:nvPr/>
        </p:nvSpPr>
        <p:spPr>
          <a:xfrm>
            <a:off x="2857526" y="5384900"/>
            <a:ext cx="7318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Energy Consumed for initial scheduling </a:t>
            </a:r>
            <a:r>
              <a:rPr lang="en-US" dirty="0" err="1"/>
              <a:t>E_Total</a:t>
            </a:r>
            <a:r>
              <a:rPr lang="en-US" dirty="0"/>
              <a:t> =122 units</a:t>
            </a:r>
          </a:p>
          <a:p>
            <a:r>
              <a:rPr lang="en-US" dirty="0"/>
              <a:t>Total Execution Time </a:t>
            </a:r>
            <a:r>
              <a:rPr lang="en-US" dirty="0" err="1"/>
              <a:t>T_Total</a:t>
            </a:r>
            <a:r>
              <a:rPr lang="en-US" dirty="0"/>
              <a:t> =18 units</a:t>
            </a:r>
          </a:p>
          <a:p>
            <a:r>
              <a:rPr lang="en-US" dirty="0"/>
              <a:t>So the max time for next step should not exceed </a:t>
            </a:r>
            <a:r>
              <a:rPr lang="en-US" dirty="0" err="1"/>
              <a:t>Tmax</a:t>
            </a:r>
            <a:r>
              <a:rPr lang="en-US" dirty="0"/>
              <a:t>=1.5*</a:t>
            </a:r>
            <a:r>
              <a:rPr lang="en-US" dirty="0" err="1"/>
              <a:t>T_Total</a:t>
            </a:r>
            <a:r>
              <a:rPr lang="en-US" dirty="0"/>
              <a:t>=27 units</a:t>
            </a:r>
          </a:p>
        </p:txBody>
      </p:sp>
    </p:spTree>
    <p:extLst>
      <p:ext uri="{BB962C8B-B14F-4D97-AF65-F5344CB8AC3E}">
        <p14:creationId xmlns:p14="http://schemas.microsoft.com/office/powerpoint/2010/main" val="281986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0242F-69DF-4987-BB24-BB8FED2B52A8}"/>
              </a:ext>
            </a:extLst>
          </p:cNvPr>
          <p:cNvSpPr txBox="1"/>
          <p:nvPr/>
        </p:nvSpPr>
        <p:spPr>
          <a:xfrm>
            <a:off x="3048786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{7,4,2},</a:t>
            </a:r>
          </a:p>
          <a:p>
            <a:r>
              <a:rPr lang="en-US" dirty="0"/>
              <a:t>                      };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int Ts = 3;                                   // Sending, Cloud and Receiving Time</a:t>
            </a:r>
          </a:p>
          <a:p>
            <a:r>
              <a:rPr lang="en-US" dirty="0"/>
              <a:t>int Tc = 1;</a:t>
            </a:r>
          </a:p>
          <a:p>
            <a:r>
              <a:rPr lang="en-US" dirty="0"/>
              <a:t>int Tr = 1;</a:t>
            </a:r>
          </a:p>
          <a:p>
            <a:r>
              <a:rPr lang="en-US" dirty="0"/>
              <a:t>   </a:t>
            </a:r>
          </a:p>
          <a:p>
            <a:r>
              <a:rPr lang="en-US" dirty="0" err="1"/>
              <a:t>Task_Scheduling</a:t>
            </a:r>
            <a:r>
              <a:rPr lang="en-US" dirty="0"/>
              <a:t>(graph, tasks, Ts, Tc, Tr);</a:t>
            </a:r>
          </a:p>
          <a:p>
            <a:endParaRPr lang="en-US" dirty="0"/>
          </a:p>
          <a:p>
            <a:r>
              <a:rPr lang="en-US" dirty="0"/>
              <a:t>finish = clock();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nProgram</a:t>
            </a:r>
            <a:r>
              <a:rPr lang="en-US" dirty="0"/>
              <a:t> running time: " &lt;&lt; (finish-start)/double(CLOCKS_PER_SEC)*1000 &lt;&lt; " </a:t>
            </a:r>
            <a:r>
              <a:rPr lang="en-US" dirty="0" err="1"/>
              <a:t>ms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</a:t>
            </a:r>
          </a:p>
          <a:p>
            <a:r>
              <a:rPr lang="en-US" b="1" dirty="0"/>
              <a:t>Priority</a:t>
            </a:r>
          </a:p>
          <a:p>
            <a:r>
              <a:rPr lang="en-US" b="1" dirty="0"/>
              <a:t>21      14      14      13      10      13      9       8       7       4</a:t>
            </a:r>
          </a:p>
          <a:p>
            <a:r>
              <a:rPr lang="en-US" b="1" dirty="0"/>
              <a:t>Sorted Priority Array looks like this:</a:t>
            </a:r>
          </a:p>
          <a:p>
            <a:r>
              <a:rPr lang="en-US" b="1" dirty="0"/>
              <a:t>4 7 8 9 10 13 13 14 14 21</a:t>
            </a:r>
          </a:p>
          <a:p>
            <a:r>
              <a:rPr lang="en-US" b="1" dirty="0" err="1"/>
              <a:t>priority_index</a:t>
            </a:r>
            <a:endParaRPr lang="en-US" b="1" dirty="0"/>
          </a:p>
          <a:p>
            <a:r>
              <a:rPr lang="en-US" b="1" dirty="0"/>
              <a:t>0       2       1       3       5       4       6       7       8       9</a:t>
            </a:r>
          </a:p>
          <a:p>
            <a:r>
              <a:rPr lang="en-US" b="1" dirty="0" err="1"/>
              <a:t>cloud_task</a:t>
            </a:r>
            <a:endParaRPr lang="en-US" b="1" dirty="0"/>
          </a:p>
          <a:p>
            <a:r>
              <a:rPr lang="en-US" b="1" dirty="0"/>
              <a:t>0       0       0       0       0       0       0       0       0       0</a:t>
            </a:r>
          </a:p>
        </p:txBody>
      </p:sp>
    </p:spTree>
    <p:extLst>
      <p:ext uri="{BB962C8B-B14F-4D97-AF65-F5344CB8AC3E}">
        <p14:creationId xmlns:p14="http://schemas.microsoft.com/office/powerpoint/2010/main" val="3051210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DC4A6-EA01-4EEC-9B38-6E2191A9C190}"/>
              </a:ext>
            </a:extLst>
          </p:cNvPr>
          <p:cNvSpPr txBox="1"/>
          <p:nvPr/>
        </p:nvSpPr>
        <p:spPr>
          <a:xfrm>
            <a:off x="3048786" y="0"/>
            <a:ext cx="6094428" cy="664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5       5       5       5       5       5       5       5       5       5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T_L_min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5       5       4       3       2       4       3       2       2       2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7       6       5       5       3       5       5       4       3       4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1 was executed in 3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3 was executed in 3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2 was executed in 4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4 was executed in 2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6 was executed in 1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5 was executed in 3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7 was executed in 3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8 was executed in 2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9 was executed in 3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08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296BD-1461-4348-AC06-6FAD99EF28EA}"/>
              </a:ext>
            </a:extLst>
          </p:cNvPr>
          <p:cNvSpPr txBox="1"/>
          <p:nvPr/>
        </p:nvSpPr>
        <p:spPr>
          <a:xfrm>
            <a:off x="2858679" y="-84841"/>
            <a:ext cx="6094428" cy="754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10 was executed in 3 with an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18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Energy = 122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= 18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Scheduling Result Seq 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lain" startAt="2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2       3       1       0       2       2       1       2       2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Total_energy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91              96              102             87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92              96              102             91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105             109             117             102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99              102             104             97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102             107             111             100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99              102             102             99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98              100             102             95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100             102             102             99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99              100             102             99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101             102             102             99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0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EFA70-11C2-4E95-A54D-658E734FE5ED}"/>
              </a:ext>
            </a:extLst>
          </p:cNvPr>
          <p:cNvSpPr txBox="1"/>
          <p:nvPr/>
        </p:nvSpPr>
        <p:spPr>
          <a:xfrm>
            <a:off x="3048786" y="0"/>
            <a:ext cx="6094428" cy="709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20              18              16              16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17              16              16              16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18              16              16              16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18              16              16              16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16              16              16              16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16              16              16              16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20              17              16              17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16              16              16              16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19              17              16              19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lain" startAt="21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18              16              19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Time Ratio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4.55            5.33333         6.375           5.4375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5.41176         6               6.375           5.6875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5.83333         6.8125          7.3125          6.375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lain" startAt="21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46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0FC765-769C-4B4E-A7A7-C0BB9E48A195}"/>
              </a:ext>
            </a:extLst>
          </p:cNvPr>
          <p:cNvSpPr txBox="1"/>
          <p:nvPr/>
        </p:nvSpPr>
        <p:spPr>
          <a:xfrm>
            <a:off x="2952947" y="0"/>
            <a:ext cx="6094428" cy="709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5.5             6.375           6.5             6.0625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6.375           6.6875          6.9375          6.25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6.1875          6.375           6.375           6.1875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4.9             5.88235         6.375           5.58824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6.25            6.375           6.375           6.1875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5.21053         5.88235         6.375           5.21053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4.80952         5.66667         6.375           5.21053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Ratio = 4.55 was present at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 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4.35  5.11111  6.125  4.9375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3.66667  4.05  4.35  3.6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4.27273  4.9  5.3  4.35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3.81818  4.35  4.45  3.9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4.35  4.6  4.8  4.05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4.2  4.35  4.35  4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3.45833  4.04762  4.35  3.61905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AA037-BD2B-4DAB-9E54-8230581D2351}"/>
              </a:ext>
            </a:extLst>
          </p:cNvPr>
          <p:cNvSpPr txBox="1"/>
          <p:nvPr/>
        </p:nvSpPr>
        <p:spPr>
          <a:xfrm>
            <a:off x="3048786" y="0"/>
            <a:ext cx="6094428" cy="6965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3.86364  4.35  4.35  3.80952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3.65217  4.04762  4.35  3.47826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3.44  3.95455  4.35  3.80952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3.44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9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86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3.44  3.95652  4.61905  3.71429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2.92308  3.2  3.44  2.84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3.44444  3.88  4.2  3.44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3.07407  3.44  3.52  3.08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3.44  3.64  3.8  3.2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3.32  3.44  3.44  3.16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2.82759  3.23077  3.44  2.88462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3.11111  3.44  3.44  3.03846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2.96429  3.23077  3.44  2.82143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3.44  3.95455  4.35  3.80952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2.82143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16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4C44E-4500-4295-BF6B-1ADDA884242A}"/>
              </a:ext>
            </a:extLst>
          </p:cNvPr>
          <p:cNvSpPr txBox="1"/>
          <p:nvPr/>
        </p:nvSpPr>
        <p:spPr>
          <a:xfrm>
            <a:off x="3348873" y="0"/>
            <a:ext cx="6094428" cy="7412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2.82143  3.23077  3.75  2.95833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2.46429  2.60714  2.82143  2.28571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3.07143  3.21429  3.5  2.82143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2.71429  2.82143  2.89286  2.5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2.82143  3.11111  3.38462  2.80769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2.71429  2.82143  2.82143  2.57143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2.58621  2.75  2.82143  2.42857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2.75  2.82143  2.82143  2.57143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2.96429  3.23077  3.44  2.82143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2.82143  3.2  3.47826  3.04167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2.28571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64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2.28571  2.65385  3.125  2.33333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2.46429  2.60714  2.82143  2.28571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2.53571  2.67857  2.96429  2.28571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08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F81066-FDEB-4036-A8F2-D33B66CEDC73}"/>
              </a:ext>
            </a:extLst>
          </p:cNvPr>
          <p:cNvSpPr txBox="1"/>
          <p:nvPr/>
        </p:nvSpPr>
        <p:spPr>
          <a:xfrm>
            <a:off x="2952947" y="0"/>
            <a:ext cx="6094428" cy="7412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2.17857  2.28571  2.35714  1.96429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2.28571  2.55556  2.80769  2.23077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2.17857  2.28571  2.28571  2.03571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2.06897  2.21429  2.28571  1.89286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2.21429  2.28571  2.28571  2.03571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2.42857  2.65385  2.84  2.28571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2.28571  2.6  2.82609  2.41667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1.89286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6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1.89286  2.23077  2.66667  1.875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2.07143  2.21429  2.42857  1.89286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2.06897  2.28571  2.57143  1.89286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1.78571  1.89286  1.96429  1.57143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1.89286  2.14815  2.38462  1.80769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1.78571  1.89286  1.89286  1.64286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2.06897  2.21429  2.28571  1.89286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22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3B529-8816-470B-A6B0-4FB33AF06FA0}"/>
              </a:ext>
            </a:extLst>
          </p:cNvPr>
          <p:cNvSpPr txBox="1"/>
          <p:nvPr/>
        </p:nvSpPr>
        <p:spPr>
          <a:xfrm>
            <a:off x="3048786" y="0"/>
            <a:ext cx="6094428" cy="6965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1.82143  1.89286  1.89286  1.64286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2.03571  2.23077  2.30769  1.89286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1.89286  2.16  2.34783  1.95833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1.57143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44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1.57143  1.88462  2.29167  1.5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1.75  1.89286  2.10714  1.57143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1.75862  1.96429  2.25  1.57143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1.78571  1.89286  1.96429  1.57143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1.57143  1.81481  2.03846  1.46154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1.46429  1.57143  1.57143  1.32143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1.75862  1.89286  1.96429  1.57143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1.5  1.57143  1.57143  1.32143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1.71429  1.88462  1.96154  1.57143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1.57143  1.8  1.95652  1.58333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1.32143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20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421E9-215F-4255-B0EA-217466B479AB}"/>
              </a:ext>
            </a:extLst>
          </p:cNvPr>
          <p:cNvSpPr txBox="1"/>
          <p:nvPr/>
        </p:nvSpPr>
        <p:spPr>
          <a:xfrm>
            <a:off x="3311165" y="0"/>
            <a:ext cx="6094428" cy="7412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1.32143  1.61538  2  1.20833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1.5  1.64286  1.85714  1.32143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1.51724  1.71429  2  1.32143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1.53571  1.64286  1.71429  1.32143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1.32143  1.55556  1.76923  1.19231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1.46429  1.57143  1.57143  1.32143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1.51724  1.64286  1.71429  1.32143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1.25  1.32143  1.32143  1.07143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1.46429  1.61538  1.69231  1.32143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1.32143  1.52  1.65217  1.29167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1.07143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30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1.07143  1.34615  1.70833  0.916667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1.25  1.39286  1.60714  1.07143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1.27586  1.46429  1.75  1.07143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8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FB5CCC-8CE1-490D-A264-92166F47BB59}"/>
              </a:ext>
            </a:extLst>
          </p:cNvPr>
          <p:cNvPicPr/>
          <p:nvPr/>
        </p:nvPicPr>
        <p:blipFill rotWithShape="1">
          <a:blip r:embed="rId2"/>
          <a:srcRect l="2013" r="8883" b="8321"/>
          <a:stretch/>
        </p:blipFill>
        <p:spPr bwMode="auto">
          <a:xfrm>
            <a:off x="1531077" y="356097"/>
            <a:ext cx="7677807" cy="3860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A7350-7037-4A1F-A8AC-E4F3CFD94BAF}"/>
              </a:ext>
            </a:extLst>
          </p:cNvPr>
          <p:cNvSpPr txBox="1"/>
          <p:nvPr/>
        </p:nvSpPr>
        <p:spPr>
          <a:xfrm>
            <a:off x="2230322" y="4464241"/>
            <a:ext cx="578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Scheduling Diagram By MCC Task Scheduling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FE306-F22D-4B01-AF3B-F7EA8D51DC6A}"/>
              </a:ext>
            </a:extLst>
          </p:cNvPr>
          <p:cNvSpPr txBox="1"/>
          <p:nvPr/>
        </p:nvSpPr>
        <p:spPr>
          <a:xfrm>
            <a:off x="2063498" y="5169598"/>
            <a:ext cx="661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Energy Consumed for initial scheduling </a:t>
            </a:r>
            <a:r>
              <a:rPr lang="en-US" dirty="0" err="1"/>
              <a:t>E_Total</a:t>
            </a:r>
            <a:r>
              <a:rPr lang="en-US" dirty="0"/>
              <a:t> =22 units</a:t>
            </a:r>
          </a:p>
          <a:p>
            <a:r>
              <a:rPr lang="en-US" dirty="0"/>
              <a:t>Total Execution Time </a:t>
            </a:r>
            <a:r>
              <a:rPr lang="en-US" dirty="0" err="1"/>
              <a:t>T_Total</a:t>
            </a:r>
            <a:r>
              <a:rPr lang="en-US" dirty="0"/>
              <a:t> =24 units</a:t>
            </a:r>
          </a:p>
          <a:p>
            <a:r>
              <a:rPr lang="en-US" dirty="0"/>
              <a:t>Program running time</a:t>
            </a:r>
            <a:r>
              <a:rPr lang="en-US"/>
              <a:t>=218ms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49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8537E-CF44-433F-85E8-96084FE418A2}"/>
              </a:ext>
            </a:extLst>
          </p:cNvPr>
          <p:cNvSpPr txBox="1"/>
          <p:nvPr/>
        </p:nvSpPr>
        <p:spPr>
          <a:xfrm>
            <a:off x="2726703" y="82216"/>
            <a:ext cx="6094428" cy="4285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1.28571  1.39286  1.46429  1.07143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1.07143  1.2963  1.5  0.923077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1.21429  1.32143  1.32143  1.07143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1.27586  1.39286  1.46429  1.07143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1.25  1.32143  1.32143  1.07143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1.21429  1.34615  1.42308  1.07143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1.07143  1.24  1.34783  1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loop = 0.916667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22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T_Total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running time: 248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3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F74A2C-F72F-41F9-96AB-1D888FDC5BAE}"/>
              </a:ext>
            </a:extLst>
          </p:cNvPr>
          <p:cNvPicPr/>
          <p:nvPr/>
        </p:nvPicPr>
        <p:blipFill rotWithShape="1">
          <a:blip r:embed="rId2"/>
          <a:srcRect l="14972" t="566" r="11561" b="19353"/>
          <a:stretch/>
        </p:blipFill>
        <p:spPr bwMode="auto">
          <a:xfrm>
            <a:off x="3188600" y="0"/>
            <a:ext cx="5194570" cy="5478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BE1396-2746-4974-B96D-3AE629A46359}"/>
              </a:ext>
            </a:extLst>
          </p:cNvPr>
          <p:cNvSpPr txBox="1"/>
          <p:nvPr/>
        </p:nvSpPr>
        <p:spPr>
          <a:xfrm>
            <a:off x="5165387" y="5478143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Graph 2</a:t>
            </a:r>
          </a:p>
        </p:txBody>
      </p:sp>
    </p:spTree>
    <p:extLst>
      <p:ext uri="{BB962C8B-B14F-4D97-AF65-F5344CB8AC3E}">
        <p14:creationId xmlns:p14="http://schemas.microsoft.com/office/powerpoint/2010/main" val="323141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7E16A0-6746-48BD-B6EF-06E26DCFEF48}"/>
              </a:ext>
            </a:extLst>
          </p:cNvPr>
          <p:cNvPicPr/>
          <p:nvPr/>
        </p:nvPicPr>
        <p:blipFill rotWithShape="1">
          <a:blip r:embed="rId2"/>
          <a:srcRect l="10166" t="-243" r="15517" b="7382"/>
          <a:stretch/>
        </p:blipFill>
        <p:spPr bwMode="auto">
          <a:xfrm>
            <a:off x="3410130" y="643467"/>
            <a:ext cx="4868108" cy="33448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EDCDAD-B6EB-4AB0-A5F3-A1803F9978AD}"/>
              </a:ext>
            </a:extLst>
          </p:cNvPr>
          <p:cNvSpPr txBox="1"/>
          <p:nvPr/>
        </p:nvSpPr>
        <p:spPr>
          <a:xfrm>
            <a:off x="4144455" y="3988340"/>
            <a:ext cx="339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Scheduling Algorithm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9553B-7CEB-4946-B5CD-CFA1D4A0A011}"/>
              </a:ext>
            </a:extLst>
          </p:cNvPr>
          <p:cNvSpPr txBox="1"/>
          <p:nvPr/>
        </p:nvSpPr>
        <p:spPr>
          <a:xfrm>
            <a:off x="2799761" y="4536569"/>
            <a:ext cx="7493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Energy Consumed for initial scheduling </a:t>
            </a:r>
            <a:r>
              <a:rPr lang="en-US" dirty="0" err="1"/>
              <a:t>E_Total</a:t>
            </a:r>
            <a:r>
              <a:rPr lang="en-US" dirty="0"/>
              <a:t> =123 units</a:t>
            </a:r>
          </a:p>
          <a:p>
            <a:r>
              <a:rPr lang="en-US" dirty="0"/>
              <a:t>Total Execution Time </a:t>
            </a:r>
            <a:r>
              <a:rPr lang="en-US" dirty="0" err="1"/>
              <a:t>T_Total</a:t>
            </a:r>
            <a:r>
              <a:rPr lang="en-US" dirty="0"/>
              <a:t> =17 units</a:t>
            </a:r>
          </a:p>
          <a:p>
            <a:r>
              <a:rPr lang="en-US" dirty="0"/>
              <a:t>So the max time for next step should not exceed </a:t>
            </a:r>
            <a:r>
              <a:rPr lang="en-US" dirty="0" err="1"/>
              <a:t>Tmax</a:t>
            </a:r>
            <a:r>
              <a:rPr lang="en-US" dirty="0"/>
              <a:t>=1.5*</a:t>
            </a:r>
            <a:r>
              <a:rPr lang="en-US" dirty="0" err="1"/>
              <a:t>T_Total</a:t>
            </a:r>
            <a:r>
              <a:rPr lang="en-US" dirty="0"/>
              <a:t>=25.5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6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04A52B-399F-4370-B81D-679DD5131BD4}"/>
              </a:ext>
            </a:extLst>
          </p:cNvPr>
          <p:cNvPicPr/>
          <p:nvPr/>
        </p:nvPicPr>
        <p:blipFill rotWithShape="1">
          <a:blip r:embed="rId2"/>
          <a:srcRect l="5955" r="10433" b="13565"/>
          <a:stretch/>
        </p:blipFill>
        <p:spPr bwMode="auto">
          <a:xfrm>
            <a:off x="2190845" y="643467"/>
            <a:ext cx="6564050" cy="3296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F8352A-E188-40A5-A0B0-81293E582A20}"/>
              </a:ext>
            </a:extLst>
          </p:cNvPr>
          <p:cNvSpPr txBox="1"/>
          <p:nvPr/>
        </p:nvSpPr>
        <p:spPr>
          <a:xfrm>
            <a:off x="2801566" y="3908012"/>
            <a:ext cx="578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Scheduling Diagram by MCC Task Scheduling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DAB36-539C-465E-8E9E-AFF663DF124E}"/>
              </a:ext>
            </a:extLst>
          </p:cNvPr>
          <p:cNvSpPr txBox="1"/>
          <p:nvPr/>
        </p:nvSpPr>
        <p:spPr>
          <a:xfrm>
            <a:off x="2738884" y="4596258"/>
            <a:ext cx="5984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Energy Consumed for initial scheduling </a:t>
            </a:r>
            <a:r>
              <a:rPr lang="en-US" dirty="0" err="1"/>
              <a:t>E_Total</a:t>
            </a:r>
            <a:r>
              <a:rPr lang="en-US" dirty="0"/>
              <a:t> =25 units</a:t>
            </a:r>
          </a:p>
          <a:p>
            <a:r>
              <a:rPr lang="en-US" dirty="0"/>
              <a:t>Total Execution Time </a:t>
            </a:r>
            <a:r>
              <a:rPr lang="en-US" dirty="0" err="1"/>
              <a:t>T_Total</a:t>
            </a:r>
            <a:r>
              <a:rPr lang="en-US" dirty="0"/>
              <a:t> =23 units</a:t>
            </a:r>
          </a:p>
          <a:p>
            <a:r>
              <a:rPr lang="en-US" dirty="0"/>
              <a:t>Program running time=275ms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5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E4883A42-9B97-4141-89D7-E53AE572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3" y="359923"/>
            <a:ext cx="9701719" cy="5457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82C6E-3EC4-4D45-B5FC-BEBD4BC4D640}"/>
              </a:ext>
            </a:extLst>
          </p:cNvPr>
          <p:cNvSpPr txBox="1"/>
          <p:nvPr/>
        </p:nvSpPr>
        <p:spPr>
          <a:xfrm>
            <a:off x="5037664" y="595332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746820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6973</Words>
  <Application>Microsoft Office PowerPoint</Application>
  <PresentationFormat>Widescreen</PresentationFormat>
  <Paragraphs>847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Sistla</dc:creator>
  <cp:lastModifiedBy>sistla anirudh</cp:lastModifiedBy>
  <cp:revision>5</cp:revision>
  <dcterms:created xsi:type="dcterms:W3CDTF">2020-12-12T21:50:52Z</dcterms:created>
  <dcterms:modified xsi:type="dcterms:W3CDTF">2020-12-12T23:49:19Z</dcterms:modified>
</cp:coreProperties>
</file>