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111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66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312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664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655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2603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40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260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362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009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08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B448-4280-4290-828A-E3234130E756}" type="datetimeFigureOut">
              <a:rPr lang="es-CR" smtClean="0"/>
              <a:t>02/09/2019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7A38-ECB0-4D97-91FB-2A8C3097F9C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953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4932040" cy="594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 flipH="1">
            <a:off x="3635896" y="980728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851920" y="126876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0" y="1556792"/>
            <a:ext cx="97160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07504" y="1916832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107504" y="2492896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026" idx="1"/>
          </p:cNvCxnSpPr>
          <p:nvPr/>
        </p:nvCxnSpPr>
        <p:spPr>
          <a:xfrm flipV="1">
            <a:off x="0" y="2996952"/>
            <a:ext cx="971600" cy="164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107504" y="3573016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107504" y="6021288"/>
            <a:ext cx="864096" cy="1126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323528" y="3861048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323528" y="4077072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23528" y="494116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4932040" y="980728"/>
            <a:ext cx="42119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/>
              <a:t>Por cada </a:t>
            </a:r>
            <a:r>
              <a:rPr lang="es-CR" sz="1600" dirty="0" err="1" smtClean="0"/>
              <a:t>linea</a:t>
            </a:r>
            <a:r>
              <a:rPr lang="es-CR" sz="1600" dirty="0" smtClean="0"/>
              <a:t> de traslado hay que registrar en el </a:t>
            </a:r>
            <a:r>
              <a:rPr lang="es-CR" sz="1600" dirty="0" err="1" smtClean="0"/>
              <a:t>kardex</a:t>
            </a:r>
            <a:r>
              <a:rPr lang="es-CR" sz="1600" dirty="0" smtClean="0"/>
              <a:t> 2 </a:t>
            </a:r>
            <a:r>
              <a:rPr lang="es-CR" sz="1600" dirty="0" err="1" smtClean="0"/>
              <a:t>lineas</a:t>
            </a:r>
            <a:r>
              <a:rPr lang="es-CR" sz="1600" dirty="0" smtClean="0"/>
              <a:t>, una salida a la bodega origen y una entrada a la bodega destino.</a:t>
            </a:r>
          </a:p>
          <a:p>
            <a:endParaRPr lang="es-CR" sz="1600" dirty="0" smtClean="0"/>
          </a:p>
          <a:p>
            <a:r>
              <a:rPr lang="es-CR" sz="1600" dirty="0" err="1" smtClean="0"/>
              <a:t>idInventario</a:t>
            </a:r>
            <a:r>
              <a:rPr lang="es-CR" sz="1600" dirty="0" smtClean="0"/>
              <a:t> </a:t>
            </a:r>
            <a:endParaRPr lang="es-CR" sz="1600" dirty="0"/>
          </a:p>
          <a:p>
            <a:r>
              <a:rPr lang="es-CR" sz="1600" dirty="0" err="1"/>
              <a:t>bodegaOrigen</a:t>
            </a:r>
            <a:endParaRPr lang="es-CR" sz="1600" dirty="0"/>
          </a:p>
          <a:p>
            <a:r>
              <a:rPr lang="es-CR" sz="1600" dirty="0" err="1"/>
              <a:t>bodegaDestino</a:t>
            </a:r>
            <a:endParaRPr lang="es-CR" sz="1600" dirty="0"/>
          </a:p>
          <a:p>
            <a:r>
              <a:rPr lang="es-CR" sz="1600" dirty="0"/>
              <a:t>cantidad = </a:t>
            </a:r>
            <a:r>
              <a:rPr lang="es-CR" sz="1600" dirty="0" err="1" smtClean="0"/>
              <a:t>cantidadMovimiento</a:t>
            </a:r>
            <a:r>
              <a:rPr lang="es-CR" sz="1600" dirty="0" smtClean="0"/>
              <a:t> (Negativo si es salida)</a:t>
            </a:r>
            <a:endParaRPr lang="es-CR" sz="1600" dirty="0"/>
          </a:p>
          <a:p>
            <a:r>
              <a:rPr lang="es-CR" sz="1600" dirty="0" err="1"/>
              <a:t>precioActual</a:t>
            </a:r>
            <a:r>
              <a:rPr lang="es-CR" sz="1600" dirty="0"/>
              <a:t> = </a:t>
            </a:r>
            <a:r>
              <a:rPr lang="es-CR" sz="1600" dirty="0" err="1"/>
              <a:t>precioUnitario</a:t>
            </a:r>
            <a:r>
              <a:rPr lang="es-CR" sz="1600" dirty="0"/>
              <a:t>/</a:t>
            </a:r>
            <a:r>
              <a:rPr lang="es-CR" sz="1600" dirty="0" err="1"/>
              <a:t>costoPromedio</a:t>
            </a:r>
            <a:endParaRPr lang="es-CR" sz="1600" dirty="0"/>
          </a:p>
          <a:p>
            <a:r>
              <a:rPr lang="es-CR" sz="1600" dirty="0" err="1" smtClean="0"/>
              <a:t>Idusuario</a:t>
            </a:r>
            <a:r>
              <a:rPr lang="es-CR" sz="1600" dirty="0" smtClean="0"/>
              <a:t>=Usuario que crea el </a:t>
            </a:r>
            <a:r>
              <a:rPr lang="es-CR" sz="1600" dirty="0" err="1" smtClean="0"/>
              <a:t>domento</a:t>
            </a:r>
            <a:endParaRPr lang="es-CR" sz="1600" dirty="0"/>
          </a:p>
          <a:p>
            <a:r>
              <a:rPr lang="es-CR" sz="1600" dirty="0" err="1" smtClean="0"/>
              <a:t>tipoDocumento</a:t>
            </a:r>
            <a:r>
              <a:rPr lang="es-CR" sz="1600" dirty="0" smtClean="0"/>
              <a:t>= Traslado Entrada(TRE), Traslado salida (TRS)</a:t>
            </a:r>
            <a:endParaRPr lang="es-CR" sz="1600" dirty="0"/>
          </a:p>
          <a:p>
            <a:r>
              <a:rPr lang="es-CR" sz="1600" dirty="0" err="1" smtClean="0"/>
              <a:t>idDocumento</a:t>
            </a:r>
            <a:r>
              <a:rPr lang="es-CR" sz="1600" dirty="0" smtClean="0"/>
              <a:t> = Id del traslado</a:t>
            </a:r>
            <a:endParaRPr lang="es-CR" sz="1600" dirty="0"/>
          </a:p>
          <a:p>
            <a:r>
              <a:rPr lang="es-CR" sz="1600" dirty="0" err="1" smtClean="0"/>
              <a:t>idMoneda</a:t>
            </a:r>
            <a:r>
              <a:rPr lang="es-CR" sz="1600" dirty="0" smtClean="0"/>
              <a:t> = Moneda base</a:t>
            </a:r>
            <a:endParaRPr lang="es-CR" sz="1600" dirty="0"/>
          </a:p>
          <a:p>
            <a:r>
              <a:rPr lang="es-CR" sz="1600" dirty="0" smtClean="0"/>
              <a:t>Observaciones = Nota del usuario.</a:t>
            </a:r>
            <a:endParaRPr lang="es-CR" sz="1600" dirty="0"/>
          </a:p>
          <a:p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343270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2</cp:revision>
  <dcterms:created xsi:type="dcterms:W3CDTF">2019-09-02T19:01:05Z</dcterms:created>
  <dcterms:modified xsi:type="dcterms:W3CDTF">2019-09-02T19:08:05Z</dcterms:modified>
</cp:coreProperties>
</file>