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3" r:id="rId7"/>
    <p:sldId id="262" r:id="rId8"/>
    <p:sldId id="264" r:id="rId9"/>
    <p:sldId id="265" r:id="rId10"/>
    <p:sldId id="266"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351834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C14EB-B13E-41EA-A814-617BB6D378CA}"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180508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559897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4266136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530010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3C14EB-B13E-41EA-A814-617BB6D378CA}"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2601248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3C14EB-B13E-41EA-A814-617BB6D378CA}" type="datetimeFigureOut">
              <a:rPr lang="en-IN" smtClean="0"/>
              <a:t>24-11-2024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3236849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360767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22967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381609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C14EB-B13E-41EA-A814-617BB6D378CA}"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100428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3C14EB-B13E-41EA-A814-617BB6D378CA}"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192772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C14EB-B13E-41EA-A814-617BB6D378CA}"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328303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3C14EB-B13E-41EA-A814-617BB6D378CA}"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392094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C14EB-B13E-41EA-A814-617BB6D378CA}" type="datetimeFigureOut">
              <a:rPr lang="en-IN" smtClean="0"/>
              <a:t>24-11-2024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167555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C14EB-B13E-41EA-A814-617BB6D378CA}"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53379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C14EB-B13E-41EA-A814-617BB6D378CA}"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63CAB6-CC57-4C09-AD59-8F76824E2F2C}" type="slidenum">
              <a:rPr lang="en-IN" smtClean="0"/>
              <a:t>‹#›</a:t>
            </a:fld>
            <a:endParaRPr lang="en-IN"/>
          </a:p>
        </p:txBody>
      </p:sp>
    </p:spTree>
    <p:extLst>
      <p:ext uri="{BB962C8B-B14F-4D97-AF65-F5344CB8AC3E}">
        <p14:creationId xmlns:p14="http://schemas.microsoft.com/office/powerpoint/2010/main" val="72707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D3C14EB-B13E-41EA-A814-617BB6D378CA}" type="datetimeFigureOut">
              <a:rPr lang="en-IN" smtClean="0"/>
              <a:t>24-11-2024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63CAB6-CC57-4C09-AD59-8F76824E2F2C}" type="slidenum">
              <a:rPr lang="en-IN" smtClean="0"/>
              <a:t>‹#›</a:t>
            </a:fld>
            <a:endParaRPr lang="en-IN"/>
          </a:p>
        </p:txBody>
      </p:sp>
    </p:spTree>
    <p:extLst>
      <p:ext uri="{BB962C8B-B14F-4D97-AF65-F5344CB8AC3E}">
        <p14:creationId xmlns:p14="http://schemas.microsoft.com/office/powerpoint/2010/main" val="1931185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1B8-466C-BA3F-C082-6B7FB7866E30}"/>
              </a:ext>
            </a:extLst>
          </p:cNvPr>
          <p:cNvSpPr>
            <a:spLocks noGrp="1"/>
          </p:cNvSpPr>
          <p:nvPr>
            <p:ph type="ctrTitle"/>
          </p:nvPr>
        </p:nvSpPr>
        <p:spPr/>
        <p:txBody>
          <a:bodyPr/>
          <a:lstStyle/>
          <a:p>
            <a:br>
              <a:rPr lang="en-US" dirty="0"/>
            </a:br>
            <a:r>
              <a:rPr lang="en-US" dirty="0"/>
              <a:t>Currency Converter</a:t>
            </a:r>
            <a:endParaRPr lang="en-IN" dirty="0"/>
          </a:p>
        </p:txBody>
      </p:sp>
      <p:sp>
        <p:nvSpPr>
          <p:cNvPr id="3" name="Subtitle 2">
            <a:extLst>
              <a:ext uri="{FF2B5EF4-FFF2-40B4-BE49-F238E27FC236}">
                <a16:creationId xmlns:a16="http://schemas.microsoft.com/office/drawing/2014/main" id="{2EB56C39-FAD5-A925-0DC8-24CC5F0C88A9}"/>
              </a:ext>
            </a:extLst>
          </p:cNvPr>
          <p:cNvSpPr>
            <a:spLocks noGrp="1"/>
          </p:cNvSpPr>
          <p:nvPr>
            <p:ph type="subTitle" idx="1"/>
          </p:nvPr>
        </p:nvSpPr>
        <p:spPr/>
        <p:txBody>
          <a:bodyPr/>
          <a:lstStyle/>
          <a:p>
            <a:r>
              <a:rPr lang="en-US" dirty="0"/>
              <a:t>Mini project</a:t>
            </a:r>
            <a:endParaRPr lang="en-IN" dirty="0"/>
          </a:p>
        </p:txBody>
      </p:sp>
    </p:spTree>
    <p:extLst>
      <p:ext uri="{BB962C8B-B14F-4D97-AF65-F5344CB8AC3E}">
        <p14:creationId xmlns:p14="http://schemas.microsoft.com/office/powerpoint/2010/main" val="3552772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716B8D-DA4B-7786-ABCE-5BA0DFE5619F}"/>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DF37F145-B509-7D7A-2F4D-5651381273C5}"/>
              </a:ext>
            </a:extLst>
          </p:cNvPr>
          <p:cNvSpPr>
            <a:spLocks noGrp="1"/>
          </p:cNvSpPr>
          <p:nvPr>
            <p:ph idx="1"/>
          </p:nvPr>
        </p:nvSpPr>
        <p:spPr/>
        <p:txBody>
          <a:bodyPr/>
          <a:lstStyle/>
          <a:p>
            <a:r>
              <a:rPr lang="en-IN" dirty="0"/>
              <a:t>This program is a simple demonstration of how currency conversion can be implemented in C.  </a:t>
            </a:r>
          </a:p>
          <a:p>
            <a:r>
              <a:rPr lang="en-IN" dirty="0"/>
              <a:t>It allows the user to quickly and easily convert currencies using predefined rates.  </a:t>
            </a:r>
          </a:p>
          <a:p>
            <a:r>
              <a:rPr lang="en-IN" dirty="0"/>
              <a:t>Future enhancements can make it more robust and user-friendly by integrating live data and improving error handling.</a:t>
            </a:r>
          </a:p>
        </p:txBody>
      </p:sp>
    </p:spTree>
    <p:extLst>
      <p:ext uri="{BB962C8B-B14F-4D97-AF65-F5344CB8AC3E}">
        <p14:creationId xmlns:p14="http://schemas.microsoft.com/office/powerpoint/2010/main" val="1248579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C4B5-4FE7-E858-A92A-765A17C82E0C}"/>
              </a:ext>
            </a:extLst>
          </p:cNvPr>
          <p:cNvSpPr>
            <a:spLocks noGrp="1"/>
          </p:cNvSpPr>
          <p:nvPr>
            <p:ph type="title"/>
          </p:nvPr>
        </p:nvSpPr>
        <p:spPr/>
        <p:txBody>
          <a:bodyPr/>
          <a:lstStyle/>
          <a:p>
            <a:r>
              <a:rPr lang="en-US" dirty="0"/>
              <a:t>Presented by</a:t>
            </a:r>
            <a:endParaRPr lang="en-IN" dirty="0"/>
          </a:p>
        </p:txBody>
      </p:sp>
      <p:sp>
        <p:nvSpPr>
          <p:cNvPr id="3" name="Content Placeholder 2">
            <a:extLst>
              <a:ext uri="{FF2B5EF4-FFF2-40B4-BE49-F238E27FC236}">
                <a16:creationId xmlns:a16="http://schemas.microsoft.com/office/drawing/2014/main" id="{EF98D909-A812-D0AB-8D02-45BA9819BBA7}"/>
              </a:ext>
            </a:extLst>
          </p:cNvPr>
          <p:cNvSpPr>
            <a:spLocks noGrp="1"/>
          </p:cNvSpPr>
          <p:nvPr>
            <p:ph idx="1"/>
          </p:nvPr>
        </p:nvSpPr>
        <p:spPr/>
        <p:txBody>
          <a:bodyPr/>
          <a:lstStyle/>
          <a:p>
            <a:r>
              <a:rPr lang="en-US" dirty="0"/>
              <a:t>Adheet Suraj </a:t>
            </a:r>
          </a:p>
          <a:p>
            <a:r>
              <a:rPr lang="en-US" dirty="0"/>
              <a:t>Anish Sahoo</a:t>
            </a:r>
          </a:p>
          <a:p>
            <a:r>
              <a:rPr lang="en-US" dirty="0"/>
              <a:t>Manan </a:t>
            </a:r>
            <a:r>
              <a:rPr lang="en-US" dirty="0" err="1"/>
              <a:t>Detroja</a:t>
            </a:r>
            <a:endParaRPr lang="en-US" dirty="0"/>
          </a:p>
          <a:p>
            <a:r>
              <a:rPr lang="en-US" dirty="0"/>
              <a:t>Manoj Patel</a:t>
            </a:r>
          </a:p>
          <a:p>
            <a:r>
              <a:rPr lang="en-US" dirty="0" err="1"/>
              <a:t>Shrish</a:t>
            </a:r>
            <a:r>
              <a:rPr lang="en-US" dirty="0"/>
              <a:t> Kulkarni</a:t>
            </a:r>
          </a:p>
          <a:p>
            <a:endParaRPr lang="en-US" dirty="0"/>
          </a:p>
          <a:p>
            <a:endParaRPr lang="en-IN" dirty="0"/>
          </a:p>
        </p:txBody>
      </p:sp>
    </p:spTree>
    <p:extLst>
      <p:ext uri="{BB962C8B-B14F-4D97-AF65-F5344CB8AC3E}">
        <p14:creationId xmlns:p14="http://schemas.microsoft.com/office/powerpoint/2010/main" val="447071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BF4C-99E0-BDB4-E6BD-EAAC0E41F809}"/>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2CFEAAA5-98B4-5E0D-1BE5-2AB691AA3F8B}"/>
              </a:ext>
            </a:extLst>
          </p:cNvPr>
          <p:cNvSpPr>
            <a:spLocks noGrp="1"/>
          </p:cNvSpPr>
          <p:nvPr>
            <p:ph idx="1"/>
          </p:nvPr>
        </p:nvSpPr>
        <p:spPr/>
        <p:txBody>
          <a:bodyPr/>
          <a:lstStyle/>
          <a:p>
            <a:r>
              <a:rPr lang="en-US" dirty="0"/>
              <a:t>Introduction</a:t>
            </a:r>
          </a:p>
          <a:p>
            <a:r>
              <a:rPr lang="en-US" dirty="0"/>
              <a:t>Program Flow</a:t>
            </a:r>
          </a:p>
          <a:p>
            <a:r>
              <a:rPr lang="en-US" dirty="0"/>
              <a:t>Program Explanation 1: Menu and Input</a:t>
            </a:r>
          </a:p>
          <a:p>
            <a:r>
              <a:rPr lang="en-US" dirty="0"/>
              <a:t>Program Explanation 2: Switch Statement</a:t>
            </a:r>
          </a:p>
          <a:p>
            <a:r>
              <a:rPr lang="en-US" dirty="0"/>
              <a:t>Program Explanation 3: Invalid Input Handling</a:t>
            </a:r>
          </a:p>
          <a:p>
            <a:r>
              <a:rPr lang="en-US" dirty="0"/>
              <a:t>Full Program</a:t>
            </a:r>
          </a:p>
          <a:p>
            <a:r>
              <a:rPr lang="en-US" dirty="0"/>
              <a:t>Output</a:t>
            </a:r>
          </a:p>
          <a:p>
            <a:r>
              <a:rPr lang="en-US" dirty="0"/>
              <a:t>Conclusion</a:t>
            </a:r>
          </a:p>
          <a:p>
            <a:pPr marL="0" indent="0">
              <a:buNone/>
            </a:pPr>
            <a:endParaRPr lang="en-US" dirty="0"/>
          </a:p>
          <a:p>
            <a:endParaRPr lang="en-IN" dirty="0"/>
          </a:p>
        </p:txBody>
      </p:sp>
    </p:spTree>
    <p:extLst>
      <p:ext uri="{BB962C8B-B14F-4D97-AF65-F5344CB8AC3E}">
        <p14:creationId xmlns:p14="http://schemas.microsoft.com/office/powerpoint/2010/main" val="3940102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961C-6263-6285-5CD5-71747E0F49D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79CA935-7395-6DE5-0B1F-B150B6389CE8}"/>
              </a:ext>
            </a:extLst>
          </p:cNvPr>
          <p:cNvSpPr>
            <a:spLocks noGrp="1"/>
          </p:cNvSpPr>
          <p:nvPr>
            <p:ph idx="1"/>
          </p:nvPr>
        </p:nvSpPr>
        <p:spPr/>
        <p:txBody>
          <a:bodyPr/>
          <a:lstStyle/>
          <a:p>
            <a:r>
              <a:rPr lang="en-IN" dirty="0"/>
              <a:t>The main goal behind this project is to provide a simple and interactive tool for currency conversion.  It allows users to select a conversion type and input an amount to get the equivalent amount in the target currency.  The tool uses predefined exchange rates to perform the conversion. Useful for travellers, businesses, or anyone needing quick currency conversion.</a:t>
            </a:r>
          </a:p>
        </p:txBody>
      </p:sp>
    </p:spTree>
    <p:extLst>
      <p:ext uri="{BB962C8B-B14F-4D97-AF65-F5344CB8AC3E}">
        <p14:creationId xmlns:p14="http://schemas.microsoft.com/office/powerpoint/2010/main" val="1880218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001A-3253-C7FD-3621-AF8FD61C344A}"/>
              </a:ext>
            </a:extLst>
          </p:cNvPr>
          <p:cNvSpPr>
            <a:spLocks noGrp="1"/>
          </p:cNvSpPr>
          <p:nvPr>
            <p:ph type="title"/>
          </p:nvPr>
        </p:nvSpPr>
        <p:spPr/>
        <p:txBody>
          <a:bodyPr/>
          <a:lstStyle/>
          <a:p>
            <a:r>
              <a:rPr lang="en-US" dirty="0"/>
              <a:t>Program Flow</a:t>
            </a:r>
            <a:endParaRPr lang="en-IN" dirty="0"/>
          </a:p>
        </p:txBody>
      </p:sp>
      <p:sp>
        <p:nvSpPr>
          <p:cNvPr id="3" name="Content Placeholder 2">
            <a:extLst>
              <a:ext uri="{FF2B5EF4-FFF2-40B4-BE49-F238E27FC236}">
                <a16:creationId xmlns:a16="http://schemas.microsoft.com/office/drawing/2014/main" id="{BAEFA115-2E79-0FC5-F7C2-71FC7F863102}"/>
              </a:ext>
            </a:extLst>
          </p:cNvPr>
          <p:cNvSpPr>
            <a:spLocks noGrp="1"/>
          </p:cNvSpPr>
          <p:nvPr>
            <p:ph idx="1"/>
          </p:nvPr>
        </p:nvSpPr>
        <p:spPr/>
        <p:txBody>
          <a:bodyPr/>
          <a:lstStyle/>
          <a:p>
            <a:r>
              <a:rPr lang="en-IN" dirty="0"/>
              <a:t>Step 1: Display a menu of currency conversion options.  </a:t>
            </a:r>
          </a:p>
          <a:p>
            <a:r>
              <a:rPr lang="en-IN" dirty="0"/>
              <a:t>Step 2: Prompt the user to select a conversion option (1-10).  </a:t>
            </a:r>
          </a:p>
          <a:p>
            <a:r>
              <a:rPr lang="en-IN" dirty="0"/>
              <a:t>Step 3: Ask the user to enter the amount they want to convert.  </a:t>
            </a:r>
          </a:p>
          <a:p>
            <a:r>
              <a:rPr lang="en-IN" dirty="0"/>
              <a:t>Step 4: Perform the conversion using predefined rates based on the selection. </a:t>
            </a:r>
          </a:p>
          <a:p>
            <a:r>
              <a:rPr lang="en-IN" dirty="0"/>
              <a:t>Step 5: Display the result of the conversion.  </a:t>
            </a:r>
          </a:p>
          <a:p>
            <a:r>
              <a:rPr lang="en-IN" dirty="0"/>
              <a:t>Step 6: Handle invalid input.</a:t>
            </a:r>
          </a:p>
        </p:txBody>
      </p:sp>
    </p:spTree>
    <p:extLst>
      <p:ext uri="{BB962C8B-B14F-4D97-AF65-F5344CB8AC3E}">
        <p14:creationId xmlns:p14="http://schemas.microsoft.com/office/powerpoint/2010/main" val="7929771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FECD-E2B2-A3C8-A611-20F893DF4F86}"/>
              </a:ext>
            </a:extLst>
          </p:cNvPr>
          <p:cNvSpPr>
            <a:spLocks noGrp="1"/>
          </p:cNvSpPr>
          <p:nvPr>
            <p:ph type="title"/>
          </p:nvPr>
        </p:nvSpPr>
        <p:spPr/>
        <p:txBody>
          <a:bodyPr/>
          <a:lstStyle/>
          <a:p>
            <a:r>
              <a:rPr lang="en-US" dirty="0"/>
              <a:t>Program Explanation 1 : Menu and Input</a:t>
            </a:r>
            <a:endParaRPr lang="en-IN" dirty="0"/>
          </a:p>
        </p:txBody>
      </p:sp>
      <p:sp>
        <p:nvSpPr>
          <p:cNvPr id="3" name="Content Placeholder 2">
            <a:extLst>
              <a:ext uri="{FF2B5EF4-FFF2-40B4-BE49-F238E27FC236}">
                <a16:creationId xmlns:a16="http://schemas.microsoft.com/office/drawing/2014/main" id="{E10036F9-EACF-07B7-384A-8F2EC73B395B}"/>
              </a:ext>
            </a:extLst>
          </p:cNvPr>
          <p:cNvSpPr>
            <a:spLocks noGrp="1"/>
          </p:cNvSpPr>
          <p:nvPr>
            <p:ph idx="1"/>
          </p:nvPr>
        </p:nvSpPr>
        <p:spPr>
          <a:xfrm>
            <a:off x="633011" y="5149850"/>
            <a:ext cx="8825659" cy="3416300"/>
          </a:xfrm>
        </p:spPr>
        <p:txBody>
          <a:bodyPr/>
          <a:lstStyle/>
          <a:p>
            <a:r>
              <a:rPr lang="en-IN" dirty="0"/>
              <a:t>The program first displays the conversion options. </a:t>
            </a:r>
          </a:p>
          <a:p>
            <a:r>
              <a:rPr lang="en-IN" dirty="0"/>
              <a:t> The user selects an option (1-10) for currency conversion.  </a:t>
            </a:r>
          </a:p>
          <a:p>
            <a:r>
              <a:rPr lang="en-IN" dirty="0"/>
              <a:t>The program then asks for the amount to be converted, which is stored in the variable value</a:t>
            </a:r>
          </a:p>
        </p:txBody>
      </p:sp>
      <p:pic>
        <p:nvPicPr>
          <p:cNvPr id="5" name="Picture 4">
            <a:extLst>
              <a:ext uri="{FF2B5EF4-FFF2-40B4-BE49-F238E27FC236}">
                <a16:creationId xmlns:a16="http://schemas.microsoft.com/office/drawing/2014/main" id="{A05F2AFA-B59E-1CEF-42A6-879844F75826}"/>
              </a:ext>
            </a:extLst>
          </p:cNvPr>
          <p:cNvPicPr>
            <a:picLocks noChangeAspect="1"/>
          </p:cNvPicPr>
          <p:nvPr/>
        </p:nvPicPr>
        <p:blipFill>
          <a:blip r:embed="rId2"/>
          <a:stretch>
            <a:fillRect/>
          </a:stretch>
        </p:blipFill>
        <p:spPr>
          <a:xfrm>
            <a:off x="633011" y="2417885"/>
            <a:ext cx="5663271" cy="2461507"/>
          </a:xfrm>
          <a:prstGeom prst="rect">
            <a:avLst/>
          </a:prstGeom>
        </p:spPr>
      </p:pic>
    </p:spTree>
    <p:extLst>
      <p:ext uri="{BB962C8B-B14F-4D97-AF65-F5344CB8AC3E}">
        <p14:creationId xmlns:p14="http://schemas.microsoft.com/office/powerpoint/2010/main" val="15076651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4A7BB-EB17-A5F8-6D54-AB8062830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F298E-9C53-4BC2-C182-D0AA801D0FDB}"/>
              </a:ext>
            </a:extLst>
          </p:cNvPr>
          <p:cNvSpPr>
            <a:spLocks noGrp="1"/>
          </p:cNvSpPr>
          <p:nvPr>
            <p:ph type="title"/>
          </p:nvPr>
        </p:nvSpPr>
        <p:spPr/>
        <p:txBody>
          <a:bodyPr/>
          <a:lstStyle/>
          <a:p>
            <a:r>
              <a:rPr lang="en-US" dirty="0"/>
              <a:t>Program Explanation 2: Switch Statement </a:t>
            </a:r>
            <a:endParaRPr lang="en-IN" dirty="0"/>
          </a:p>
        </p:txBody>
      </p:sp>
      <p:sp>
        <p:nvSpPr>
          <p:cNvPr id="3" name="Content Placeholder 2">
            <a:extLst>
              <a:ext uri="{FF2B5EF4-FFF2-40B4-BE49-F238E27FC236}">
                <a16:creationId xmlns:a16="http://schemas.microsoft.com/office/drawing/2014/main" id="{8DB2C664-55F7-EDAD-061E-E3B09C3C4356}"/>
              </a:ext>
            </a:extLst>
          </p:cNvPr>
          <p:cNvSpPr>
            <a:spLocks noGrp="1"/>
          </p:cNvSpPr>
          <p:nvPr>
            <p:ph idx="1"/>
          </p:nvPr>
        </p:nvSpPr>
        <p:spPr>
          <a:xfrm>
            <a:off x="1154954" y="2603500"/>
            <a:ext cx="4076469" cy="3416300"/>
          </a:xfrm>
        </p:spPr>
        <p:txBody>
          <a:bodyPr/>
          <a:lstStyle/>
          <a:p>
            <a:r>
              <a:rPr lang="en-IN" dirty="0"/>
              <a:t>Based on the selected option, the program uses a switch statement to determine the appropriate conversion factor.  </a:t>
            </a:r>
          </a:p>
          <a:p>
            <a:r>
              <a:rPr lang="en-IN" dirty="0"/>
              <a:t>For each case (e.g., case 1 for USD to INR), the program multiplies or divides the value by the respective conversion rate.</a:t>
            </a:r>
          </a:p>
        </p:txBody>
      </p:sp>
      <p:pic>
        <p:nvPicPr>
          <p:cNvPr id="5" name="Picture 4">
            <a:extLst>
              <a:ext uri="{FF2B5EF4-FFF2-40B4-BE49-F238E27FC236}">
                <a16:creationId xmlns:a16="http://schemas.microsoft.com/office/drawing/2014/main" id="{A598DC6B-E805-E475-DC49-4F82AD4EAE39}"/>
              </a:ext>
            </a:extLst>
          </p:cNvPr>
          <p:cNvPicPr>
            <a:picLocks noChangeAspect="1"/>
          </p:cNvPicPr>
          <p:nvPr/>
        </p:nvPicPr>
        <p:blipFill>
          <a:blip r:embed="rId2"/>
          <a:stretch>
            <a:fillRect/>
          </a:stretch>
        </p:blipFill>
        <p:spPr>
          <a:xfrm>
            <a:off x="6096000" y="2603500"/>
            <a:ext cx="5068007" cy="2915057"/>
          </a:xfrm>
          <a:prstGeom prst="rect">
            <a:avLst/>
          </a:prstGeom>
        </p:spPr>
      </p:pic>
    </p:spTree>
    <p:extLst>
      <p:ext uri="{BB962C8B-B14F-4D97-AF65-F5344CB8AC3E}">
        <p14:creationId xmlns:p14="http://schemas.microsoft.com/office/powerpoint/2010/main" val="1815455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98762-AAD3-6CF6-CBC3-D4D49E245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C914C-2B73-EDBE-1AF8-4FDD03512B0D}"/>
              </a:ext>
            </a:extLst>
          </p:cNvPr>
          <p:cNvSpPr>
            <a:spLocks noGrp="1"/>
          </p:cNvSpPr>
          <p:nvPr>
            <p:ph type="title"/>
          </p:nvPr>
        </p:nvSpPr>
        <p:spPr/>
        <p:txBody>
          <a:bodyPr/>
          <a:lstStyle/>
          <a:p>
            <a:r>
              <a:rPr lang="en-US" dirty="0"/>
              <a:t>Program Explanation 3: Invalid Input Handling</a:t>
            </a:r>
            <a:endParaRPr lang="en-IN" dirty="0"/>
          </a:p>
        </p:txBody>
      </p:sp>
      <p:sp>
        <p:nvSpPr>
          <p:cNvPr id="3" name="Content Placeholder 2">
            <a:extLst>
              <a:ext uri="{FF2B5EF4-FFF2-40B4-BE49-F238E27FC236}">
                <a16:creationId xmlns:a16="http://schemas.microsoft.com/office/drawing/2014/main" id="{81B6F3DD-E9FC-8AF3-E0E5-09EAB2C21D46}"/>
              </a:ext>
            </a:extLst>
          </p:cNvPr>
          <p:cNvSpPr>
            <a:spLocks noGrp="1"/>
          </p:cNvSpPr>
          <p:nvPr>
            <p:ph idx="1"/>
          </p:nvPr>
        </p:nvSpPr>
        <p:spPr/>
        <p:txBody>
          <a:bodyPr/>
          <a:lstStyle/>
          <a:p>
            <a:r>
              <a:rPr lang="en-IN" dirty="0"/>
              <a:t>If the user selects an invalid option (not between 1-10), the program prints an error message and terminates.  </a:t>
            </a:r>
          </a:p>
          <a:p>
            <a:r>
              <a:rPr lang="en-IN" dirty="0"/>
              <a:t>This ensures that only valid inputs are processed, avoiding unexpected behaviour.</a:t>
            </a:r>
          </a:p>
        </p:txBody>
      </p:sp>
      <p:pic>
        <p:nvPicPr>
          <p:cNvPr id="5" name="Picture 4">
            <a:extLst>
              <a:ext uri="{FF2B5EF4-FFF2-40B4-BE49-F238E27FC236}">
                <a16:creationId xmlns:a16="http://schemas.microsoft.com/office/drawing/2014/main" id="{C36F03C7-097E-5C08-F442-5E5D8B1644CA}"/>
              </a:ext>
            </a:extLst>
          </p:cNvPr>
          <p:cNvPicPr>
            <a:picLocks noChangeAspect="1"/>
          </p:cNvPicPr>
          <p:nvPr/>
        </p:nvPicPr>
        <p:blipFill>
          <a:blip r:embed="rId2"/>
          <a:stretch>
            <a:fillRect/>
          </a:stretch>
        </p:blipFill>
        <p:spPr>
          <a:xfrm>
            <a:off x="2758735" y="4311650"/>
            <a:ext cx="5553850" cy="781159"/>
          </a:xfrm>
          <a:prstGeom prst="rect">
            <a:avLst/>
          </a:prstGeom>
        </p:spPr>
      </p:pic>
    </p:spTree>
    <p:extLst>
      <p:ext uri="{BB962C8B-B14F-4D97-AF65-F5344CB8AC3E}">
        <p14:creationId xmlns:p14="http://schemas.microsoft.com/office/powerpoint/2010/main" val="38811216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54ED-84F1-B615-019A-53D28CFE5500}"/>
              </a:ext>
            </a:extLst>
          </p:cNvPr>
          <p:cNvSpPr>
            <a:spLocks noGrp="1"/>
          </p:cNvSpPr>
          <p:nvPr>
            <p:ph type="title"/>
          </p:nvPr>
        </p:nvSpPr>
        <p:spPr/>
        <p:txBody>
          <a:bodyPr/>
          <a:lstStyle/>
          <a:p>
            <a:r>
              <a:rPr lang="en-US" dirty="0"/>
              <a:t>Full Program</a:t>
            </a:r>
            <a:endParaRPr lang="en-IN" dirty="0"/>
          </a:p>
        </p:txBody>
      </p:sp>
      <p:sp>
        <p:nvSpPr>
          <p:cNvPr id="6" name="Text Placeholder 5">
            <a:extLst>
              <a:ext uri="{FF2B5EF4-FFF2-40B4-BE49-F238E27FC236}">
                <a16:creationId xmlns:a16="http://schemas.microsoft.com/office/drawing/2014/main" id="{23DEF899-D4B6-D038-0598-97075A48CD87}"/>
              </a:ext>
            </a:extLst>
          </p:cNvPr>
          <p:cNvSpPr>
            <a:spLocks noGrp="1"/>
          </p:cNvSpPr>
          <p:nvPr>
            <p:ph type="body" idx="1"/>
          </p:nvPr>
        </p:nvSpPr>
        <p:spPr/>
        <p:txBody>
          <a:bodyPr/>
          <a:lstStyle/>
          <a:p>
            <a:endParaRPr lang="en-IN"/>
          </a:p>
        </p:txBody>
      </p:sp>
      <p:pic>
        <p:nvPicPr>
          <p:cNvPr id="5" name="Content Placeholder 4">
            <a:extLst>
              <a:ext uri="{FF2B5EF4-FFF2-40B4-BE49-F238E27FC236}">
                <a16:creationId xmlns:a16="http://schemas.microsoft.com/office/drawing/2014/main" id="{08914A71-D431-A74D-FCD8-0442C882C614}"/>
              </a:ext>
            </a:extLst>
          </p:cNvPr>
          <p:cNvPicPr>
            <a:picLocks noGrp="1" noChangeAspect="1"/>
          </p:cNvPicPr>
          <p:nvPr>
            <p:ph idx="4294967295"/>
          </p:nvPr>
        </p:nvPicPr>
        <p:blipFill>
          <a:blip r:embed="rId2"/>
          <a:stretch>
            <a:fillRect/>
          </a:stretch>
        </p:blipFill>
        <p:spPr>
          <a:xfrm>
            <a:off x="6440414" y="808893"/>
            <a:ext cx="5593477" cy="5539735"/>
          </a:xfrm>
        </p:spPr>
      </p:pic>
    </p:spTree>
    <p:extLst>
      <p:ext uri="{BB962C8B-B14F-4D97-AF65-F5344CB8AC3E}">
        <p14:creationId xmlns:p14="http://schemas.microsoft.com/office/powerpoint/2010/main" val="33850649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5CAF98-9121-E566-05E7-EC6D1F8F1426}"/>
              </a:ext>
            </a:extLst>
          </p:cNvPr>
          <p:cNvSpPr>
            <a:spLocks noGrp="1"/>
          </p:cNvSpPr>
          <p:nvPr>
            <p:ph type="ctrTitle"/>
          </p:nvPr>
        </p:nvSpPr>
        <p:spPr>
          <a:xfrm>
            <a:off x="557079" y="-1016666"/>
            <a:ext cx="8825658" cy="2677648"/>
          </a:xfrm>
        </p:spPr>
        <p:txBody>
          <a:bodyPr/>
          <a:lstStyle/>
          <a:p>
            <a:r>
              <a:rPr lang="en-US" dirty="0"/>
              <a:t>Output</a:t>
            </a:r>
            <a:endParaRPr lang="en-IN" dirty="0"/>
          </a:p>
        </p:txBody>
      </p:sp>
      <p:sp>
        <p:nvSpPr>
          <p:cNvPr id="10" name="Subtitle 9">
            <a:extLst>
              <a:ext uri="{FF2B5EF4-FFF2-40B4-BE49-F238E27FC236}">
                <a16:creationId xmlns:a16="http://schemas.microsoft.com/office/drawing/2014/main" id="{D630E72A-4C75-63DD-A6A7-3CAF5DC1E95B}"/>
              </a:ext>
            </a:extLst>
          </p:cNvPr>
          <p:cNvSpPr>
            <a:spLocks noGrp="1"/>
          </p:cNvSpPr>
          <p:nvPr>
            <p:ph type="subTitle" idx="1"/>
          </p:nvPr>
        </p:nvSpPr>
        <p:spPr/>
        <p:txBody>
          <a:bodyPr/>
          <a:lstStyle/>
          <a:p>
            <a:endParaRPr lang="en-IN"/>
          </a:p>
        </p:txBody>
      </p:sp>
      <p:pic>
        <p:nvPicPr>
          <p:cNvPr id="14" name="Picture 13">
            <a:extLst>
              <a:ext uri="{FF2B5EF4-FFF2-40B4-BE49-F238E27FC236}">
                <a16:creationId xmlns:a16="http://schemas.microsoft.com/office/drawing/2014/main" id="{CB31D607-990F-2664-71B2-672A007DE64F}"/>
              </a:ext>
            </a:extLst>
          </p:cNvPr>
          <p:cNvPicPr>
            <a:picLocks noChangeAspect="1"/>
          </p:cNvPicPr>
          <p:nvPr/>
        </p:nvPicPr>
        <p:blipFill>
          <a:blip r:embed="rId2"/>
          <a:stretch>
            <a:fillRect/>
          </a:stretch>
        </p:blipFill>
        <p:spPr>
          <a:xfrm>
            <a:off x="363415" y="2091216"/>
            <a:ext cx="11465169" cy="6449158"/>
          </a:xfrm>
          <a:prstGeom prst="rect">
            <a:avLst/>
          </a:prstGeom>
        </p:spPr>
      </p:pic>
    </p:spTree>
    <p:extLst>
      <p:ext uri="{BB962C8B-B14F-4D97-AF65-F5344CB8AC3E}">
        <p14:creationId xmlns:p14="http://schemas.microsoft.com/office/powerpoint/2010/main" val="1081053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375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 Currency Converter</vt:lpstr>
      <vt:lpstr>Index</vt:lpstr>
      <vt:lpstr>Introduction</vt:lpstr>
      <vt:lpstr>Program Flow</vt:lpstr>
      <vt:lpstr>Program Explanation 1 : Menu and Input</vt:lpstr>
      <vt:lpstr>Program Explanation 2: Switch Statement </vt:lpstr>
      <vt:lpstr>Program Explanation 3: Invalid Input Handling</vt:lpstr>
      <vt:lpstr>Full Program</vt:lpstr>
      <vt:lpstr>Output</vt:lpstr>
      <vt:lpstr>Conclusion</vt:lpstr>
      <vt:lpstr>Presented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Adheet Suraj</dc:creator>
  <cp:lastModifiedBy>Adheet Suraj</cp:lastModifiedBy>
  <cp:revision>5</cp:revision>
  <dcterms:created xsi:type="dcterms:W3CDTF">2024-11-24T15:35:38Z</dcterms:created>
  <dcterms:modified xsi:type="dcterms:W3CDTF">2024-11-24T16:42:00Z</dcterms:modified>
</cp:coreProperties>
</file>