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Helvetica Neu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In this case study we have analyzed the data of Cyclist - Bike share co. and got insights on in user behavior. To help marketing team to launch a data driven marketing campaign for company.  </a:t>
            </a:r>
            <a:endParaRPr/>
          </a:p>
          <a:p>
            <a:pPr indent="0" lvl="0" marL="0" rtl="0" algn="l">
              <a:spcBef>
                <a:spcPts val="0"/>
              </a:spcBef>
              <a:spcAft>
                <a:spcPts val="0"/>
              </a:spcAft>
              <a:buNone/>
            </a:pPr>
            <a:r>
              <a:t/>
            </a:r>
            <a:endParaRPr/>
          </a:p>
        </p:txBody>
      </p:sp>
      <p:sp>
        <p:nvSpPr>
          <p:cNvPr id="283" name="Google Shape;28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n-US"/>
              <a:t>Building general awareness and appealing to broad consumer segments : that helped make these things possible was the flexibility of its pricing plans: single-ride passes, full-day passes, and annual memberships. </a:t>
            </a:r>
            <a:endParaRPr/>
          </a:p>
          <a:p>
            <a:pPr indent="-171450" lvl="0" marL="171450" rtl="0" algn="l">
              <a:spcBef>
                <a:spcPts val="0"/>
              </a:spcBef>
              <a:spcAft>
                <a:spcPts val="0"/>
              </a:spcAft>
              <a:buClr>
                <a:schemeClr val="dk1"/>
              </a:buClr>
              <a:buSzPts val="1200"/>
              <a:buFont typeface="Arial"/>
              <a:buChar char="•"/>
            </a:pPr>
            <a:r>
              <a:rPr lang="en-US"/>
              <a:t>Cyclistic’s finance analysts have concluded that annual members are much more profitable than casual riders.</a:t>
            </a:r>
            <a:endParaRPr/>
          </a:p>
          <a:p>
            <a:pPr indent="-171450" lvl="0" marL="171450" rtl="0" algn="l">
              <a:spcBef>
                <a:spcPts val="0"/>
              </a:spcBef>
              <a:spcAft>
                <a:spcPts val="0"/>
              </a:spcAft>
              <a:buClr>
                <a:schemeClr val="dk1"/>
              </a:buClr>
              <a:buSzPts val="1200"/>
              <a:buFont typeface="Arial"/>
              <a:buChar char="•"/>
            </a:pPr>
            <a:r>
              <a:rPr lang="en-US"/>
              <a:t>Company’s marketing director beliveles : Although the pricing flexibility helps Cyclistic attract more customers, Moreno believes that maximizing the number of annual members will be key to future growth. Rather than creating a marketing campaign that targets all-new customers : Launch New campaign to convert new Marketing campaign </a:t>
            </a:r>
            <a:endParaRPr/>
          </a:p>
        </p:txBody>
      </p:sp>
      <p:sp>
        <p:nvSpPr>
          <p:cNvPr id="293" name="Google Shape;2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333333"/>
              </a:buClr>
              <a:buSzPts val="1200"/>
              <a:buFont typeface="Arial"/>
              <a:buChar char="•"/>
            </a:pPr>
            <a:r>
              <a:rPr b="0" i="0" lang="en-US">
                <a:solidFill>
                  <a:srgbClr val="333333"/>
                </a:solidFill>
                <a:latin typeface="Helvetica Neue"/>
                <a:ea typeface="Helvetica Neue"/>
                <a:cs typeface="Helvetica Neue"/>
                <a:sym typeface="Helvetica Neue"/>
              </a:rPr>
              <a:t>It seems that the casual users travel the almost same average distance than the member users, but they have much longer rides, that would indicate a more   leisure oriented usage vs a more “public transport” or pragmatic use of the bikes by the annual members.</a:t>
            </a:r>
            <a:endParaRPr/>
          </a:p>
        </p:txBody>
      </p:sp>
      <p:sp>
        <p:nvSpPr>
          <p:cNvPr id="313" name="Google Shape;31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333333"/>
              </a:buClr>
              <a:buSzPts val="1200"/>
              <a:buFont typeface="Arial"/>
              <a:buChar char="•"/>
            </a:pPr>
            <a:r>
              <a:rPr b="0" i="0" lang="en-US">
                <a:solidFill>
                  <a:srgbClr val="333333"/>
                </a:solidFill>
                <a:latin typeface="Helvetica Neue"/>
                <a:ea typeface="Helvetica Neue"/>
                <a:cs typeface="Helvetica Neue"/>
                <a:sym typeface="Helvetica Neue"/>
              </a:rPr>
              <a:t> Idea is reinforced by the fact that annual users have a very stable use of the service during the week, but the casual users are more of a weekend user.</a:t>
            </a:r>
            <a:endParaRPr/>
          </a:p>
        </p:txBody>
      </p:sp>
      <p:sp>
        <p:nvSpPr>
          <p:cNvPr id="326" name="Google Shape;3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333333"/>
              </a:buClr>
              <a:buSzPts val="1200"/>
              <a:buFont typeface="Arial"/>
              <a:buChar char="•"/>
            </a:pPr>
            <a:r>
              <a:rPr b="0" i="0" lang="en-US">
                <a:solidFill>
                  <a:srgbClr val="333333"/>
                </a:solidFill>
                <a:latin typeface="Helvetica Neue"/>
                <a:ea typeface="Helvetica Neue"/>
                <a:cs typeface="Helvetica Neue"/>
                <a:sym typeface="Helvetica Neue"/>
              </a:rPr>
              <a:t> Here we can see that the casual members use both types of bikes for their rides, but the member users show a higher preference for the Classic bikes.</a:t>
            </a:r>
            <a:endParaRPr/>
          </a:p>
          <a:p>
            <a:pPr indent="-76200" lvl="0" marL="0" rtl="0" algn="l">
              <a:spcBef>
                <a:spcPts val="0"/>
              </a:spcBef>
              <a:spcAft>
                <a:spcPts val="0"/>
              </a:spcAft>
              <a:buClr>
                <a:srgbClr val="333333"/>
              </a:buClr>
              <a:buSzPts val="1200"/>
              <a:buFont typeface="Arial"/>
              <a:buChar char="•"/>
            </a:pPr>
            <a:r>
              <a:rPr b="0" i="0" lang="en-US">
                <a:solidFill>
                  <a:srgbClr val="333333"/>
                </a:solidFill>
                <a:latin typeface="Helvetica Neue"/>
                <a:ea typeface="Helvetica Neue"/>
                <a:cs typeface="Helvetica Neue"/>
                <a:sym typeface="Helvetica Neue"/>
              </a:rPr>
              <a:t> On a weekly basis we can see that for the casual members there is a small difference of usage in weekdays where as on weekend difference is higher and preferred  to use classic bike more. Also on weekend there is high usages compare to weekdays.</a:t>
            </a:r>
            <a:endParaRPr/>
          </a:p>
          <a:p>
            <a:pPr indent="-76200" lvl="0" marL="0" rtl="0" algn="l">
              <a:spcBef>
                <a:spcPts val="0"/>
              </a:spcBef>
              <a:spcAft>
                <a:spcPts val="0"/>
              </a:spcAft>
              <a:buClr>
                <a:srgbClr val="333333"/>
              </a:buClr>
              <a:buSzPts val="1200"/>
              <a:buFont typeface="Arial"/>
              <a:buChar char="•"/>
            </a:pPr>
            <a:r>
              <a:rPr b="0" i="0" lang="en-US">
                <a:solidFill>
                  <a:srgbClr val="333333"/>
                </a:solidFill>
                <a:latin typeface="Helvetica Neue"/>
                <a:ea typeface="Helvetica Neue"/>
                <a:cs typeface="Helvetica Neue"/>
                <a:sym typeface="Helvetica Neue"/>
              </a:rPr>
              <a:t> For the member users we see the usage on weekdays is more and on weekends it much less. Preference to choose bike remains same in all days of week.</a:t>
            </a:r>
            <a:endParaRPr/>
          </a:p>
          <a:p>
            <a:pPr indent="0" lvl="0" marL="0" rtl="0" algn="l">
              <a:spcBef>
                <a:spcPts val="0"/>
              </a:spcBef>
              <a:spcAft>
                <a:spcPts val="0"/>
              </a:spcAft>
              <a:buClr>
                <a:schemeClr val="dk1"/>
              </a:buClr>
              <a:buSzPts val="1200"/>
              <a:buFont typeface="Arial"/>
              <a:buNone/>
            </a:pPr>
            <a:r>
              <a:t/>
            </a:r>
            <a:endParaRPr/>
          </a:p>
        </p:txBody>
      </p:sp>
      <p:sp>
        <p:nvSpPr>
          <p:cNvPr id="334" name="Google Shape;33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333333"/>
              </a:buClr>
              <a:buSzPts val="1200"/>
              <a:buFont typeface="Arial"/>
              <a:buChar char="•"/>
            </a:pPr>
            <a:r>
              <a:rPr b="0" i="0" lang="en-US">
                <a:solidFill>
                  <a:srgbClr val="333333"/>
                </a:solidFill>
                <a:latin typeface="Helvetica Neue"/>
                <a:ea typeface="Helvetica Neue"/>
                <a:cs typeface="Helvetica Neue"/>
                <a:sym typeface="Helvetica Neue"/>
              </a:rPr>
              <a:t>The coordinates data resulted to be very interesting, as we can clearly see the casual is usually located around the center of the town, with all their trips located around that area which makes sense given that they have a more relaxed leisure rides, on weekends probably also tourist or sightseeing related rides, that naturally focus more on the downtown area where most of the interest points are.</a:t>
            </a:r>
            <a:endParaRPr/>
          </a:p>
          <a:p>
            <a:pPr indent="-76200" lvl="0" marL="0" rtl="0" algn="l">
              <a:spcBef>
                <a:spcPts val="0"/>
              </a:spcBef>
              <a:spcAft>
                <a:spcPts val="0"/>
              </a:spcAft>
              <a:buClr>
                <a:srgbClr val="333333"/>
              </a:buClr>
              <a:buSzPts val="1200"/>
              <a:buFont typeface="Arial"/>
              <a:buChar char="•"/>
            </a:pPr>
            <a:r>
              <a:rPr b="0" i="0" lang="en-US">
                <a:solidFill>
                  <a:srgbClr val="333333"/>
                </a:solidFill>
                <a:latin typeface="Helvetica Neue"/>
                <a:ea typeface="Helvetica Neue"/>
                <a:cs typeface="Helvetica Neue"/>
                <a:sym typeface="Helvetica Neue"/>
              </a:rPr>
              <a:t>This contrasts heavily with the longer range of the member users that connect the downtown with the outskirts of the city as well, that would suggest they are mostly people that live outside the downtown and use the service to commute for their daily work in various part of city.</a:t>
            </a:r>
            <a:endParaRPr/>
          </a:p>
          <a:p>
            <a:pPr indent="0" lvl="0" marL="0" rtl="0" algn="l">
              <a:spcBef>
                <a:spcPts val="0"/>
              </a:spcBef>
              <a:spcAft>
                <a:spcPts val="0"/>
              </a:spcAft>
              <a:buClr>
                <a:schemeClr val="dk1"/>
              </a:buClr>
              <a:buSzPts val="1200"/>
              <a:buFont typeface="Arial"/>
              <a:buNone/>
            </a:pPr>
            <a:r>
              <a:t/>
            </a:r>
            <a:endParaRPr/>
          </a:p>
        </p:txBody>
      </p:sp>
      <p:sp>
        <p:nvSpPr>
          <p:cNvPr id="343" name="Google Shape;34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8.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lt1"/>
        </a:solidFill>
      </p:bgPr>
    </p:bg>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23070" l="0" r="28340" t="18301"/>
          <a:stretch/>
        </p:blipFill>
        <p:spPr>
          <a:xfrm>
            <a:off x="5488815" y="0"/>
            <a:ext cx="6703185" cy="6858000"/>
          </a:xfrm>
          <a:prstGeom prst="rect">
            <a:avLst/>
          </a:prstGeom>
          <a:noFill/>
          <a:ln>
            <a:noFill/>
          </a:ln>
        </p:spPr>
      </p:pic>
      <p:sp>
        <p:nvSpPr>
          <p:cNvPr id="17" name="Google Shape;17;p2"/>
          <p:cNvSpPr txBox="1"/>
          <p:nvPr>
            <p:ph type="title"/>
          </p:nvPr>
        </p:nvSpPr>
        <p:spPr>
          <a:xfrm>
            <a:off x="1333499" y="1020445"/>
            <a:ext cx="3171825"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1333499" y="2924175"/>
            <a:ext cx="3171825" cy="251936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rgbClr val="3F3F3F"/>
              </a:buClr>
              <a:buSzPts val="1400"/>
              <a:buNone/>
              <a:defRPr sz="1400">
                <a:solidFill>
                  <a:srgbClr val="3F3F3F"/>
                </a:solidFill>
              </a:defRPr>
            </a:lvl1pPr>
            <a:lvl2pPr indent="-228600" lvl="1" marL="914400" algn="l">
              <a:lnSpc>
                <a:spcPct val="120000"/>
              </a:lnSpc>
              <a:spcBef>
                <a:spcPts val="1000"/>
              </a:spcBef>
              <a:spcAft>
                <a:spcPts val="0"/>
              </a:spcAft>
              <a:buClr>
                <a:srgbClr val="3F3F3F"/>
              </a:buClr>
              <a:buSzPts val="1400"/>
              <a:buNone/>
              <a:defRPr sz="1400">
                <a:solidFill>
                  <a:srgbClr val="3F3F3F"/>
                </a:solidFill>
              </a:defRPr>
            </a:lvl2pPr>
            <a:lvl3pPr indent="-228600" lvl="2" marL="1371600" algn="l">
              <a:lnSpc>
                <a:spcPct val="120000"/>
              </a:lnSpc>
              <a:spcBef>
                <a:spcPts val="1000"/>
              </a:spcBef>
              <a:spcAft>
                <a:spcPts val="0"/>
              </a:spcAft>
              <a:buClr>
                <a:srgbClr val="3F3F3F"/>
              </a:buClr>
              <a:buSzPts val="1400"/>
              <a:buNone/>
              <a:defRPr sz="1400">
                <a:solidFill>
                  <a:srgbClr val="3F3F3F"/>
                </a:solidFill>
              </a:defRPr>
            </a:lvl3pPr>
            <a:lvl4pPr indent="-228600" lvl="3" marL="1828800" algn="l">
              <a:lnSpc>
                <a:spcPct val="120000"/>
              </a:lnSpc>
              <a:spcBef>
                <a:spcPts val="1000"/>
              </a:spcBef>
              <a:spcAft>
                <a:spcPts val="0"/>
              </a:spcAft>
              <a:buClr>
                <a:srgbClr val="3F3F3F"/>
              </a:buClr>
              <a:buSzPts val="1400"/>
              <a:buNone/>
              <a:defRPr sz="1400">
                <a:solidFill>
                  <a:srgbClr val="3F3F3F"/>
                </a:solidFill>
              </a:defRPr>
            </a:lvl4pPr>
            <a:lvl5pPr indent="-228600" lvl="4" marL="2286000" algn="l">
              <a:lnSpc>
                <a:spcPct val="120000"/>
              </a:lnSpc>
              <a:spcBef>
                <a:spcPts val="1000"/>
              </a:spcBef>
              <a:spcAft>
                <a:spcPts val="0"/>
              </a:spcAft>
              <a:buClr>
                <a:srgbClr val="3F3F3F"/>
              </a:buClr>
              <a:buSzPts val="1400"/>
              <a:buNone/>
              <a:defRPr sz="1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
          <p:cNvSpPr txBox="1"/>
          <p:nvPr>
            <p:ph idx="10" type="dt"/>
          </p:nvPr>
        </p:nvSpPr>
        <p:spPr>
          <a:xfrm>
            <a:off x="1333500" y="6356350"/>
            <a:ext cx="985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669886" y="6356349"/>
            <a:ext cx="248284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5536305" y="6356350"/>
            <a:ext cx="9875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bg>
      <p:bgPr>
        <a:solidFill>
          <a:schemeClr val="accent2"/>
        </a:solidFill>
      </p:bgPr>
    </p:bg>
    <p:spTree>
      <p:nvGrpSpPr>
        <p:cNvPr id="116" name="Shape 116"/>
        <p:cNvGrpSpPr/>
        <p:nvPr/>
      </p:nvGrpSpPr>
      <p:grpSpPr>
        <a:xfrm>
          <a:off x="0" y="0"/>
          <a:ext cx="0" cy="0"/>
          <a:chOff x="0" y="0"/>
          <a:chExt cx="0" cy="0"/>
        </a:xfrm>
      </p:grpSpPr>
      <p:sp>
        <p:nvSpPr>
          <p:cNvPr id="117" name="Google Shape;117;p11"/>
          <p:cNvSpPr txBox="1"/>
          <p:nvPr>
            <p:ph type="ctrTitle"/>
          </p:nvPr>
        </p:nvSpPr>
        <p:spPr>
          <a:xfrm>
            <a:off x="6991350" y="2571235"/>
            <a:ext cx="4179570" cy="171553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3F3F3F"/>
              </a:buClr>
              <a:buSzPts val="3600"/>
              <a:buFont typeface="Arial"/>
              <a:buNone/>
              <a:defRPr sz="36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18" name="Google Shape;118;p11"/>
          <p:cNvPicPr preferRelativeResize="0"/>
          <p:nvPr/>
        </p:nvPicPr>
        <p:blipFill rotWithShape="1">
          <a:blip r:embed="rId2">
            <a:alphaModFix/>
          </a:blip>
          <a:srcRect b="0" l="0" r="0" t="0"/>
          <a:stretch/>
        </p:blipFill>
        <p:spPr>
          <a:xfrm>
            <a:off x="0" y="828675"/>
            <a:ext cx="5876925" cy="52006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comparison">
  <p:cSld name="Market comparison">
    <p:bg>
      <p:bgPr>
        <a:solidFill>
          <a:schemeClr val="accent2"/>
        </a:solidFill>
      </p:bgPr>
    </p:bg>
    <p:spTree>
      <p:nvGrpSpPr>
        <p:cNvPr id="119" name="Shape 119"/>
        <p:cNvGrpSpPr/>
        <p:nvPr/>
      </p:nvGrpSpPr>
      <p:grpSpPr>
        <a:xfrm>
          <a:off x="0" y="0"/>
          <a:ext cx="0" cy="0"/>
          <a:chOff x="0" y="0"/>
          <a:chExt cx="0" cy="0"/>
        </a:xfrm>
      </p:grpSpPr>
      <p:sp>
        <p:nvSpPr>
          <p:cNvPr id="120" name="Google Shape;120;p12"/>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2"/>
          <p:cNvSpPr txBox="1"/>
          <p:nvPr>
            <p:ph idx="1" type="body"/>
          </p:nvPr>
        </p:nvSpPr>
        <p:spPr>
          <a:xfrm>
            <a:off x="2063855" y="3064615"/>
            <a:ext cx="1240971" cy="82391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4000"/>
              <a:buNone/>
              <a:defRPr sz="4000" cap="none">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12"/>
          <p:cNvSpPr txBox="1"/>
          <p:nvPr>
            <p:ph idx="2" type="body"/>
          </p:nvPr>
        </p:nvSpPr>
        <p:spPr>
          <a:xfrm>
            <a:off x="5475514" y="3064615"/>
            <a:ext cx="1240971" cy="82391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4000"/>
              <a:buNone/>
              <a:defRPr sz="4000" cap="none">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3" name="Google Shape;123;p12"/>
          <p:cNvSpPr txBox="1"/>
          <p:nvPr>
            <p:ph idx="3" type="body"/>
          </p:nvPr>
        </p:nvSpPr>
        <p:spPr>
          <a:xfrm>
            <a:off x="8887174" y="3064615"/>
            <a:ext cx="1240971" cy="82391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4000"/>
              <a:buNone/>
              <a:defRPr sz="4000" cap="none">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4" name="Google Shape;124;p12"/>
          <p:cNvSpPr txBox="1"/>
          <p:nvPr>
            <p:ph idx="4" type="body"/>
          </p:nvPr>
        </p:nvSpPr>
        <p:spPr>
          <a:xfrm>
            <a:off x="1129698" y="4824188"/>
            <a:ext cx="3124093" cy="462927"/>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rgbClr val="3F3F3F"/>
              </a:buClr>
              <a:buSzPts val="2000"/>
              <a:buNone/>
              <a:defRPr sz="2000" cap="none">
                <a:solidFill>
                  <a:srgbClr val="3F3F3F"/>
                </a:solidFill>
              </a:defRPr>
            </a:lvl1pPr>
            <a:lvl2pPr indent="-228600" lvl="1" marL="914400" algn="l">
              <a:lnSpc>
                <a:spcPct val="100000"/>
              </a:lnSpc>
              <a:spcBef>
                <a:spcPts val="500"/>
              </a:spcBef>
              <a:spcAft>
                <a:spcPts val="0"/>
              </a:spcAft>
              <a:buClr>
                <a:schemeClr val="lt1"/>
              </a:buClr>
              <a:buSzPts val="1400"/>
              <a:buNone/>
              <a:defRPr sz="1400">
                <a:solidFill>
                  <a:schemeClr val="lt1"/>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2"/>
          <p:cNvSpPr txBox="1"/>
          <p:nvPr>
            <p:ph idx="5" type="body"/>
          </p:nvPr>
        </p:nvSpPr>
        <p:spPr>
          <a:xfrm>
            <a:off x="4526261" y="4824188"/>
            <a:ext cx="3139479" cy="46292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2000"/>
              <a:buNone/>
              <a:defRPr sz="2000" cap="none">
                <a:solidFill>
                  <a:srgbClr val="3F3F3F"/>
                </a:solidFill>
              </a:defRPr>
            </a:lvl1pPr>
            <a:lvl2pPr indent="-228600" lvl="1" marL="914400" algn="l">
              <a:lnSpc>
                <a:spcPct val="100000"/>
              </a:lnSpc>
              <a:spcBef>
                <a:spcPts val="500"/>
              </a:spcBef>
              <a:spcAft>
                <a:spcPts val="0"/>
              </a:spcAft>
              <a:buClr>
                <a:schemeClr val="lt1"/>
              </a:buClr>
              <a:buSzPts val="2000"/>
              <a:buNone/>
              <a:defRPr sz="2000" cap="none">
                <a:solidFill>
                  <a:schemeClr val="lt1"/>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2"/>
          <p:cNvSpPr txBox="1"/>
          <p:nvPr>
            <p:ph idx="6" type="body"/>
          </p:nvPr>
        </p:nvSpPr>
        <p:spPr>
          <a:xfrm>
            <a:off x="7938210" y="4824188"/>
            <a:ext cx="3124093" cy="462927"/>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rgbClr val="3F3F3F"/>
              </a:buClr>
              <a:buSzPts val="2000"/>
              <a:buNone/>
              <a:defRPr sz="2000" cap="none">
                <a:solidFill>
                  <a:srgbClr val="3F3F3F"/>
                </a:solidFill>
              </a:defRPr>
            </a:lvl1pPr>
            <a:lvl2pPr indent="-228600" lvl="1" marL="914400" algn="l">
              <a:lnSpc>
                <a:spcPct val="100000"/>
              </a:lnSpc>
              <a:spcBef>
                <a:spcPts val="500"/>
              </a:spcBef>
              <a:spcAft>
                <a:spcPts val="0"/>
              </a:spcAft>
              <a:buClr>
                <a:schemeClr val="lt1"/>
              </a:buClr>
              <a:buSzPts val="1400"/>
              <a:buNone/>
              <a:defRPr sz="1400">
                <a:solidFill>
                  <a:schemeClr val="lt1"/>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7" name="Google Shape;127;p12"/>
          <p:cNvPicPr preferRelativeResize="0"/>
          <p:nvPr/>
        </p:nvPicPr>
        <p:blipFill rotWithShape="1">
          <a:blip r:embed="rId2">
            <a:alphaModFix/>
          </a:blip>
          <a:srcRect b="0" l="0" r="0" t="0"/>
          <a:stretch/>
        </p:blipFill>
        <p:spPr>
          <a:xfrm>
            <a:off x="1465141" y="2358007"/>
            <a:ext cx="2438400" cy="2019300"/>
          </a:xfrm>
          <a:prstGeom prst="rect">
            <a:avLst/>
          </a:prstGeom>
          <a:noFill/>
          <a:ln>
            <a:noFill/>
          </a:ln>
        </p:spPr>
      </p:pic>
      <p:pic>
        <p:nvPicPr>
          <p:cNvPr id="128" name="Google Shape;128;p12"/>
          <p:cNvPicPr preferRelativeResize="0"/>
          <p:nvPr/>
        </p:nvPicPr>
        <p:blipFill rotWithShape="1">
          <a:blip r:embed="rId3">
            <a:alphaModFix/>
          </a:blip>
          <a:srcRect b="0" l="0" r="0" t="0"/>
          <a:stretch/>
        </p:blipFill>
        <p:spPr>
          <a:xfrm>
            <a:off x="5000625" y="2531837"/>
            <a:ext cx="2190750" cy="1943100"/>
          </a:xfrm>
          <a:prstGeom prst="rect">
            <a:avLst/>
          </a:prstGeom>
          <a:noFill/>
          <a:ln>
            <a:noFill/>
          </a:ln>
        </p:spPr>
      </p:pic>
      <p:pic>
        <p:nvPicPr>
          <p:cNvPr id="129" name="Google Shape;129;p12"/>
          <p:cNvPicPr preferRelativeResize="0"/>
          <p:nvPr/>
        </p:nvPicPr>
        <p:blipFill rotWithShape="1">
          <a:blip r:embed="rId4">
            <a:alphaModFix/>
          </a:blip>
          <a:srcRect b="0" l="0" r="0" t="0"/>
          <a:stretch/>
        </p:blipFill>
        <p:spPr>
          <a:xfrm>
            <a:off x="8345608" y="2421056"/>
            <a:ext cx="2324100" cy="2057400"/>
          </a:xfrm>
          <a:prstGeom prst="rect">
            <a:avLst/>
          </a:prstGeom>
          <a:noFill/>
          <a:ln>
            <a:noFill/>
          </a:ln>
        </p:spPr>
      </p:pic>
      <p:sp>
        <p:nvSpPr>
          <p:cNvPr id="130" name="Google Shape;130;p12"/>
          <p:cNvSpPr txBox="1"/>
          <p:nvPr>
            <p:ph idx="7" type="body"/>
          </p:nvPr>
        </p:nvSpPr>
        <p:spPr>
          <a:xfrm>
            <a:off x="1129698" y="5280763"/>
            <a:ext cx="3124093" cy="46292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1400"/>
              <a:buNone/>
              <a:defRPr sz="1400" cap="none">
                <a:solidFill>
                  <a:srgbClr val="3F3F3F"/>
                </a:solidFill>
              </a:defRPr>
            </a:lvl1pPr>
            <a:lvl2pPr indent="-228600" lvl="1" marL="914400" algn="l">
              <a:lnSpc>
                <a:spcPct val="100000"/>
              </a:lnSpc>
              <a:spcBef>
                <a:spcPts val="500"/>
              </a:spcBef>
              <a:spcAft>
                <a:spcPts val="0"/>
              </a:spcAft>
              <a:buClr>
                <a:schemeClr val="lt1"/>
              </a:buClr>
              <a:buSzPts val="1400"/>
              <a:buNone/>
              <a:defRPr sz="1400">
                <a:solidFill>
                  <a:schemeClr val="lt1"/>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12"/>
          <p:cNvSpPr txBox="1"/>
          <p:nvPr>
            <p:ph idx="8" type="body"/>
          </p:nvPr>
        </p:nvSpPr>
        <p:spPr>
          <a:xfrm>
            <a:off x="4526261" y="5280763"/>
            <a:ext cx="3139479" cy="46292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1400"/>
              <a:buNone/>
              <a:defRPr sz="1400" cap="none">
                <a:solidFill>
                  <a:srgbClr val="3F3F3F"/>
                </a:solidFill>
              </a:defRPr>
            </a:lvl1pPr>
            <a:lvl2pPr indent="-228600" lvl="1" marL="914400" algn="ctr">
              <a:lnSpc>
                <a:spcPct val="100000"/>
              </a:lnSpc>
              <a:spcBef>
                <a:spcPts val="500"/>
              </a:spcBef>
              <a:spcAft>
                <a:spcPts val="0"/>
              </a:spcAft>
              <a:buClr>
                <a:srgbClr val="3F3F3F"/>
              </a:buClr>
              <a:buSzPts val="1400"/>
              <a:buNone/>
              <a:defRPr sz="1400" cap="none">
                <a:solidFill>
                  <a:srgbClr val="3F3F3F"/>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12"/>
          <p:cNvSpPr txBox="1"/>
          <p:nvPr>
            <p:ph idx="9" type="body"/>
          </p:nvPr>
        </p:nvSpPr>
        <p:spPr>
          <a:xfrm>
            <a:off x="7938210" y="5280763"/>
            <a:ext cx="3124093" cy="46292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1400"/>
              <a:buNone/>
              <a:defRPr sz="1400" cap="none">
                <a:solidFill>
                  <a:srgbClr val="3F3F3F"/>
                </a:solidFill>
              </a:defRPr>
            </a:lvl1pPr>
            <a:lvl2pPr indent="-228600" lvl="1" marL="914400" algn="l">
              <a:lnSpc>
                <a:spcPct val="100000"/>
              </a:lnSpc>
              <a:spcBef>
                <a:spcPts val="500"/>
              </a:spcBef>
              <a:spcAft>
                <a:spcPts val="0"/>
              </a:spcAft>
              <a:buClr>
                <a:schemeClr val="lt1"/>
              </a:buClr>
              <a:buSzPts val="1400"/>
              <a:buNone/>
              <a:defRPr sz="1400">
                <a:solidFill>
                  <a:schemeClr val="lt1"/>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TxTwoObj">
  <p:cSld name="TWO_OBJECTS_WITH_TEXT">
    <p:bg>
      <p:bgPr>
        <a:solidFill>
          <a:schemeClr val="accent1"/>
        </a:solidFill>
      </p:bgPr>
    </p:bg>
    <p:spTree>
      <p:nvGrpSpPr>
        <p:cNvPr id="136" name="Shape 136"/>
        <p:cNvGrpSpPr/>
        <p:nvPr/>
      </p:nvGrpSpPr>
      <p:grpSpPr>
        <a:xfrm>
          <a:off x="0" y="0"/>
          <a:ext cx="0" cy="0"/>
          <a:chOff x="0" y="0"/>
          <a:chExt cx="0" cy="0"/>
        </a:xfrm>
      </p:grpSpPr>
      <p:sp>
        <p:nvSpPr>
          <p:cNvPr id="137" name="Google Shape;137;p13"/>
          <p:cNvSpPr txBox="1"/>
          <p:nvPr>
            <p:ph type="title"/>
          </p:nvPr>
        </p:nvSpPr>
        <p:spPr>
          <a:xfrm>
            <a:off x="2933700" y="892177"/>
            <a:ext cx="8421688"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13"/>
          <p:cNvSpPr txBox="1"/>
          <p:nvPr>
            <p:ph idx="1" type="body"/>
          </p:nvPr>
        </p:nvSpPr>
        <p:spPr>
          <a:xfrm>
            <a:off x="2933700" y="2776936"/>
            <a:ext cx="392430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9" name="Google Shape;139;p13"/>
          <p:cNvSpPr txBox="1"/>
          <p:nvPr>
            <p:ph idx="2" type="body"/>
          </p:nvPr>
        </p:nvSpPr>
        <p:spPr>
          <a:xfrm>
            <a:off x="2933700" y="3834606"/>
            <a:ext cx="3924300"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solidFill>
                  <a:srgbClr val="3F3F3F"/>
                </a:solidFill>
              </a:defRPr>
            </a:lvl2pPr>
            <a:lvl3pPr indent="-228600" lvl="2" marL="1371600" algn="l">
              <a:lnSpc>
                <a:spcPct val="100000"/>
              </a:lnSpc>
              <a:spcBef>
                <a:spcPts val="500"/>
              </a:spcBef>
              <a:spcAft>
                <a:spcPts val="0"/>
              </a:spcAft>
              <a:buClr>
                <a:srgbClr val="3F3F3F"/>
              </a:buClr>
              <a:buSzPts val="1400"/>
              <a:buNone/>
              <a:defRPr sz="1400">
                <a:solidFill>
                  <a:srgbClr val="3F3F3F"/>
                </a:solidFill>
              </a:defRPr>
            </a:lvl3pPr>
            <a:lvl4pPr indent="-228600" lvl="3" marL="1828800" algn="l">
              <a:lnSpc>
                <a:spcPct val="100000"/>
              </a:lnSpc>
              <a:spcBef>
                <a:spcPts val="500"/>
              </a:spcBef>
              <a:spcAft>
                <a:spcPts val="0"/>
              </a:spcAft>
              <a:buClr>
                <a:srgbClr val="3F3F3F"/>
              </a:buClr>
              <a:buSzPts val="1400"/>
              <a:buNone/>
              <a:defRPr sz="1400">
                <a:solidFill>
                  <a:srgbClr val="3F3F3F"/>
                </a:solidFill>
              </a:defRPr>
            </a:lvl4pPr>
            <a:lvl5pPr indent="-228600" lvl="4" marL="2286000" algn="l">
              <a:lnSpc>
                <a:spcPct val="100000"/>
              </a:lnSpc>
              <a:spcBef>
                <a:spcPts val="500"/>
              </a:spcBef>
              <a:spcAft>
                <a:spcPts val="0"/>
              </a:spcAft>
              <a:buClr>
                <a:srgbClr val="3F3F3F"/>
              </a:buClr>
              <a:buSzPts val="1400"/>
              <a:buNone/>
              <a:defRPr sz="1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13"/>
          <p:cNvSpPr txBox="1"/>
          <p:nvPr>
            <p:ph idx="3" type="body"/>
          </p:nvPr>
        </p:nvSpPr>
        <p:spPr>
          <a:xfrm>
            <a:off x="7410173" y="2776936"/>
            <a:ext cx="394362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1" name="Google Shape;141;p13"/>
          <p:cNvSpPr txBox="1"/>
          <p:nvPr>
            <p:ph idx="4" type="body"/>
          </p:nvPr>
        </p:nvSpPr>
        <p:spPr>
          <a:xfrm>
            <a:off x="7410173" y="3834606"/>
            <a:ext cx="3943627"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solidFill>
                  <a:srgbClr val="3F3F3F"/>
                </a:solidFill>
              </a:defRPr>
            </a:lvl2pPr>
            <a:lvl3pPr indent="-228600" lvl="2" marL="1371600" algn="l">
              <a:lnSpc>
                <a:spcPct val="100000"/>
              </a:lnSpc>
              <a:spcBef>
                <a:spcPts val="500"/>
              </a:spcBef>
              <a:spcAft>
                <a:spcPts val="0"/>
              </a:spcAft>
              <a:buClr>
                <a:srgbClr val="3F3F3F"/>
              </a:buClr>
              <a:buSzPts val="1400"/>
              <a:buNone/>
              <a:defRPr sz="1400">
                <a:solidFill>
                  <a:srgbClr val="3F3F3F"/>
                </a:solidFill>
              </a:defRPr>
            </a:lvl3pPr>
            <a:lvl4pPr indent="-228600" lvl="3" marL="1828800" algn="l">
              <a:lnSpc>
                <a:spcPct val="100000"/>
              </a:lnSpc>
              <a:spcBef>
                <a:spcPts val="500"/>
              </a:spcBef>
              <a:spcAft>
                <a:spcPts val="0"/>
              </a:spcAft>
              <a:buClr>
                <a:srgbClr val="3F3F3F"/>
              </a:buClr>
              <a:buSzPts val="1400"/>
              <a:buNone/>
              <a:defRPr sz="1400">
                <a:solidFill>
                  <a:srgbClr val="3F3F3F"/>
                </a:solidFill>
              </a:defRPr>
            </a:lvl4pPr>
            <a:lvl5pPr indent="-228600" lvl="4" marL="2286000" algn="l">
              <a:lnSpc>
                <a:spcPct val="100000"/>
              </a:lnSpc>
              <a:spcBef>
                <a:spcPts val="500"/>
              </a:spcBef>
              <a:spcAft>
                <a:spcPts val="0"/>
              </a:spcAft>
              <a:buClr>
                <a:srgbClr val="3F3F3F"/>
              </a:buClr>
              <a:buSzPts val="1400"/>
              <a:buNone/>
              <a:defRPr sz="1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45" name="Google Shape;145;p13"/>
          <p:cNvPicPr preferRelativeResize="0"/>
          <p:nvPr/>
        </p:nvPicPr>
        <p:blipFill rotWithShape="1">
          <a:blip r:embed="rId2">
            <a:alphaModFix/>
          </a:blip>
          <a:srcRect b="22673" l="39434" r="0" t="20278"/>
          <a:stretch/>
        </p:blipFill>
        <p:spPr>
          <a:xfrm>
            <a:off x="25785" y="0"/>
            <a:ext cx="4368030" cy="391239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146" name="Shape 146"/>
        <p:cNvGrpSpPr/>
        <p:nvPr/>
      </p:nvGrpSpPr>
      <p:grpSpPr>
        <a:xfrm>
          <a:off x="0" y="0"/>
          <a:ext cx="0" cy="0"/>
          <a:chOff x="0" y="0"/>
          <a:chExt cx="0" cy="0"/>
        </a:xfrm>
      </p:grpSpPr>
      <p:pic>
        <p:nvPicPr>
          <p:cNvPr id="147" name="Google Shape;147;p14"/>
          <p:cNvPicPr preferRelativeResize="0"/>
          <p:nvPr/>
        </p:nvPicPr>
        <p:blipFill rotWithShape="1">
          <a:blip r:embed="rId2">
            <a:alphaModFix/>
          </a:blip>
          <a:srcRect b="23070" l="0" r="41824" t="18301"/>
          <a:stretch/>
        </p:blipFill>
        <p:spPr>
          <a:xfrm flipH="1">
            <a:off x="0" y="0"/>
            <a:ext cx="5441888" cy="6858000"/>
          </a:xfrm>
          <a:custGeom>
            <a:rect b="b" l="l" r="r" t="t"/>
            <a:pathLst>
              <a:path extrusionOk="0" h="6858000" w="5441888">
                <a:moveTo>
                  <a:pt x="5441888" y="0"/>
                </a:moveTo>
                <a:lnTo>
                  <a:pt x="0" y="0"/>
                </a:lnTo>
                <a:lnTo>
                  <a:pt x="0" y="6858000"/>
                </a:lnTo>
                <a:lnTo>
                  <a:pt x="5441888" y="6858000"/>
                </a:lnTo>
                <a:close/>
              </a:path>
            </a:pathLst>
          </a:custGeom>
          <a:noFill/>
          <a:ln>
            <a:noFill/>
          </a:ln>
        </p:spPr>
      </p:pic>
      <p:sp>
        <p:nvSpPr>
          <p:cNvPr id="148" name="Google Shape;148;p14"/>
          <p:cNvSpPr txBox="1"/>
          <p:nvPr>
            <p:ph type="title"/>
          </p:nvPr>
        </p:nvSpPr>
        <p:spPr>
          <a:xfrm>
            <a:off x="5920169" y="1152771"/>
            <a:ext cx="5431971" cy="84630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4"/>
          <p:cNvSpPr txBox="1"/>
          <p:nvPr>
            <p:ph idx="1" type="body"/>
          </p:nvPr>
        </p:nvSpPr>
        <p:spPr>
          <a:xfrm>
            <a:off x="5922254" y="2469515"/>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14"/>
          <p:cNvSpPr txBox="1"/>
          <p:nvPr>
            <p:ph idx="2" type="body"/>
          </p:nvPr>
        </p:nvSpPr>
        <p:spPr>
          <a:xfrm>
            <a:off x="5921828" y="2798940"/>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14"/>
          <p:cNvSpPr txBox="1"/>
          <p:nvPr>
            <p:ph idx="3" type="body"/>
          </p:nvPr>
        </p:nvSpPr>
        <p:spPr>
          <a:xfrm>
            <a:off x="5922254" y="3569311"/>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14"/>
          <p:cNvSpPr txBox="1"/>
          <p:nvPr>
            <p:ph idx="4" type="body"/>
          </p:nvPr>
        </p:nvSpPr>
        <p:spPr>
          <a:xfrm>
            <a:off x="5921828" y="3898736"/>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14"/>
          <p:cNvSpPr txBox="1"/>
          <p:nvPr>
            <p:ph idx="5" type="body"/>
          </p:nvPr>
        </p:nvSpPr>
        <p:spPr>
          <a:xfrm>
            <a:off x="5922254" y="4669107"/>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14"/>
          <p:cNvSpPr txBox="1"/>
          <p:nvPr>
            <p:ph idx="6" type="body"/>
          </p:nvPr>
        </p:nvSpPr>
        <p:spPr>
          <a:xfrm>
            <a:off x="5921828" y="4998532"/>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2">
  <p:cSld name="Timeline 2">
    <p:spTree>
      <p:nvGrpSpPr>
        <p:cNvPr id="158" name="Shape 158"/>
        <p:cNvGrpSpPr/>
        <p:nvPr/>
      </p:nvGrpSpPr>
      <p:grpSpPr>
        <a:xfrm>
          <a:off x="0" y="0"/>
          <a:ext cx="0" cy="0"/>
          <a:chOff x="0" y="0"/>
          <a:chExt cx="0" cy="0"/>
        </a:xfrm>
      </p:grpSpPr>
      <p:sp>
        <p:nvSpPr>
          <p:cNvPr id="159" name="Google Shape;159;p15"/>
          <p:cNvSpPr/>
          <p:nvPr/>
        </p:nvSpPr>
        <p:spPr>
          <a:xfrm>
            <a:off x="0" y="3057683"/>
            <a:ext cx="12191998" cy="201019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160" name="Google Shape;16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15"/>
          <p:cNvSpPr txBox="1"/>
          <p:nvPr>
            <p:ph idx="1" type="body"/>
          </p:nvPr>
        </p:nvSpPr>
        <p:spPr>
          <a:xfrm>
            <a:off x="914399" y="3354712"/>
            <a:ext cx="731520" cy="457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400"/>
              <a:buNone/>
              <a:defRPr b="1" sz="14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15"/>
          <p:cNvSpPr txBox="1"/>
          <p:nvPr>
            <p:ph idx="2" type="body"/>
          </p:nvPr>
        </p:nvSpPr>
        <p:spPr>
          <a:xfrm>
            <a:off x="196596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15"/>
          <p:cNvSpPr txBox="1"/>
          <p:nvPr>
            <p:ph idx="3" type="body"/>
          </p:nvPr>
        </p:nvSpPr>
        <p:spPr>
          <a:xfrm>
            <a:off x="275388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15"/>
          <p:cNvSpPr txBox="1"/>
          <p:nvPr>
            <p:ph idx="4" type="body"/>
          </p:nvPr>
        </p:nvSpPr>
        <p:spPr>
          <a:xfrm>
            <a:off x="354180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15"/>
          <p:cNvSpPr txBox="1"/>
          <p:nvPr>
            <p:ph idx="5" type="body"/>
          </p:nvPr>
        </p:nvSpPr>
        <p:spPr>
          <a:xfrm>
            <a:off x="432972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15"/>
          <p:cNvSpPr txBox="1"/>
          <p:nvPr>
            <p:ph idx="6" type="body"/>
          </p:nvPr>
        </p:nvSpPr>
        <p:spPr>
          <a:xfrm>
            <a:off x="914400" y="4292468"/>
            <a:ext cx="731520" cy="457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400"/>
              <a:buNone/>
              <a:defRPr b="1" sz="14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15"/>
          <p:cNvSpPr txBox="1"/>
          <p:nvPr>
            <p:ph idx="7" type="body"/>
          </p:nvPr>
        </p:nvSpPr>
        <p:spPr>
          <a:xfrm>
            <a:off x="511764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15"/>
          <p:cNvSpPr txBox="1"/>
          <p:nvPr>
            <p:ph idx="8" type="body"/>
          </p:nvPr>
        </p:nvSpPr>
        <p:spPr>
          <a:xfrm>
            <a:off x="590556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15"/>
          <p:cNvSpPr txBox="1"/>
          <p:nvPr>
            <p:ph idx="9" type="body"/>
          </p:nvPr>
        </p:nvSpPr>
        <p:spPr>
          <a:xfrm>
            <a:off x="669348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15"/>
          <p:cNvSpPr txBox="1"/>
          <p:nvPr>
            <p:ph idx="13" type="body"/>
          </p:nvPr>
        </p:nvSpPr>
        <p:spPr>
          <a:xfrm>
            <a:off x="905724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15"/>
          <p:cNvSpPr txBox="1"/>
          <p:nvPr>
            <p:ph idx="14" type="body"/>
          </p:nvPr>
        </p:nvSpPr>
        <p:spPr>
          <a:xfrm>
            <a:off x="748140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15"/>
          <p:cNvSpPr txBox="1"/>
          <p:nvPr>
            <p:ph idx="15" type="body"/>
          </p:nvPr>
        </p:nvSpPr>
        <p:spPr>
          <a:xfrm>
            <a:off x="826932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15"/>
          <p:cNvSpPr txBox="1"/>
          <p:nvPr>
            <p:ph idx="16" type="body"/>
          </p:nvPr>
        </p:nvSpPr>
        <p:spPr>
          <a:xfrm>
            <a:off x="984516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15"/>
          <p:cNvSpPr txBox="1"/>
          <p:nvPr>
            <p:ph idx="17" type="body"/>
          </p:nvPr>
        </p:nvSpPr>
        <p:spPr>
          <a:xfrm>
            <a:off x="10633085"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15"/>
          <p:cNvSpPr txBox="1"/>
          <p:nvPr>
            <p:ph idx="18" type="body"/>
          </p:nvPr>
        </p:nvSpPr>
        <p:spPr>
          <a:xfrm>
            <a:off x="1969915"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15"/>
          <p:cNvSpPr txBox="1"/>
          <p:nvPr>
            <p:ph idx="19" type="body"/>
          </p:nvPr>
        </p:nvSpPr>
        <p:spPr>
          <a:xfrm>
            <a:off x="2757602"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15"/>
          <p:cNvSpPr txBox="1"/>
          <p:nvPr>
            <p:ph idx="20" type="body"/>
          </p:nvPr>
        </p:nvSpPr>
        <p:spPr>
          <a:xfrm>
            <a:off x="3545289"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15"/>
          <p:cNvSpPr txBox="1"/>
          <p:nvPr>
            <p:ph idx="21" type="body"/>
          </p:nvPr>
        </p:nvSpPr>
        <p:spPr>
          <a:xfrm>
            <a:off x="4332976"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15"/>
          <p:cNvSpPr txBox="1"/>
          <p:nvPr>
            <p:ph idx="22" type="body"/>
          </p:nvPr>
        </p:nvSpPr>
        <p:spPr>
          <a:xfrm>
            <a:off x="5120663"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15"/>
          <p:cNvSpPr txBox="1"/>
          <p:nvPr>
            <p:ph idx="23" type="body"/>
          </p:nvPr>
        </p:nvSpPr>
        <p:spPr>
          <a:xfrm>
            <a:off x="5908350"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15"/>
          <p:cNvSpPr txBox="1"/>
          <p:nvPr>
            <p:ph idx="24" type="body"/>
          </p:nvPr>
        </p:nvSpPr>
        <p:spPr>
          <a:xfrm>
            <a:off x="6696037"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5"/>
          <p:cNvSpPr txBox="1"/>
          <p:nvPr>
            <p:ph idx="25" type="body"/>
          </p:nvPr>
        </p:nvSpPr>
        <p:spPr>
          <a:xfrm>
            <a:off x="9059098"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15"/>
          <p:cNvSpPr txBox="1"/>
          <p:nvPr>
            <p:ph idx="26" type="body"/>
          </p:nvPr>
        </p:nvSpPr>
        <p:spPr>
          <a:xfrm>
            <a:off x="7483724"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15"/>
          <p:cNvSpPr txBox="1"/>
          <p:nvPr>
            <p:ph idx="27" type="body"/>
          </p:nvPr>
        </p:nvSpPr>
        <p:spPr>
          <a:xfrm>
            <a:off x="8271411"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15"/>
          <p:cNvSpPr txBox="1"/>
          <p:nvPr>
            <p:ph idx="28" type="body"/>
          </p:nvPr>
        </p:nvSpPr>
        <p:spPr>
          <a:xfrm>
            <a:off x="9846785"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15"/>
          <p:cNvSpPr txBox="1"/>
          <p:nvPr>
            <p:ph idx="29" type="body"/>
          </p:nvPr>
        </p:nvSpPr>
        <p:spPr>
          <a:xfrm>
            <a:off x="10634472"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15"/>
          <p:cNvSpPr/>
          <p:nvPr/>
        </p:nvSpPr>
        <p:spPr>
          <a:xfrm>
            <a:off x="929640" y="4034785"/>
            <a:ext cx="10332720" cy="45719"/>
          </a:xfrm>
          <a:prstGeom prst="rect">
            <a:avLst/>
          </a:prstGeom>
          <a:solidFill>
            <a:srgbClr val="E2B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188" name="Google Shape;18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bg>
      <p:bgPr>
        <a:solidFill>
          <a:schemeClr val="lt1"/>
        </a:solidFill>
      </p:bgPr>
    </p:bg>
    <p:spTree>
      <p:nvGrpSpPr>
        <p:cNvPr id="191" name="Shape 191"/>
        <p:cNvGrpSpPr/>
        <p:nvPr/>
      </p:nvGrpSpPr>
      <p:grpSpPr>
        <a:xfrm>
          <a:off x="0" y="0"/>
          <a:ext cx="0" cy="0"/>
          <a:chOff x="0" y="0"/>
          <a:chExt cx="0" cy="0"/>
        </a:xfrm>
      </p:grpSpPr>
      <p:sp>
        <p:nvSpPr>
          <p:cNvPr id="192" name="Google Shape;19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95" name="Google Shape;195;p16"/>
          <p:cNvCxnSpPr/>
          <p:nvPr/>
        </p:nvCxnSpPr>
        <p:spPr>
          <a:xfrm flipH="1" rot="10800000">
            <a:off x="0" y="0"/>
            <a:ext cx="2590800" cy="762000"/>
          </a:xfrm>
          <a:prstGeom prst="straightConnector1">
            <a:avLst/>
          </a:prstGeom>
          <a:noFill/>
          <a:ln cap="flat" cmpd="sng" w="9525">
            <a:solidFill>
              <a:srgbClr val="E2B08C"/>
            </a:solidFill>
            <a:prstDash val="solid"/>
            <a:miter lim="800000"/>
            <a:headEnd len="sm" w="sm" type="none"/>
            <a:tailEnd len="sm" w="sm" type="none"/>
          </a:ln>
        </p:spPr>
      </p:cxnSp>
      <p:cxnSp>
        <p:nvCxnSpPr>
          <p:cNvPr id="196" name="Google Shape;196;p16"/>
          <p:cNvCxnSpPr/>
          <p:nvPr/>
        </p:nvCxnSpPr>
        <p:spPr>
          <a:xfrm flipH="1">
            <a:off x="0" y="0"/>
            <a:ext cx="704850" cy="1027906"/>
          </a:xfrm>
          <a:prstGeom prst="straightConnector1">
            <a:avLst/>
          </a:prstGeom>
          <a:noFill/>
          <a:ln cap="flat" cmpd="sng" w="9525">
            <a:solidFill>
              <a:srgbClr val="E2B08C"/>
            </a:solidFill>
            <a:prstDash val="solid"/>
            <a:miter lim="800000"/>
            <a:headEnd len="sm" w="sm" type="none"/>
            <a:tailEnd len="sm" w="sm" type="none"/>
          </a:ln>
        </p:spPr>
      </p:cxnSp>
      <p:sp>
        <p:nvSpPr>
          <p:cNvPr id="197" name="Google Shape;19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98" name="Google Shape;198;p16"/>
          <p:cNvSpPr txBox="1"/>
          <p:nvPr>
            <p:ph idx="1" type="body"/>
          </p:nvPr>
        </p:nvSpPr>
        <p:spPr>
          <a:xfrm>
            <a:off x="838199" y="2136775"/>
            <a:ext cx="10515599" cy="36972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4 People">
  <p:cSld name="Team Slide 4 People">
    <p:bg>
      <p:bgPr>
        <a:solidFill>
          <a:schemeClr val="lt1"/>
        </a:solidFill>
      </p:bgPr>
    </p:bg>
    <p:spTree>
      <p:nvGrpSpPr>
        <p:cNvPr id="199" name="Shape 199"/>
        <p:cNvGrpSpPr/>
        <p:nvPr/>
      </p:nvGrpSpPr>
      <p:grpSpPr>
        <a:xfrm>
          <a:off x="0" y="0"/>
          <a:ext cx="0" cy="0"/>
          <a:chOff x="0" y="0"/>
          <a:chExt cx="0" cy="0"/>
        </a:xfrm>
      </p:grpSpPr>
      <p:sp>
        <p:nvSpPr>
          <p:cNvPr id="200" name="Google Shape;200;p17"/>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17"/>
          <p:cNvSpPr/>
          <p:nvPr>
            <p:ph idx="2" type="pic"/>
          </p:nvPr>
        </p:nvSpPr>
        <p:spPr>
          <a:xfrm>
            <a:off x="1487181" y="2886074"/>
            <a:ext cx="1845511" cy="1845511"/>
          </a:xfrm>
          <a:prstGeom prst="rect">
            <a:avLst/>
          </a:prstGeom>
          <a:solidFill>
            <a:srgbClr val="F2F2F2"/>
          </a:solidFill>
          <a:ln>
            <a:noFill/>
          </a:ln>
        </p:spPr>
      </p:sp>
      <p:sp>
        <p:nvSpPr>
          <p:cNvPr id="202" name="Google Shape;202;p17"/>
          <p:cNvSpPr/>
          <p:nvPr>
            <p:ph idx="3" type="pic"/>
          </p:nvPr>
        </p:nvSpPr>
        <p:spPr>
          <a:xfrm>
            <a:off x="3836914" y="2886074"/>
            <a:ext cx="1845511" cy="1845511"/>
          </a:xfrm>
          <a:prstGeom prst="rect">
            <a:avLst/>
          </a:prstGeom>
          <a:solidFill>
            <a:srgbClr val="F2F2F2"/>
          </a:solidFill>
          <a:ln>
            <a:noFill/>
          </a:ln>
        </p:spPr>
      </p:sp>
      <p:sp>
        <p:nvSpPr>
          <p:cNvPr id="203" name="Google Shape;203;p17"/>
          <p:cNvSpPr/>
          <p:nvPr>
            <p:ph idx="4" type="pic"/>
          </p:nvPr>
        </p:nvSpPr>
        <p:spPr>
          <a:xfrm>
            <a:off x="6327578" y="2886074"/>
            <a:ext cx="1845511" cy="1845511"/>
          </a:xfrm>
          <a:prstGeom prst="rect">
            <a:avLst/>
          </a:prstGeom>
          <a:solidFill>
            <a:srgbClr val="F2F2F2"/>
          </a:solidFill>
          <a:ln>
            <a:noFill/>
          </a:ln>
        </p:spPr>
      </p:sp>
      <p:sp>
        <p:nvSpPr>
          <p:cNvPr id="204" name="Google Shape;204;p17"/>
          <p:cNvSpPr/>
          <p:nvPr>
            <p:ph idx="5" type="pic"/>
          </p:nvPr>
        </p:nvSpPr>
        <p:spPr>
          <a:xfrm>
            <a:off x="8747458" y="2886074"/>
            <a:ext cx="1845511" cy="1845511"/>
          </a:xfrm>
          <a:prstGeom prst="rect">
            <a:avLst/>
          </a:prstGeom>
          <a:solidFill>
            <a:srgbClr val="F2F2F2"/>
          </a:solidFill>
          <a:ln>
            <a:noFill/>
          </a:ln>
        </p:spPr>
      </p:sp>
      <p:sp>
        <p:nvSpPr>
          <p:cNvPr id="205" name="Google Shape;205;p17"/>
          <p:cNvSpPr txBox="1"/>
          <p:nvPr>
            <p:ph idx="1" type="body"/>
          </p:nvPr>
        </p:nvSpPr>
        <p:spPr>
          <a:xfrm>
            <a:off x="1343248" y="5084524"/>
            <a:ext cx="2123743"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6" name="Google Shape;206;p17"/>
          <p:cNvSpPr txBox="1"/>
          <p:nvPr>
            <p:ph idx="6" type="body"/>
          </p:nvPr>
        </p:nvSpPr>
        <p:spPr>
          <a:xfrm>
            <a:off x="3692980" y="5099206"/>
            <a:ext cx="2135755"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7" name="Google Shape;207;p17"/>
          <p:cNvSpPr txBox="1"/>
          <p:nvPr>
            <p:ph idx="7" type="body"/>
          </p:nvPr>
        </p:nvSpPr>
        <p:spPr>
          <a:xfrm>
            <a:off x="6183644" y="5099206"/>
            <a:ext cx="2123743"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8" name="Google Shape;208;p17"/>
          <p:cNvSpPr txBox="1"/>
          <p:nvPr>
            <p:ph idx="8" type="body"/>
          </p:nvPr>
        </p:nvSpPr>
        <p:spPr>
          <a:xfrm>
            <a:off x="8603525" y="5084524"/>
            <a:ext cx="2123742"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9" name="Google Shape;209;p17"/>
          <p:cNvSpPr txBox="1"/>
          <p:nvPr>
            <p:ph idx="9" type="body"/>
          </p:nvPr>
        </p:nvSpPr>
        <p:spPr>
          <a:xfrm>
            <a:off x="1487181" y="5464114"/>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0" name="Google Shape;210;p17"/>
          <p:cNvSpPr txBox="1"/>
          <p:nvPr>
            <p:ph idx="13" type="body"/>
          </p:nvPr>
        </p:nvSpPr>
        <p:spPr>
          <a:xfrm>
            <a:off x="3836913" y="5478796"/>
            <a:ext cx="1855949"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1" name="Google Shape;211;p17"/>
          <p:cNvSpPr txBox="1"/>
          <p:nvPr>
            <p:ph idx="14" type="body"/>
          </p:nvPr>
        </p:nvSpPr>
        <p:spPr>
          <a:xfrm>
            <a:off x="6327577" y="5478796"/>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2" name="Google Shape;212;p17"/>
          <p:cNvSpPr txBox="1"/>
          <p:nvPr>
            <p:ph idx="15" type="body"/>
          </p:nvPr>
        </p:nvSpPr>
        <p:spPr>
          <a:xfrm>
            <a:off x="8747458" y="5464114"/>
            <a:ext cx="184551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3" name="Google Shape;21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16" name="Google Shape;216;p17"/>
          <p:cNvCxnSpPr/>
          <p:nvPr/>
        </p:nvCxnSpPr>
        <p:spPr>
          <a:xfrm rot="10800000">
            <a:off x="7334250" y="0"/>
            <a:ext cx="4857750" cy="762000"/>
          </a:xfrm>
          <a:prstGeom prst="straightConnector1">
            <a:avLst/>
          </a:prstGeom>
          <a:noFill/>
          <a:ln cap="flat" cmpd="sng" w="9525">
            <a:solidFill>
              <a:srgbClr val="C5BEA9"/>
            </a:solidFill>
            <a:prstDash val="solid"/>
            <a:miter lim="800000"/>
            <a:headEnd len="sm" w="sm" type="none"/>
            <a:tailEnd len="sm" w="sm" type="none"/>
          </a:ln>
        </p:spPr>
      </p:cxnSp>
      <p:cxnSp>
        <p:nvCxnSpPr>
          <p:cNvPr id="217" name="Google Shape;217;p17"/>
          <p:cNvCxnSpPr/>
          <p:nvPr/>
        </p:nvCxnSpPr>
        <p:spPr>
          <a:xfrm>
            <a:off x="11487150" y="0"/>
            <a:ext cx="704850" cy="1724025"/>
          </a:xfrm>
          <a:prstGeom prst="straightConnector1">
            <a:avLst/>
          </a:prstGeom>
          <a:noFill/>
          <a:ln cap="flat" cmpd="sng" w="9525">
            <a:solidFill>
              <a:srgbClr val="C5BEA9"/>
            </a:solidFill>
            <a:prstDash val="solid"/>
            <a:miter lim="800000"/>
            <a:headEnd len="sm" w="sm" type="none"/>
            <a:tailEnd len="sm" w="sm" type="none"/>
          </a:ln>
        </p:spPr>
      </p:cxnSp>
    </p:spTree>
  </p:cSld>
  <p:clrMapOvr>
    <a:masterClrMapping/>
  </p:clrMapOvr>
  <p:extLst>
    <p:ext uri="{DCECCB84-F9BA-43D5-87BE-67443E8EF086}">
      <p15:sldGuideLst>
        <p15:guide id="1"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accent2"/>
        </a:solidFill>
      </p:bgPr>
    </p:bg>
    <p:spTree>
      <p:nvGrpSpPr>
        <p:cNvPr id="218" name="Shape 218"/>
        <p:cNvGrpSpPr/>
        <p:nvPr/>
      </p:nvGrpSpPr>
      <p:grpSpPr>
        <a:xfrm>
          <a:off x="0" y="0"/>
          <a:ext cx="0" cy="0"/>
          <a:chOff x="0" y="0"/>
          <a:chExt cx="0" cy="0"/>
        </a:xfrm>
      </p:grpSpPr>
      <p:sp>
        <p:nvSpPr>
          <p:cNvPr id="219" name="Google Shape;219;p18"/>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8"/>
          <p:cNvSpPr/>
          <p:nvPr>
            <p:ph idx="2" type="pic"/>
          </p:nvPr>
        </p:nvSpPr>
        <p:spPr>
          <a:xfrm>
            <a:off x="1877176" y="2428875"/>
            <a:ext cx="1066800" cy="1066800"/>
          </a:xfrm>
          <a:prstGeom prst="rect">
            <a:avLst/>
          </a:prstGeom>
          <a:solidFill>
            <a:schemeClr val="lt1"/>
          </a:solidFill>
          <a:ln>
            <a:noFill/>
          </a:ln>
        </p:spPr>
      </p:sp>
      <p:sp>
        <p:nvSpPr>
          <p:cNvPr id="221" name="Google Shape;221;p18"/>
          <p:cNvSpPr/>
          <p:nvPr>
            <p:ph idx="3" type="pic"/>
          </p:nvPr>
        </p:nvSpPr>
        <p:spPr>
          <a:xfrm>
            <a:off x="4226270" y="2428875"/>
            <a:ext cx="1066800" cy="1066800"/>
          </a:xfrm>
          <a:prstGeom prst="rect">
            <a:avLst/>
          </a:prstGeom>
          <a:solidFill>
            <a:schemeClr val="lt1"/>
          </a:solidFill>
          <a:ln>
            <a:noFill/>
          </a:ln>
        </p:spPr>
      </p:sp>
      <p:sp>
        <p:nvSpPr>
          <p:cNvPr id="222" name="Google Shape;222;p18"/>
          <p:cNvSpPr/>
          <p:nvPr>
            <p:ph idx="4" type="pic"/>
          </p:nvPr>
        </p:nvSpPr>
        <p:spPr>
          <a:xfrm>
            <a:off x="6716934" y="2428875"/>
            <a:ext cx="1066800" cy="1066800"/>
          </a:xfrm>
          <a:prstGeom prst="rect">
            <a:avLst/>
          </a:prstGeom>
          <a:solidFill>
            <a:schemeClr val="lt1"/>
          </a:solidFill>
          <a:ln>
            <a:noFill/>
          </a:ln>
        </p:spPr>
      </p:sp>
      <p:sp>
        <p:nvSpPr>
          <p:cNvPr id="223" name="Google Shape;223;p18"/>
          <p:cNvSpPr/>
          <p:nvPr>
            <p:ph idx="5" type="pic"/>
          </p:nvPr>
        </p:nvSpPr>
        <p:spPr>
          <a:xfrm>
            <a:off x="9136814" y="2428875"/>
            <a:ext cx="1066800" cy="1066800"/>
          </a:xfrm>
          <a:prstGeom prst="rect">
            <a:avLst/>
          </a:prstGeom>
          <a:solidFill>
            <a:schemeClr val="lt1"/>
          </a:solidFill>
          <a:ln>
            <a:noFill/>
          </a:ln>
        </p:spPr>
      </p:sp>
      <p:sp>
        <p:nvSpPr>
          <p:cNvPr id="224" name="Google Shape;224;p18"/>
          <p:cNvSpPr txBox="1"/>
          <p:nvPr>
            <p:ph idx="1" type="body"/>
          </p:nvPr>
        </p:nvSpPr>
        <p:spPr>
          <a:xfrm>
            <a:off x="1500168"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25" name="Google Shape;225;p18"/>
          <p:cNvSpPr txBox="1"/>
          <p:nvPr>
            <p:ph idx="6" type="body"/>
          </p:nvPr>
        </p:nvSpPr>
        <p:spPr>
          <a:xfrm>
            <a:off x="1390120" y="3782039"/>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26" name="Google Shape;226;p18"/>
          <p:cNvSpPr txBox="1"/>
          <p:nvPr>
            <p:ph idx="7" type="body"/>
          </p:nvPr>
        </p:nvSpPr>
        <p:spPr>
          <a:xfrm>
            <a:off x="3849262" y="3669060"/>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27" name="Google Shape;227;p18"/>
          <p:cNvSpPr txBox="1"/>
          <p:nvPr>
            <p:ph idx="8" type="body"/>
          </p:nvPr>
        </p:nvSpPr>
        <p:spPr>
          <a:xfrm>
            <a:off x="3739214" y="3796721"/>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28" name="Google Shape;228;p18"/>
          <p:cNvSpPr txBox="1"/>
          <p:nvPr>
            <p:ph idx="9" type="body"/>
          </p:nvPr>
        </p:nvSpPr>
        <p:spPr>
          <a:xfrm>
            <a:off x="6339926" y="3669060"/>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29" name="Google Shape;229;p18"/>
          <p:cNvSpPr txBox="1"/>
          <p:nvPr>
            <p:ph idx="13" type="body"/>
          </p:nvPr>
        </p:nvSpPr>
        <p:spPr>
          <a:xfrm>
            <a:off x="6217963" y="3796721"/>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30" name="Google Shape;230;p18"/>
          <p:cNvSpPr txBox="1"/>
          <p:nvPr>
            <p:ph idx="14" type="body"/>
          </p:nvPr>
        </p:nvSpPr>
        <p:spPr>
          <a:xfrm>
            <a:off x="8759806"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31" name="Google Shape;231;p18"/>
          <p:cNvSpPr txBox="1"/>
          <p:nvPr>
            <p:ph idx="15" type="body"/>
          </p:nvPr>
        </p:nvSpPr>
        <p:spPr>
          <a:xfrm>
            <a:off x="8634432" y="3782039"/>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32" name="Google Shape;232;p18"/>
          <p:cNvSpPr/>
          <p:nvPr>
            <p:ph idx="16" type="pic"/>
          </p:nvPr>
        </p:nvSpPr>
        <p:spPr>
          <a:xfrm>
            <a:off x="1877176" y="4287711"/>
            <a:ext cx="1066800" cy="1066800"/>
          </a:xfrm>
          <a:prstGeom prst="rect">
            <a:avLst/>
          </a:prstGeom>
          <a:solidFill>
            <a:schemeClr val="lt1"/>
          </a:solidFill>
          <a:ln>
            <a:noFill/>
          </a:ln>
        </p:spPr>
      </p:sp>
      <p:sp>
        <p:nvSpPr>
          <p:cNvPr id="233" name="Google Shape;233;p18"/>
          <p:cNvSpPr/>
          <p:nvPr>
            <p:ph idx="17" type="pic"/>
          </p:nvPr>
        </p:nvSpPr>
        <p:spPr>
          <a:xfrm>
            <a:off x="4226270" y="4287711"/>
            <a:ext cx="1066800" cy="1066800"/>
          </a:xfrm>
          <a:prstGeom prst="rect">
            <a:avLst/>
          </a:prstGeom>
          <a:solidFill>
            <a:schemeClr val="lt1"/>
          </a:solidFill>
          <a:ln>
            <a:noFill/>
          </a:ln>
        </p:spPr>
      </p:sp>
      <p:sp>
        <p:nvSpPr>
          <p:cNvPr id="234" name="Google Shape;234;p18"/>
          <p:cNvSpPr/>
          <p:nvPr>
            <p:ph idx="18" type="pic"/>
          </p:nvPr>
        </p:nvSpPr>
        <p:spPr>
          <a:xfrm>
            <a:off x="6716934" y="4287711"/>
            <a:ext cx="1066800" cy="1066800"/>
          </a:xfrm>
          <a:prstGeom prst="rect">
            <a:avLst/>
          </a:prstGeom>
          <a:solidFill>
            <a:schemeClr val="lt1"/>
          </a:solidFill>
          <a:ln>
            <a:noFill/>
          </a:ln>
        </p:spPr>
      </p:sp>
      <p:sp>
        <p:nvSpPr>
          <p:cNvPr id="235" name="Google Shape;235;p18"/>
          <p:cNvSpPr/>
          <p:nvPr>
            <p:ph idx="19" type="pic"/>
          </p:nvPr>
        </p:nvSpPr>
        <p:spPr>
          <a:xfrm>
            <a:off x="9136814" y="4287711"/>
            <a:ext cx="1066800" cy="1066800"/>
          </a:xfrm>
          <a:prstGeom prst="rect">
            <a:avLst/>
          </a:prstGeom>
          <a:solidFill>
            <a:schemeClr val="lt1"/>
          </a:solidFill>
          <a:ln>
            <a:noFill/>
          </a:ln>
        </p:spPr>
      </p:sp>
      <p:sp>
        <p:nvSpPr>
          <p:cNvPr id="236" name="Google Shape;236;p18"/>
          <p:cNvSpPr txBox="1"/>
          <p:nvPr>
            <p:ph idx="20" type="body"/>
          </p:nvPr>
        </p:nvSpPr>
        <p:spPr>
          <a:xfrm>
            <a:off x="1500168"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37" name="Google Shape;237;p18"/>
          <p:cNvSpPr txBox="1"/>
          <p:nvPr>
            <p:ph idx="21" type="body"/>
          </p:nvPr>
        </p:nvSpPr>
        <p:spPr>
          <a:xfrm>
            <a:off x="1390120" y="5640875"/>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38" name="Google Shape;238;p18"/>
          <p:cNvSpPr txBox="1"/>
          <p:nvPr>
            <p:ph idx="22" type="body"/>
          </p:nvPr>
        </p:nvSpPr>
        <p:spPr>
          <a:xfrm>
            <a:off x="3849262" y="5527896"/>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39" name="Google Shape;239;p18"/>
          <p:cNvSpPr txBox="1"/>
          <p:nvPr>
            <p:ph idx="23" type="body"/>
          </p:nvPr>
        </p:nvSpPr>
        <p:spPr>
          <a:xfrm>
            <a:off x="3739214" y="5655557"/>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40" name="Google Shape;240;p18"/>
          <p:cNvSpPr txBox="1"/>
          <p:nvPr>
            <p:ph idx="24" type="body"/>
          </p:nvPr>
        </p:nvSpPr>
        <p:spPr>
          <a:xfrm>
            <a:off x="6339926" y="5527896"/>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41" name="Google Shape;241;p18"/>
          <p:cNvSpPr txBox="1"/>
          <p:nvPr>
            <p:ph idx="25" type="body"/>
          </p:nvPr>
        </p:nvSpPr>
        <p:spPr>
          <a:xfrm>
            <a:off x="6229878" y="5655557"/>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42" name="Google Shape;242;p18"/>
          <p:cNvSpPr txBox="1"/>
          <p:nvPr>
            <p:ph idx="26" type="body"/>
          </p:nvPr>
        </p:nvSpPr>
        <p:spPr>
          <a:xfrm>
            <a:off x="875980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43" name="Google Shape;243;p18"/>
          <p:cNvSpPr txBox="1"/>
          <p:nvPr>
            <p:ph idx="27" type="body"/>
          </p:nvPr>
        </p:nvSpPr>
        <p:spPr>
          <a:xfrm>
            <a:off x="8634432" y="5640875"/>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FEFEFE"/>
              </a:buClr>
              <a:buSzPts val="2000"/>
              <a:buNone/>
              <a:defRPr b="1" sz="2000"/>
            </a:lvl2pPr>
            <a:lvl3pPr indent="-228600" lvl="2" marL="1371600" algn="l">
              <a:lnSpc>
                <a:spcPct val="90000"/>
              </a:lnSpc>
              <a:spcBef>
                <a:spcPts val="500"/>
              </a:spcBef>
              <a:spcAft>
                <a:spcPts val="0"/>
              </a:spcAft>
              <a:buClr>
                <a:srgbClr val="FEFEFE"/>
              </a:buClr>
              <a:buSzPts val="1800"/>
              <a:buNone/>
              <a:defRPr b="1" sz="1800"/>
            </a:lvl3pPr>
            <a:lvl4pPr indent="-228600" lvl="3" marL="1828800" algn="l">
              <a:lnSpc>
                <a:spcPct val="90000"/>
              </a:lnSpc>
              <a:spcBef>
                <a:spcPts val="500"/>
              </a:spcBef>
              <a:spcAft>
                <a:spcPts val="0"/>
              </a:spcAft>
              <a:buClr>
                <a:srgbClr val="FEFEFE"/>
              </a:buClr>
              <a:buSzPts val="1600"/>
              <a:buNone/>
              <a:defRPr b="1" sz="1600"/>
            </a:lvl4pPr>
            <a:lvl5pPr indent="-228600" lvl="4" marL="2286000" algn="l">
              <a:lnSpc>
                <a:spcPct val="90000"/>
              </a:lnSpc>
              <a:spcBef>
                <a:spcPts val="500"/>
              </a:spcBef>
              <a:spcAft>
                <a:spcPts val="0"/>
              </a:spcAft>
              <a:buClr>
                <a:srgbClr val="FEFEFE"/>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44" name="Google Shape;24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98989"/>
                </a:solidFill>
                <a:latin typeface="Arial"/>
                <a:ea typeface="Arial"/>
                <a:cs typeface="Arial"/>
                <a:sym typeface="Arial"/>
              </a:defRPr>
            </a:lvl1pPr>
            <a:lvl2pPr indent="0" lvl="1" marL="0" algn="r">
              <a:spcBef>
                <a:spcPts val="0"/>
              </a:spcBef>
              <a:buNone/>
              <a:defRPr sz="900">
                <a:solidFill>
                  <a:srgbClr val="898989"/>
                </a:solidFill>
                <a:latin typeface="Arial"/>
                <a:ea typeface="Arial"/>
                <a:cs typeface="Arial"/>
                <a:sym typeface="Arial"/>
              </a:defRPr>
            </a:lvl2pPr>
            <a:lvl3pPr indent="0" lvl="2" marL="0" algn="r">
              <a:spcBef>
                <a:spcPts val="0"/>
              </a:spcBef>
              <a:buNone/>
              <a:defRPr sz="900">
                <a:solidFill>
                  <a:srgbClr val="898989"/>
                </a:solidFill>
                <a:latin typeface="Arial"/>
                <a:ea typeface="Arial"/>
                <a:cs typeface="Arial"/>
                <a:sym typeface="Arial"/>
              </a:defRPr>
            </a:lvl3pPr>
            <a:lvl4pPr indent="0" lvl="3" marL="0" algn="r">
              <a:spcBef>
                <a:spcPts val="0"/>
              </a:spcBef>
              <a:buNone/>
              <a:defRPr sz="900">
                <a:solidFill>
                  <a:srgbClr val="898989"/>
                </a:solidFill>
                <a:latin typeface="Arial"/>
                <a:ea typeface="Arial"/>
                <a:cs typeface="Arial"/>
                <a:sym typeface="Arial"/>
              </a:defRPr>
            </a:lvl4pPr>
            <a:lvl5pPr indent="0" lvl="4" marL="0" algn="r">
              <a:spcBef>
                <a:spcPts val="0"/>
              </a:spcBef>
              <a:buNone/>
              <a:defRPr sz="900">
                <a:solidFill>
                  <a:srgbClr val="898989"/>
                </a:solidFill>
                <a:latin typeface="Arial"/>
                <a:ea typeface="Arial"/>
                <a:cs typeface="Arial"/>
                <a:sym typeface="Arial"/>
              </a:defRPr>
            </a:lvl5pPr>
            <a:lvl6pPr indent="0" lvl="5" marL="0" algn="r">
              <a:spcBef>
                <a:spcPts val="0"/>
              </a:spcBef>
              <a:buNone/>
              <a:defRPr sz="900">
                <a:solidFill>
                  <a:srgbClr val="898989"/>
                </a:solidFill>
                <a:latin typeface="Arial"/>
                <a:ea typeface="Arial"/>
                <a:cs typeface="Arial"/>
                <a:sym typeface="Arial"/>
              </a:defRPr>
            </a:lvl6pPr>
            <a:lvl7pPr indent="0" lvl="6" marL="0" algn="r">
              <a:spcBef>
                <a:spcPts val="0"/>
              </a:spcBef>
              <a:buNone/>
              <a:defRPr sz="900">
                <a:solidFill>
                  <a:srgbClr val="898989"/>
                </a:solidFill>
                <a:latin typeface="Arial"/>
                <a:ea typeface="Arial"/>
                <a:cs typeface="Arial"/>
                <a:sym typeface="Arial"/>
              </a:defRPr>
            </a:lvl7pPr>
            <a:lvl8pPr indent="0" lvl="7" marL="0" algn="r">
              <a:spcBef>
                <a:spcPts val="0"/>
              </a:spcBef>
              <a:buNone/>
              <a:defRPr sz="900">
                <a:solidFill>
                  <a:srgbClr val="898989"/>
                </a:solidFill>
                <a:latin typeface="Arial"/>
                <a:ea typeface="Arial"/>
                <a:cs typeface="Arial"/>
                <a:sym typeface="Arial"/>
              </a:defRPr>
            </a:lvl8pPr>
            <a:lvl9pPr indent="0" lvl="8" marL="0" algn="r">
              <a:spcBef>
                <a:spcPts val="0"/>
              </a:spcBef>
              <a:buNone/>
              <a:defRPr sz="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47" name="Google Shape;247;p18"/>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248" name="Google Shape;248;p18"/>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bg>
      <p:bgPr>
        <a:solidFill>
          <a:schemeClr val="lt1"/>
        </a:solidFill>
      </p:bgPr>
    </p:bg>
    <p:spTree>
      <p:nvGrpSpPr>
        <p:cNvPr id="249" name="Shape 249"/>
        <p:cNvGrpSpPr/>
        <p:nvPr/>
      </p:nvGrpSpPr>
      <p:grpSpPr>
        <a:xfrm>
          <a:off x="0" y="0"/>
          <a:ext cx="0" cy="0"/>
          <a:chOff x="0" y="0"/>
          <a:chExt cx="0" cy="0"/>
        </a:xfrm>
      </p:grpSpPr>
      <p:sp>
        <p:nvSpPr>
          <p:cNvPr id="250" name="Google Shape;250;p19"/>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1" name="Google Shape;251;p19"/>
          <p:cNvSpPr txBox="1"/>
          <p:nvPr>
            <p:ph idx="1" type="body"/>
          </p:nvPr>
        </p:nvSpPr>
        <p:spPr>
          <a:xfrm>
            <a:off x="1075447" y="2370670"/>
            <a:ext cx="1856232" cy="16642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None/>
              <a:defRPr sz="14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100"/>
              <a:buNone/>
              <a:defRPr sz="1100"/>
            </a:lvl3pPr>
            <a:lvl4pPr indent="-228600" lvl="3" marL="1828800" algn="l">
              <a:lnSpc>
                <a:spcPct val="90000"/>
              </a:lnSpc>
              <a:spcBef>
                <a:spcPts val="500"/>
              </a:spcBef>
              <a:spcAft>
                <a:spcPts val="0"/>
              </a:spcAft>
              <a:buClr>
                <a:srgbClr val="3F3F3F"/>
              </a:buClr>
              <a:buSzPts val="1050"/>
              <a:buNone/>
              <a:defRPr sz="1050"/>
            </a:lvl4pPr>
            <a:lvl5pPr indent="-228600" lvl="4" marL="2286000" algn="l">
              <a:lnSpc>
                <a:spcPct val="90000"/>
              </a:lnSpc>
              <a:spcBef>
                <a:spcPts val="500"/>
              </a:spcBef>
              <a:spcAft>
                <a:spcPts val="0"/>
              </a:spcAft>
              <a:buClr>
                <a:srgbClr val="3F3F3F"/>
              </a:buClr>
              <a:buSzPts val="1050"/>
              <a:buNone/>
              <a:defRPr sz="10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2" name="Google Shape;252;p19"/>
          <p:cNvSpPr txBox="1"/>
          <p:nvPr>
            <p:ph idx="2" type="body"/>
          </p:nvPr>
        </p:nvSpPr>
        <p:spPr>
          <a:xfrm>
            <a:off x="838200" y="3788813"/>
            <a:ext cx="2330726" cy="804859"/>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3" name="Google Shape;253;p19"/>
          <p:cNvSpPr txBox="1"/>
          <p:nvPr>
            <p:ph idx="3" type="body"/>
          </p:nvPr>
        </p:nvSpPr>
        <p:spPr>
          <a:xfrm>
            <a:off x="838200" y="4464810"/>
            <a:ext cx="2330726" cy="438505"/>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4" name="Google Shape;254;p19"/>
          <p:cNvSpPr txBox="1"/>
          <p:nvPr>
            <p:ph idx="4" type="body"/>
          </p:nvPr>
        </p:nvSpPr>
        <p:spPr>
          <a:xfrm>
            <a:off x="838200" y="5120722"/>
            <a:ext cx="2330726" cy="853167"/>
          </a:xfrm>
          <a:prstGeom prst="rect">
            <a:avLst/>
          </a:prstGeom>
          <a:noFill/>
          <a:ln>
            <a:noFill/>
          </a:ln>
        </p:spPr>
        <p:txBody>
          <a:bodyPr anchorCtr="0" anchor="t" bIns="45700" lIns="0" spcFirstLastPara="1" rIns="0" wrap="square" tIns="45700">
            <a:normAutofit/>
          </a:bodyPr>
          <a:lstStyle>
            <a:lvl1pPr indent="-228600" lvl="0" marL="457200" algn="ctr">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lvl2pPr>
            <a:lvl3pPr indent="-228600" lvl="2" marL="1371600" algn="l">
              <a:lnSpc>
                <a:spcPct val="100000"/>
              </a:lnSpc>
              <a:spcBef>
                <a:spcPts val="500"/>
              </a:spcBef>
              <a:spcAft>
                <a:spcPts val="0"/>
              </a:spcAft>
              <a:buClr>
                <a:srgbClr val="3F3F3F"/>
              </a:buClr>
              <a:buSzPts val="1400"/>
              <a:buNone/>
              <a:defRPr sz="1400"/>
            </a:lvl3pPr>
            <a:lvl4pPr indent="-228600" lvl="3" marL="1828800" algn="l">
              <a:lnSpc>
                <a:spcPct val="100000"/>
              </a:lnSpc>
              <a:spcBef>
                <a:spcPts val="500"/>
              </a:spcBef>
              <a:spcAft>
                <a:spcPts val="0"/>
              </a:spcAft>
              <a:buClr>
                <a:srgbClr val="3F3F3F"/>
              </a:buClr>
              <a:buSzPts val="1400"/>
              <a:buNone/>
              <a:defRPr sz="1400"/>
            </a:lvl4pPr>
            <a:lvl5pPr indent="-228600" lvl="4" marL="2286000" algn="l">
              <a:lnSpc>
                <a:spcPct val="100000"/>
              </a:lnSpc>
              <a:spcBef>
                <a:spcPts val="500"/>
              </a:spcBef>
              <a:spcAft>
                <a:spcPts val="0"/>
              </a:spcAft>
              <a:buClr>
                <a:srgbClr val="3F3F3F"/>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5" name="Google Shape;255;p19"/>
          <p:cNvSpPr txBox="1"/>
          <p:nvPr>
            <p:ph idx="5" type="body"/>
          </p:nvPr>
        </p:nvSpPr>
        <p:spPr>
          <a:xfrm>
            <a:off x="3805651" y="2370670"/>
            <a:ext cx="1856232" cy="16642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None/>
              <a:defRPr sz="14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100"/>
              <a:buNone/>
              <a:defRPr sz="1100"/>
            </a:lvl3pPr>
            <a:lvl4pPr indent="-228600" lvl="3" marL="1828800" algn="l">
              <a:lnSpc>
                <a:spcPct val="90000"/>
              </a:lnSpc>
              <a:spcBef>
                <a:spcPts val="500"/>
              </a:spcBef>
              <a:spcAft>
                <a:spcPts val="0"/>
              </a:spcAft>
              <a:buClr>
                <a:srgbClr val="3F3F3F"/>
              </a:buClr>
              <a:buSzPts val="1050"/>
              <a:buNone/>
              <a:defRPr sz="1050"/>
            </a:lvl4pPr>
            <a:lvl5pPr indent="-228600" lvl="4" marL="2286000" algn="l">
              <a:lnSpc>
                <a:spcPct val="90000"/>
              </a:lnSpc>
              <a:spcBef>
                <a:spcPts val="500"/>
              </a:spcBef>
              <a:spcAft>
                <a:spcPts val="0"/>
              </a:spcAft>
              <a:buClr>
                <a:srgbClr val="3F3F3F"/>
              </a:buClr>
              <a:buSzPts val="1050"/>
              <a:buNone/>
              <a:defRPr sz="10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6" name="Google Shape;256;p19"/>
          <p:cNvSpPr txBox="1"/>
          <p:nvPr>
            <p:ph idx="6" type="body"/>
          </p:nvPr>
        </p:nvSpPr>
        <p:spPr>
          <a:xfrm>
            <a:off x="3562665" y="3788813"/>
            <a:ext cx="2342205" cy="804859"/>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7" name="Google Shape;257;p19"/>
          <p:cNvSpPr txBox="1"/>
          <p:nvPr>
            <p:ph idx="7" type="body"/>
          </p:nvPr>
        </p:nvSpPr>
        <p:spPr>
          <a:xfrm>
            <a:off x="3562665" y="4464810"/>
            <a:ext cx="2342205" cy="438505"/>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8" name="Google Shape;258;p19"/>
          <p:cNvSpPr txBox="1"/>
          <p:nvPr>
            <p:ph idx="8" type="body"/>
          </p:nvPr>
        </p:nvSpPr>
        <p:spPr>
          <a:xfrm>
            <a:off x="3562665" y="5120722"/>
            <a:ext cx="2342205" cy="853167"/>
          </a:xfrm>
          <a:prstGeom prst="rect">
            <a:avLst/>
          </a:prstGeom>
          <a:noFill/>
          <a:ln>
            <a:noFill/>
          </a:ln>
        </p:spPr>
        <p:txBody>
          <a:bodyPr anchorCtr="0" anchor="t" bIns="45700" lIns="0" spcFirstLastPara="1" rIns="0" wrap="square" tIns="45700">
            <a:normAutofit/>
          </a:bodyPr>
          <a:lstStyle>
            <a:lvl1pPr indent="-228600" lvl="0" marL="457200" algn="ctr">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lvl2pPr>
            <a:lvl3pPr indent="-228600" lvl="2" marL="1371600" algn="l">
              <a:lnSpc>
                <a:spcPct val="100000"/>
              </a:lnSpc>
              <a:spcBef>
                <a:spcPts val="500"/>
              </a:spcBef>
              <a:spcAft>
                <a:spcPts val="0"/>
              </a:spcAft>
              <a:buClr>
                <a:srgbClr val="3F3F3F"/>
              </a:buClr>
              <a:buSzPts val="1400"/>
              <a:buNone/>
              <a:defRPr sz="1400"/>
            </a:lvl3pPr>
            <a:lvl4pPr indent="-228600" lvl="3" marL="1828800" algn="l">
              <a:lnSpc>
                <a:spcPct val="100000"/>
              </a:lnSpc>
              <a:spcBef>
                <a:spcPts val="500"/>
              </a:spcBef>
              <a:spcAft>
                <a:spcPts val="0"/>
              </a:spcAft>
              <a:buClr>
                <a:srgbClr val="3F3F3F"/>
              </a:buClr>
              <a:buSzPts val="1400"/>
              <a:buNone/>
              <a:defRPr sz="1400"/>
            </a:lvl4pPr>
            <a:lvl5pPr indent="-228600" lvl="4" marL="2286000" algn="l">
              <a:lnSpc>
                <a:spcPct val="100000"/>
              </a:lnSpc>
              <a:spcBef>
                <a:spcPts val="500"/>
              </a:spcBef>
              <a:spcAft>
                <a:spcPts val="0"/>
              </a:spcAft>
              <a:buClr>
                <a:srgbClr val="3F3F3F"/>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9" name="Google Shape;259;p19"/>
          <p:cNvSpPr txBox="1"/>
          <p:nvPr>
            <p:ph idx="9" type="body"/>
          </p:nvPr>
        </p:nvSpPr>
        <p:spPr>
          <a:xfrm>
            <a:off x="6530117" y="2370670"/>
            <a:ext cx="1856232" cy="16642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None/>
              <a:defRPr sz="14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100"/>
              <a:buNone/>
              <a:defRPr sz="1100"/>
            </a:lvl3pPr>
            <a:lvl4pPr indent="-228600" lvl="3" marL="1828800" algn="l">
              <a:lnSpc>
                <a:spcPct val="90000"/>
              </a:lnSpc>
              <a:spcBef>
                <a:spcPts val="500"/>
              </a:spcBef>
              <a:spcAft>
                <a:spcPts val="0"/>
              </a:spcAft>
              <a:buClr>
                <a:srgbClr val="3F3F3F"/>
              </a:buClr>
              <a:buSzPts val="1050"/>
              <a:buNone/>
              <a:defRPr sz="1050"/>
            </a:lvl4pPr>
            <a:lvl5pPr indent="-228600" lvl="4" marL="2286000" algn="l">
              <a:lnSpc>
                <a:spcPct val="90000"/>
              </a:lnSpc>
              <a:spcBef>
                <a:spcPts val="500"/>
              </a:spcBef>
              <a:spcAft>
                <a:spcPts val="0"/>
              </a:spcAft>
              <a:buClr>
                <a:srgbClr val="3F3F3F"/>
              </a:buClr>
              <a:buSzPts val="1050"/>
              <a:buNone/>
              <a:defRPr sz="10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0" name="Google Shape;260;p19"/>
          <p:cNvSpPr txBox="1"/>
          <p:nvPr>
            <p:ph idx="13" type="body"/>
          </p:nvPr>
        </p:nvSpPr>
        <p:spPr>
          <a:xfrm>
            <a:off x="6298609" y="3788813"/>
            <a:ext cx="2330726" cy="804859"/>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1" name="Google Shape;261;p19"/>
          <p:cNvSpPr txBox="1"/>
          <p:nvPr>
            <p:ph idx="14" type="body"/>
          </p:nvPr>
        </p:nvSpPr>
        <p:spPr>
          <a:xfrm>
            <a:off x="6298609" y="4464810"/>
            <a:ext cx="2330726" cy="438505"/>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2" name="Google Shape;262;p19"/>
          <p:cNvSpPr txBox="1"/>
          <p:nvPr>
            <p:ph idx="15" type="body"/>
          </p:nvPr>
        </p:nvSpPr>
        <p:spPr>
          <a:xfrm>
            <a:off x="6298609" y="5120722"/>
            <a:ext cx="2330726" cy="853167"/>
          </a:xfrm>
          <a:prstGeom prst="rect">
            <a:avLst/>
          </a:prstGeom>
          <a:noFill/>
          <a:ln>
            <a:noFill/>
          </a:ln>
        </p:spPr>
        <p:txBody>
          <a:bodyPr anchorCtr="0" anchor="t" bIns="45700" lIns="0" spcFirstLastPara="1" rIns="0" wrap="square" tIns="45700">
            <a:normAutofit/>
          </a:bodyPr>
          <a:lstStyle>
            <a:lvl1pPr indent="-228600" lvl="0" marL="457200" algn="ctr">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lvl2pPr>
            <a:lvl3pPr indent="-228600" lvl="2" marL="1371600" algn="l">
              <a:lnSpc>
                <a:spcPct val="100000"/>
              </a:lnSpc>
              <a:spcBef>
                <a:spcPts val="500"/>
              </a:spcBef>
              <a:spcAft>
                <a:spcPts val="0"/>
              </a:spcAft>
              <a:buClr>
                <a:srgbClr val="3F3F3F"/>
              </a:buClr>
              <a:buSzPts val="1400"/>
              <a:buNone/>
              <a:defRPr sz="1400"/>
            </a:lvl3pPr>
            <a:lvl4pPr indent="-228600" lvl="3" marL="1828800" algn="l">
              <a:lnSpc>
                <a:spcPct val="100000"/>
              </a:lnSpc>
              <a:spcBef>
                <a:spcPts val="500"/>
              </a:spcBef>
              <a:spcAft>
                <a:spcPts val="0"/>
              </a:spcAft>
              <a:buClr>
                <a:srgbClr val="3F3F3F"/>
              </a:buClr>
              <a:buSzPts val="1400"/>
              <a:buNone/>
              <a:defRPr sz="1400"/>
            </a:lvl4pPr>
            <a:lvl5pPr indent="-228600" lvl="4" marL="2286000" algn="l">
              <a:lnSpc>
                <a:spcPct val="100000"/>
              </a:lnSpc>
              <a:spcBef>
                <a:spcPts val="500"/>
              </a:spcBef>
              <a:spcAft>
                <a:spcPts val="0"/>
              </a:spcAft>
              <a:buClr>
                <a:srgbClr val="3F3F3F"/>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3" name="Google Shape;263;p19"/>
          <p:cNvSpPr txBox="1"/>
          <p:nvPr>
            <p:ph idx="16" type="body"/>
          </p:nvPr>
        </p:nvSpPr>
        <p:spPr>
          <a:xfrm>
            <a:off x="9260321" y="2370670"/>
            <a:ext cx="1856232" cy="16642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None/>
              <a:defRPr sz="14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100"/>
              <a:buNone/>
              <a:defRPr sz="1100"/>
            </a:lvl3pPr>
            <a:lvl4pPr indent="-228600" lvl="3" marL="1828800" algn="l">
              <a:lnSpc>
                <a:spcPct val="90000"/>
              </a:lnSpc>
              <a:spcBef>
                <a:spcPts val="500"/>
              </a:spcBef>
              <a:spcAft>
                <a:spcPts val="0"/>
              </a:spcAft>
              <a:buClr>
                <a:srgbClr val="3F3F3F"/>
              </a:buClr>
              <a:buSzPts val="1050"/>
              <a:buNone/>
              <a:defRPr sz="1050"/>
            </a:lvl4pPr>
            <a:lvl5pPr indent="-228600" lvl="4" marL="2286000" algn="l">
              <a:lnSpc>
                <a:spcPct val="90000"/>
              </a:lnSpc>
              <a:spcBef>
                <a:spcPts val="500"/>
              </a:spcBef>
              <a:spcAft>
                <a:spcPts val="0"/>
              </a:spcAft>
              <a:buClr>
                <a:srgbClr val="3F3F3F"/>
              </a:buClr>
              <a:buSzPts val="1050"/>
              <a:buNone/>
              <a:defRPr sz="10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4" name="Google Shape;264;p19"/>
          <p:cNvSpPr txBox="1"/>
          <p:nvPr>
            <p:ph idx="17" type="body"/>
          </p:nvPr>
        </p:nvSpPr>
        <p:spPr>
          <a:xfrm>
            <a:off x="9023074" y="3788457"/>
            <a:ext cx="2330726" cy="804859"/>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5" name="Google Shape;265;p19"/>
          <p:cNvSpPr txBox="1"/>
          <p:nvPr>
            <p:ph idx="18" type="body"/>
          </p:nvPr>
        </p:nvSpPr>
        <p:spPr>
          <a:xfrm>
            <a:off x="9023074" y="4464454"/>
            <a:ext cx="2330726" cy="438505"/>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cxnSp>
        <p:nvCxnSpPr>
          <p:cNvPr id="266" name="Google Shape;266;p19"/>
          <p:cNvCxnSpPr/>
          <p:nvPr/>
        </p:nvCxnSpPr>
        <p:spPr>
          <a:xfrm flipH="1">
            <a:off x="0" y="0"/>
            <a:ext cx="1238250" cy="1328057"/>
          </a:xfrm>
          <a:prstGeom prst="straightConnector1">
            <a:avLst/>
          </a:prstGeom>
          <a:noFill/>
          <a:ln cap="flat" cmpd="sng" w="9525">
            <a:solidFill>
              <a:srgbClr val="E2B08C"/>
            </a:solidFill>
            <a:prstDash val="solid"/>
            <a:miter lim="800000"/>
            <a:headEnd len="sm" w="sm" type="none"/>
            <a:tailEnd len="sm" w="sm" type="none"/>
          </a:ln>
        </p:spPr>
      </p:cxnSp>
      <p:cxnSp>
        <p:nvCxnSpPr>
          <p:cNvPr id="267" name="Google Shape;267;p19"/>
          <p:cNvCxnSpPr/>
          <p:nvPr/>
        </p:nvCxnSpPr>
        <p:spPr>
          <a:xfrm flipH="1">
            <a:off x="0" y="0"/>
            <a:ext cx="3790950" cy="892177"/>
          </a:xfrm>
          <a:prstGeom prst="straightConnector1">
            <a:avLst/>
          </a:prstGeom>
          <a:noFill/>
          <a:ln cap="flat" cmpd="sng" w="9525">
            <a:solidFill>
              <a:srgbClr val="E2B08C"/>
            </a:solidFill>
            <a:prstDash val="solid"/>
            <a:miter lim="800000"/>
            <a:headEnd len="sm" w="sm" type="none"/>
            <a:tailEnd len="sm" w="sm" type="none"/>
          </a:ln>
        </p:spPr>
      </p:cxnSp>
      <p:sp>
        <p:nvSpPr>
          <p:cNvPr id="268" name="Google Shape;268;p19"/>
          <p:cNvSpPr txBox="1"/>
          <p:nvPr>
            <p:ph idx="19" type="body"/>
          </p:nvPr>
        </p:nvSpPr>
        <p:spPr>
          <a:xfrm>
            <a:off x="9023074" y="5120366"/>
            <a:ext cx="2330726" cy="853167"/>
          </a:xfrm>
          <a:prstGeom prst="rect">
            <a:avLst/>
          </a:prstGeom>
          <a:noFill/>
          <a:ln>
            <a:noFill/>
          </a:ln>
        </p:spPr>
        <p:txBody>
          <a:bodyPr anchorCtr="0" anchor="t" bIns="45700" lIns="0" spcFirstLastPara="1" rIns="0" wrap="square" tIns="45700">
            <a:normAutofit/>
          </a:bodyPr>
          <a:lstStyle>
            <a:lvl1pPr indent="-228600" lvl="0" marL="457200" algn="ctr">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lvl2pPr>
            <a:lvl3pPr indent="-228600" lvl="2" marL="1371600" algn="l">
              <a:lnSpc>
                <a:spcPct val="100000"/>
              </a:lnSpc>
              <a:spcBef>
                <a:spcPts val="500"/>
              </a:spcBef>
              <a:spcAft>
                <a:spcPts val="0"/>
              </a:spcAft>
              <a:buClr>
                <a:srgbClr val="3F3F3F"/>
              </a:buClr>
              <a:buSzPts val="1400"/>
              <a:buNone/>
              <a:defRPr sz="1400"/>
            </a:lvl3pPr>
            <a:lvl4pPr indent="-228600" lvl="3" marL="1828800" algn="l">
              <a:lnSpc>
                <a:spcPct val="100000"/>
              </a:lnSpc>
              <a:spcBef>
                <a:spcPts val="500"/>
              </a:spcBef>
              <a:spcAft>
                <a:spcPts val="0"/>
              </a:spcAft>
              <a:buClr>
                <a:srgbClr val="3F3F3F"/>
              </a:buClr>
              <a:buSzPts val="1400"/>
              <a:buNone/>
              <a:defRPr sz="1400"/>
            </a:lvl4pPr>
            <a:lvl5pPr indent="-228600" lvl="4" marL="2286000" algn="l">
              <a:lnSpc>
                <a:spcPct val="100000"/>
              </a:lnSpc>
              <a:spcBef>
                <a:spcPts val="500"/>
              </a:spcBef>
              <a:spcAft>
                <a:spcPts val="0"/>
              </a:spcAft>
              <a:buClr>
                <a:srgbClr val="3F3F3F"/>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9" name="Google Shape;26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272" name="Shape 272"/>
        <p:cNvGrpSpPr/>
        <p:nvPr/>
      </p:nvGrpSpPr>
      <p:grpSpPr>
        <a:xfrm>
          <a:off x="0" y="0"/>
          <a:ext cx="0" cy="0"/>
          <a:chOff x="0" y="0"/>
          <a:chExt cx="0" cy="0"/>
        </a:xfrm>
      </p:grpSpPr>
      <p:sp>
        <p:nvSpPr>
          <p:cNvPr id="273" name="Google Shape;273;p20"/>
          <p:cNvSpPr txBox="1"/>
          <p:nvPr>
            <p:ph type="title"/>
          </p:nvPr>
        </p:nvSpPr>
        <p:spPr>
          <a:xfrm>
            <a:off x="54768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4" name="Google Shape;274;p20"/>
          <p:cNvSpPr txBox="1"/>
          <p:nvPr>
            <p:ph idx="1" type="body"/>
          </p:nvPr>
        </p:nvSpPr>
        <p:spPr>
          <a:xfrm>
            <a:off x="5476875" y="3682546"/>
            <a:ext cx="5111750" cy="152558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275" name="Google Shape;275;p20"/>
          <p:cNvCxnSpPr/>
          <p:nvPr/>
        </p:nvCxnSpPr>
        <p:spPr>
          <a:xfrm rot="10800000">
            <a:off x="0" y="876300"/>
            <a:ext cx="4762500" cy="1628775"/>
          </a:xfrm>
          <a:prstGeom prst="straightConnector1">
            <a:avLst/>
          </a:prstGeom>
          <a:noFill/>
          <a:ln cap="flat" cmpd="sng" w="9525">
            <a:solidFill>
              <a:srgbClr val="E2B08C"/>
            </a:solidFill>
            <a:prstDash val="solid"/>
            <a:miter lim="800000"/>
            <a:headEnd len="sm" w="sm" type="none"/>
            <a:tailEnd len="sm" w="sm" type="none"/>
          </a:ln>
        </p:spPr>
      </p:cxnSp>
      <p:cxnSp>
        <p:nvCxnSpPr>
          <p:cNvPr id="276" name="Google Shape;276;p20"/>
          <p:cNvCxnSpPr/>
          <p:nvPr/>
        </p:nvCxnSpPr>
        <p:spPr>
          <a:xfrm rot="10800000">
            <a:off x="2638425" y="0"/>
            <a:ext cx="2124076" cy="5186363"/>
          </a:xfrm>
          <a:prstGeom prst="straightConnector1">
            <a:avLst/>
          </a:prstGeom>
          <a:noFill/>
          <a:ln cap="flat" cmpd="sng" w="9525">
            <a:solidFill>
              <a:srgbClr val="E2B08C"/>
            </a:solidFill>
            <a:prstDash val="solid"/>
            <a:miter lim="800000"/>
            <a:headEnd len="sm" w="sm" type="none"/>
            <a:tailEnd len="sm" w="sm" type="none"/>
          </a:ln>
        </p:spPr>
      </p:cxnSp>
      <p:sp>
        <p:nvSpPr>
          <p:cNvPr id="277" name="Google Shape;2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Column">
  <p:cSld name="Content 2 Column">
    <p:bg>
      <p:bgPr>
        <a:solidFill>
          <a:schemeClr val="lt1"/>
        </a:solidFill>
      </p:bgPr>
    </p:bg>
    <p:spTree>
      <p:nvGrpSpPr>
        <p:cNvPr id="22" name="Shape 22"/>
        <p:cNvGrpSpPr/>
        <p:nvPr/>
      </p:nvGrpSpPr>
      <p:grpSpPr>
        <a:xfrm>
          <a:off x="0" y="0"/>
          <a:ext cx="0" cy="0"/>
          <a:chOff x="0" y="0"/>
          <a:chExt cx="0" cy="0"/>
        </a:xfrm>
      </p:grpSpPr>
      <p:sp>
        <p:nvSpPr>
          <p:cNvPr id="23" name="Google Shape;23;p3"/>
          <p:cNvSpPr txBox="1"/>
          <p:nvPr>
            <p:ph type="title"/>
          </p:nvPr>
        </p:nvSpPr>
        <p:spPr>
          <a:xfrm>
            <a:off x="1508760" y="4156405"/>
            <a:ext cx="313944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5922254" y="1530635"/>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2" type="body"/>
          </p:nvPr>
        </p:nvSpPr>
        <p:spPr>
          <a:xfrm>
            <a:off x="5921828" y="1860060"/>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3" type="body"/>
          </p:nvPr>
        </p:nvSpPr>
        <p:spPr>
          <a:xfrm>
            <a:off x="5922254" y="2630431"/>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
          <p:cNvSpPr txBox="1"/>
          <p:nvPr>
            <p:ph idx="4" type="body"/>
          </p:nvPr>
        </p:nvSpPr>
        <p:spPr>
          <a:xfrm>
            <a:off x="5921828" y="2959856"/>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idx="5" type="body"/>
          </p:nvPr>
        </p:nvSpPr>
        <p:spPr>
          <a:xfrm>
            <a:off x="5922254" y="3730227"/>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
          <p:cNvSpPr txBox="1"/>
          <p:nvPr>
            <p:ph idx="6" type="body"/>
          </p:nvPr>
        </p:nvSpPr>
        <p:spPr>
          <a:xfrm>
            <a:off x="5921828" y="4059652"/>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
          <p:cNvSpPr txBox="1"/>
          <p:nvPr>
            <p:ph idx="7" type="body"/>
          </p:nvPr>
        </p:nvSpPr>
        <p:spPr>
          <a:xfrm>
            <a:off x="5920106" y="4830024"/>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
          <p:cNvSpPr txBox="1"/>
          <p:nvPr>
            <p:ph idx="8" type="body"/>
          </p:nvPr>
        </p:nvSpPr>
        <p:spPr>
          <a:xfrm>
            <a:off x="5919680" y="5159449"/>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10" type="dt"/>
          </p:nvPr>
        </p:nvSpPr>
        <p:spPr>
          <a:xfrm>
            <a:off x="5919680" y="6356350"/>
            <a:ext cx="94751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1" type="ftr"/>
          </p:nvPr>
        </p:nvSpPr>
        <p:spPr>
          <a:xfrm>
            <a:off x="7161955" y="6356350"/>
            <a:ext cx="324394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2" type="sldNum"/>
          </p:nvPr>
        </p:nvSpPr>
        <p:spPr>
          <a:xfrm>
            <a:off x="10700656" y="6356350"/>
            <a:ext cx="6531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35" name="Google Shape;35;p3"/>
          <p:cNvPicPr preferRelativeResize="0"/>
          <p:nvPr/>
        </p:nvPicPr>
        <p:blipFill rotWithShape="1">
          <a:blip r:embed="rId2">
            <a:alphaModFix/>
          </a:blip>
          <a:srcRect b="22673" l="39434" r="0" t="20278"/>
          <a:stretch/>
        </p:blipFill>
        <p:spPr>
          <a:xfrm>
            <a:off x="-4696" y="-1"/>
            <a:ext cx="4896735" cy="43859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secHead">
  <p:cSld name="SECTION_HEADER">
    <p:bg>
      <p:bgPr>
        <a:solidFill>
          <a:schemeClr val="accent1"/>
        </a:solidFill>
      </p:bgPr>
    </p:bg>
    <p:spTree>
      <p:nvGrpSpPr>
        <p:cNvPr id="36" name="Shape 36"/>
        <p:cNvGrpSpPr/>
        <p:nvPr/>
      </p:nvGrpSpPr>
      <p:grpSpPr>
        <a:xfrm>
          <a:off x="0" y="0"/>
          <a:ext cx="0" cy="0"/>
          <a:chOff x="0" y="0"/>
          <a:chExt cx="0" cy="0"/>
        </a:xfrm>
      </p:grpSpPr>
      <p:sp>
        <p:nvSpPr>
          <p:cNvPr id="37" name="Google Shape;37;p4"/>
          <p:cNvSpPr txBox="1"/>
          <p:nvPr>
            <p:ph type="title"/>
          </p:nvPr>
        </p:nvSpPr>
        <p:spPr>
          <a:xfrm>
            <a:off x="13620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1362075" y="3660774"/>
            <a:ext cx="5111750" cy="1525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39" name="Google Shape;39;p4"/>
          <p:cNvCxnSpPr/>
          <p:nvPr/>
        </p:nvCxnSpPr>
        <p:spPr>
          <a:xfrm>
            <a:off x="9096375" y="1497012"/>
            <a:ext cx="3095625" cy="0"/>
          </a:xfrm>
          <a:prstGeom prst="straightConnector1">
            <a:avLst/>
          </a:prstGeom>
          <a:noFill/>
          <a:ln cap="flat" cmpd="sng" w="9525">
            <a:solidFill>
              <a:srgbClr val="E2B08C"/>
            </a:solidFill>
            <a:prstDash val="solid"/>
            <a:miter lim="800000"/>
            <a:headEnd len="sm" w="sm" type="none"/>
            <a:tailEnd len="sm" w="sm" type="none"/>
          </a:ln>
        </p:spPr>
      </p:cxnSp>
      <p:cxnSp>
        <p:nvCxnSpPr>
          <p:cNvPr id="40" name="Google Shape;40;p4"/>
          <p:cNvCxnSpPr/>
          <p:nvPr/>
        </p:nvCxnSpPr>
        <p:spPr>
          <a:xfrm flipH="1">
            <a:off x="6953250" y="-25401"/>
            <a:ext cx="3790950" cy="6902451"/>
          </a:xfrm>
          <a:prstGeom prst="straightConnector1">
            <a:avLst/>
          </a:prstGeom>
          <a:noFill/>
          <a:ln cap="flat" cmpd="sng" w="9525">
            <a:solidFill>
              <a:srgbClr val="E2B08C"/>
            </a:solidFill>
            <a:prstDash val="solid"/>
            <a:miter lim="800000"/>
            <a:headEnd len="sm" w="sm" type="none"/>
            <a:tailEnd len="sm" w="sm" type="none"/>
          </a:ln>
        </p:spPr>
      </p:cxnSp>
      <p:sp>
        <p:nvSpPr>
          <p:cNvPr id="41" name="Google Shape;4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1" type="ftr"/>
          </p:nvPr>
        </p:nvSpPr>
        <p:spPr>
          <a:xfrm>
            <a:off x="5224463" y="6356350"/>
            <a:ext cx="17430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lt1"/>
        </a:solidFill>
      </p:bgPr>
    </p:bg>
    <p:spTree>
      <p:nvGrpSpPr>
        <p:cNvPr id="44" name="Shape 44"/>
        <p:cNvGrpSpPr/>
        <p:nvPr/>
      </p:nvGrpSpPr>
      <p:grpSpPr>
        <a:xfrm>
          <a:off x="0" y="0"/>
          <a:ext cx="0" cy="0"/>
          <a:chOff x="0" y="0"/>
          <a:chExt cx="0" cy="0"/>
        </a:xfrm>
      </p:grpSpPr>
      <p:sp>
        <p:nvSpPr>
          <p:cNvPr id="45" name="Google Shape;45;p5"/>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 type="body"/>
          </p:nvPr>
        </p:nvSpPr>
        <p:spPr>
          <a:xfrm>
            <a:off x="1243104"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5"/>
          <p:cNvSpPr txBox="1"/>
          <p:nvPr>
            <p:ph idx="2" type="body"/>
          </p:nvPr>
        </p:nvSpPr>
        <p:spPr>
          <a:xfrm>
            <a:off x="1243104"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solidFill>
                  <a:srgbClr val="3F3F3F"/>
                </a:solidFill>
              </a:defRPr>
            </a:lvl2pPr>
            <a:lvl3pPr indent="-228600" lvl="2" marL="1371600" algn="l">
              <a:lnSpc>
                <a:spcPct val="100000"/>
              </a:lnSpc>
              <a:spcBef>
                <a:spcPts val="500"/>
              </a:spcBef>
              <a:spcAft>
                <a:spcPts val="0"/>
              </a:spcAft>
              <a:buClr>
                <a:srgbClr val="3F3F3F"/>
              </a:buClr>
              <a:buSzPts val="1400"/>
              <a:buNone/>
              <a:defRPr sz="1400">
                <a:solidFill>
                  <a:srgbClr val="3F3F3F"/>
                </a:solidFill>
              </a:defRPr>
            </a:lvl3pPr>
            <a:lvl4pPr indent="-228600" lvl="3" marL="1828800" algn="l">
              <a:lnSpc>
                <a:spcPct val="100000"/>
              </a:lnSpc>
              <a:spcBef>
                <a:spcPts val="500"/>
              </a:spcBef>
              <a:spcAft>
                <a:spcPts val="0"/>
              </a:spcAft>
              <a:buClr>
                <a:srgbClr val="3F3F3F"/>
              </a:buClr>
              <a:buSzPts val="1400"/>
              <a:buNone/>
              <a:defRPr sz="1400">
                <a:solidFill>
                  <a:srgbClr val="3F3F3F"/>
                </a:solidFill>
              </a:defRPr>
            </a:lvl4pPr>
            <a:lvl5pPr indent="-228600" lvl="4" marL="2286000" algn="l">
              <a:lnSpc>
                <a:spcPct val="100000"/>
              </a:lnSpc>
              <a:spcBef>
                <a:spcPts val="500"/>
              </a:spcBef>
              <a:spcAft>
                <a:spcPts val="0"/>
              </a:spcAft>
              <a:buClr>
                <a:srgbClr val="3F3F3F"/>
              </a:buClr>
              <a:buSzPts val="1400"/>
              <a:buNone/>
              <a:defRPr sz="1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
          <p:cNvSpPr txBox="1"/>
          <p:nvPr>
            <p:ph idx="3" type="body"/>
          </p:nvPr>
        </p:nvSpPr>
        <p:spPr>
          <a:xfrm>
            <a:off x="4647665" y="2776936"/>
            <a:ext cx="289667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5"/>
          <p:cNvSpPr txBox="1"/>
          <p:nvPr>
            <p:ph idx="4" type="body"/>
          </p:nvPr>
        </p:nvSpPr>
        <p:spPr>
          <a:xfrm>
            <a:off x="4647665" y="3834606"/>
            <a:ext cx="2896671"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solidFill>
                  <a:srgbClr val="3F3F3F"/>
                </a:solidFill>
              </a:defRPr>
            </a:lvl2pPr>
            <a:lvl3pPr indent="-228600" lvl="2" marL="1371600" algn="l">
              <a:lnSpc>
                <a:spcPct val="100000"/>
              </a:lnSpc>
              <a:spcBef>
                <a:spcPts val="500"/>
              </a:spcBef>
              <a:spcAft>
                <a:spcPts val="0"/>
              </a:spcAft>
              <a:buClr>
                <a:srgbClr val="3F3F3F"/>
              </a:buClr>
              <a:buSzPts val="1400"/>
              <a:buNone/>
              <a:defRPr sz="1400">
                <a:solidFill>
                  <a:srgbClr val="3F3F3F"/>
                </a:solidFill>
              </a:defRPr>
            </a:lvl3pPr>
            <a:lvl4pPr indent="-228600" lvl="3" marL="1828800" algn="l">
              <a:lnSpc>
                <a:spcPct val="100000"/>
              </a:lnSpc>
              <a:spcBef>
                <a:spcPts val="500"/>
              </a:spcBef>
              <a:spcAft>
                <a:spcPts val="0"/>
              </a:spcAft>
              <a:buClr>
                <a:srgbClr val="3F3F3F"/>
              </a:buClr>
              <a:buSzPts val="1400"/>
              <a:buNone/>
              <a:defRPr sz="1400">
                <a:solidFill>
                  <a:srgbClr val="3F3F3F"/>
                </a:solidFill>
              </a:defRPr>
            </a:lvl4pPr>
            <a:lvl5pPr indent="-228600" lvl="4" marL="2286000" algn="l">
              <a:lnSpc>
                <a:spcPct val="100000"/>
              </a:lnSpc>
              <a:spcBef>
                <a:spcPts val="500"/>
              </a:spcBef>
              <a:spcAft>
                <a:spcPts val="0"/>
              </a:spcAft>
              <a:buClr>
                <a:srgbClr val="3F3F3F"/>
              </a:buClr>
              <a:buSzPts val="1400"/>
              <a:buNone/>
              <a:defRPr sz="1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5"/>
          <p:cNvSpPr txBox="1"/>
          <p:nvPr>
            <p:ph idx="5" type="body"/>
          </p:nvPr>
        </p:nvSpPr>
        <p:spPr>
          <a:xfrm>
            <a:off x="8066421"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5"/>
          <p:cNvSpPr txBox="1"/>
          <p:nvPr>
            <p:ph idx="6" type="body"/>
          </p:nvPr>
        </p:nvSpPr>
        <p:spPr>
          <a:xfrm>
            <a:off x="8066421"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228600" lvl="1" marL="914400" algn="l">
              <a:lnSpc>
                <a:spcPct val="100000"/>
              </a:lnSpc>
              <a:spcBef>
                <a:spcPts val="500"/>
              </a:spcBef>
              <a:spcAft>
                <a:spcPts val="0"/>
              </a:spcAft>
              <a:buClr>
                <a:srgbClr val="3F3F3F"/>
              </a:buClr>
              <a:buSzPts val="1400"/>
              <a:buNone/>
              <a:defRPr sz="1400">
                <a:solidFill>
                  <a:srgbClr val="3F3F3F"/>
                </a:solidFill>
              </a:defRPr>
            </a:lvl2pPr>
            <a:lvl3pPr indent="-228600" lvl="2" marL="1371600" algn="l">
              <a:lnSpc>
                <a:spcPct val="100000"/>
              </a:lnSpc>
              <a:spcBef>
                <a:spcPts val="500"/>
              </a:spcBef>
              <a:spcAft>
                <a:spcPts val="0"/>
              </a:spcAft>
              <a:buClr>
                <a:srgbClr val="3F3F3F"/>
              </a:buClr>
              <a:buSzPts val="1400"/>
              <a:buNone/>
              <a:defRPr sz="1400">
                <a:solidFill>
                  <a:srgbClr val="3F3F3F"/>
                </a:solidFill>
              </a:defRPr>
            </a:lvl3pPr>
            <a:lvl4pPr indent="-228600" lvl="3" marL="1828800" algn="l">
              <a:lnSpc>
                <a:spcPct val="100000"/>
              </a:lnSpc>
              <a:spcBef>
                <a:spcPts val="500"/>
              </a:spcBef>
              <a:spcAft>
                <a:spcPts val="0"/>
              </a:spcAft>
              <a:buClr>
                <a:srgbClr val="3F3F3F"/>
              </a:buClr>
              <a:buSzPts val="1400"/>
              <a:buNone/>
              <a:defRPr sz="1400">
                <a:solidFill>
                  <a:srgbClr val="3F3F3F"/>
                </a:solidFill>
              </a:defRPr>
            </a:lvl4pPr>
            <a:lvl5pPr indent="-228600" lvl="4" marL="2286000" algn="l">
              <a:lnSpc>
                <a:spcPct val="100000"/>
              </a:lnSpc>
              <a:spcBef>
                <a:spcPts val="500"/>
              </a:spcBef>
              <a:spcAft>
                <a:spcPts val="0"/>
              </a:spcAft>
              <a:buClr>
                <a:srgbClr val="3F3F3F"/>
              </a:buClr>
              <a:buSzPts val="1400"/>
              <a:buNone/>
              <a:defRPr sz="1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55" name="Google Shape;55;p5"/>
          <p:cNvCxnSpPr/>
          <p:nvPr/>
        </p:nvCxnSpPr>
        <p:spPr>
          <a:xfrm flipH="1">
            <a:off x="0" y="0"/>
            <a:ext cx="1238250" cy="3105150"/>
          </a:xfrm>
          <a:prstGeom prst="straightConnector1">
            <a:avLst/>
          </a:prstGeom>
          <a:noFill/>
          <a:ln cap="flat" cmpd="sng" w="9525">
            <a:solidFill>
              <a:srgbClr val="E2B08C"/>
            </a:solidFill>
            <a:prstDash val="solid"/>
            <a:miter lim="800000"/>
            <a:headEnd len="sm" w="sm" type="none"/>
            <a:tailEnd len="sm" w="sm" type="none"/>
          </a:ln>
        </p:spPr>
      </p:cxnSp>
      <p:cxnSp>
        <p:nvCxnSpPr>
          <p:cNvPr id="56" name="Google Shape;56;p5"/>
          <p:cNvCxnSpPr/>
          <p:nvPr/>
        </p:nvCxnSpPr>
        <p:spPr>
          <a:xfrm flipH="1">
            <a:off x="0" y="0"/>
            <a:ext cx="2238376" cy="2476500"/>
          </a:xfrm>
          <a:prstGeom prst="straightConnector1">
            <a:avLst/>
          </a:prstGeom>
          <a:noFill/>
          <a:ln cap="flat" cmpd="sng" w="9525">
            <a:solidFill>
              <a:srgbClr val="E2B08C"/>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7" name="Shape 57"/>
        <p:cNvGrpSpPr/>
        <p:nvPr/>
      </p:nvGrpSpPr>
      <p:grpSpPr>
        <a:xfrm>
          <a:off x="0" y="0"/>
          <a:ext cx="0" cy="0"/>
          <a:chOff x="0" y="0"/>
          <a:chExt cx="0" cy="0"/>
        </a:xfrm>
      </p:grpSpPr>
      <p:pic>
        <p:nvPicPr>
          <p:cNvPr id="58" name="Google Shape;58;p6"/>
          <p:cNvPicPr preferRelativeResize="0"/>
          <p:nvPr/>
        </p:nvPicPr>
        <p:blipFill rotWithShape="1">
          <a:blip r:embed="rId2">
            <a:alphaModFix/>
          </a:blip>
          <a:srcRect b="0" l="0" r="0" t="0"/>
          <a:stretch/>
        </p:blipFill>
        <p:spPr>
          <a:xfrm>
            <a:off x="0" y="0"/>
            <a:ext cx="5581650" cy="6858000"/>
          </a:xfrm>
          <a:prstGeom prst="rect">
            <a:avLst/>
          </a:prstGeom>
          <a:noFill/>
          <a:ln>
            <a:noFill/>
          </a:ln>
        </p:spPr>
      </p:pic>
      <p:sp>
        <p:nvSpPr>
          <p:cNvPr id="59" name="Google Shape;59;p6"/>
          <p:cNvSpPr txBox="1"/>
          <p:nvPr>
            <p:ph type="title"/>
          </p:nvPr>
        </p:nvSpPr>
        <p:spPr>
          <a:xfrm>
            <a:off x="5920169" y="1152771"/>
            <a:ext cx="5431971" cy="84630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0" name="Google Shape;60;p6"/>
          <p:cNvCxnSpPr/>
          <p:nvPr/>
        </p:nvCxnSpPr>
        <p:spPr>
          <a:xfrm flipH="1" rot="10800000">
            <a:off x="2209800" y="0"/>
            <a:ext cx="2438400" cy="6858000"/>
          </a:xfrm>
          <a:prstGeom prst="straightConnector1">
            <a:avLst/>
          </a:prstGeom>
          <a:noFill/>
          <a:ln cap="flat" cmpd="sng" w="9525">
            <a:solidFill>
              <a:srgbClr val="E2B08C"/>
            </a:solidFill>
            <a:prstDash val="solid"/>
            <a:miter lim="800000"/>
            <a:headEnd len="sm" w="sm" type="none"/>
            <a:tailEnd len="sm" w="sm" type="none"/>
          </a:ln>
        </p:spPr>
      </p:cxnSp>
      <p:sp>
        <p:nvSpPr>
          <p:cNvPr id="61" name="Google Shape;61;p6"/>
          <p:cNvSpPr txBox="1"/>
          <p:nvPr>
            <p:ph idx="1" type="body"/>
          </p:nvPr>
        </p:nvSpPr>
        <p:spPr>
          <a:xfrm>
            <a:off x="5922254" y="2469515"/>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6"/>
          <p:cNvSpPr txBox="1"/>
          <p:nvPr>
            <p:ph idx="2" type="body"/>
          </p:nvPr>
        </p:nvSpPr>
        <p:spPr>
          <a:xfrm>
            <a:off x="5921828" y="2798940"/>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6"/>
          <p:cNvSpPr txBox="1"/>
          <p:nvPr>
            <p:ph idx="3" type="body"/>
          </p:nvPr>
        </p:nvSpPr>
        <p:spPr>
          <a:xfrm>
            <a:off x="5922254" y="3569311"/>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6"/>
          <p:cNvSpPr txBox="1"/>
          <p:nvPr>
            <p:ph idx="4" type="body"/>
          </p:nvPr>
        </p:nvSpPr>
        <p:spPr>
          <a:xfrm>
            <a:off x="5921828" y="3898736"/>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6"/>
          <p:cNvSpPr txBox="1"/>
          <p:nvPr>
            <p:ph idx="5" type="body"/>
          </p:nvPr>
        </p:nvSpPr>
        <p:spPr>
          <a:xfrm>
            <a:off x="5922254" y="4669107"/>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6"/>
          <p:cNvSpPr txBox="1"/>
          <p:nvPr>
            <p:ph idx="6" type="body"/>
          </p:nvPr>
        </p:nvSpPr>
        <p:spPr>
          <a:xfrm>
            <a:off x="5921828" y="4998532"/>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6"/>
          <p:cNvSpPr txBox="1"/>
          <p:nvPr>
            <p:ph idx="10" type="dt"/>
          </p:nvPr>
        </p:nvSpPr>
        <p:spPr>
          <a:xfrm>
            <a:off x="5919680" y="6356350"/>
            <a:ext cx="94751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
          <p:cNvSpPr txBox="1"/>
          <p:nvPr>
            <p:ph idx="11" type="ftr"/>
          </p:nvPr>
        </p:nvSpPr>
        <p:spPr>
          <a:xfrm>
            <a:off x="7161955" y="6356350"/>
            <a:ext cx="324394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2" type="sldNum"/>
          </p:nvPr>
        </p:nvSpPr>
        <p:spPr>
          <a:xfrm>
            <a:off x="10700656" y="6356350"/>
            <a:ext cx="6531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
  <p:cSld name="Content 3 Column">
    <p:bg>
      <p:bgPr>
        <a:solidFill>
          <a:schemeClr val="accent2"/>
        </a:solidFill>
      </p:bgPr>
    </p:bg>
    <p:spTree>
      <p:nvGrpSpPr>
        <p:cNvPr id="70" name="Shape 70"/>
        <p:cNvGrpSpPr/>
        <p:nvPr/>
      </p:nvGrpSpPr>
      <p:grpSpPr>
        <a:xfrm>
          <a:off x="0" y="0"/>
          <a:ext cx="0" cy="0"/>
          <a:chOff x="0" y="0"/>
          <a:chExt cx="0" cy="0"/>
        </a:xfrm>
      </p:grpSpPr>
      <p:sp>
        <p:nvSpPr>
          <p:cNvPr id="71" name="Google Shape;71;p7"/>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7"/>
          <p:cNvSpPr txBox="1"/>
          <p:nvPr>
            <p:ph idx="1" type="body"/>
          </p:nvPr>
        </p:nvSpPr>
        <p:spPr>
          <a:xfrm>
            <a:off x="1485900" y="2563123"/>
            <a:ext cx="4031945" cy="36512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7"/>
          <p:cNvSpPr txBox="1"/>
          <p:nvPr>
            <p:ph idx="2" type="body"/>
          </p:nvPr>
        </p:nvSpPr>
        <p:spPr>
          <a:xfrm>
            <a:off x="1485664" y="3070348"/>
            <a:ext cx="4031030" cy="105730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7"/>
          <p:cNvSpPr txBox="1"/>
          <p:nvPr>
            <p:ph idx="3" type="body"/>
          </p:nvPr>
        </p:nvSpPr>
        <p:spPr>
          <a:xfrm>
            <a:off x="6673004" y="2563123"/>
            <a:ext cx="4031945" cy="36512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7"/>
          <p:cNvSpPr txBox="1"/>
          <p:nvPr>
            <p:ph idx="4" type="body"/>
          </p:nvPr>
        </p:nvSpPr>
        <p:spPr>
          <a:xfrm>
            <a:off x="6673143" y="3070348"/>
            <a:ext cx="4031030" cy="105730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7"/>
          <p:cNvSpPr txBox="1"/>
          <p:nvPr>
            <p:ph idx="5" type="body"/>
          </p:nvPr>
        </p:nvSpPr>
        <p:spPr>
          <a:xfrm>
            <a:off x="1485899" y="4319431"/>
            <a:ext cx="4031945" cy="36512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7"/>
          <p:cNvSpPr txBox="1"/>
          <p:nvPr>
            <p:ph idx="6" type="body"/>
          </p:nvPr>
        </p:nvSpPr>
        <p:spPr>
          <a:xfrm>
            <a:off x="1486412" y="4826656"/>
            <a:ext cx="4031030" cy="105730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7"/>
          <p:cNvSpPr txBox="1"/>
          <p:nvPr>
            <p:ph idx="7" type="body"/>
          </p:nvPr>
        </p:nvSpPr>
        <p:spPr>
          <a:xfrm>
            <a:off x="6672630" y="4319431"/>
            <a:ext cx="4031945" cy="36512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7"/>
          <p:cNvSpPr txBox="1"/>
          <p:nvPr>
            <p:ph idx="8" type="body"/>
          </p:nvPr>
        </p:nvSpPr>
        <p:spPr>
          <a:xfrm>
            <a:off x="6673143" y="4826656"/>
            <a:ext cx="4031030" cy="105730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3" name="Google Shape;83;p7"/>
          <p:cNvCxnSpPr/>
          <p:nvPr/>
        </p:nvCxnSpPr>
        <p:spPr>
          <a:xfrm>
            <a:off x="8688388" y="0"/>
            <a:ext cx="3503612" cy="2352957"/>
          </a:xfrm>
          <a:prstGeom prst="straightConnector1">
            <a:avLst/>
          </a:prstGeom>
          <a:noFill/>
          <a:ln cap="flat" cmpd="sng" w="9525">
            <a:solidFill>
              <a:schemeClr val="accent1"/>
            </a:solidFill>
            <a:prstDash val="solid"/>
            <a:miter lim="800000"/>
            <a:headEnd len="sm" w="sm" type="none"/>
            <a:tailEnd len="sm" w="sm" type="none"/>
          </a:ln>
        </p:spPr>
      </p:cxnSp>
      <p:cxnSp>
        <p:nvCxnSpPr>
          <p:cNvPr id="84" name="Google Shape;84;p7"/>
          <p:cNvCxnSpPr/>
          <p:nvPr/>
        </p:nvCxnSpPr>
        <p:spPr>
          <a:xfrm>
            <a:off x="9720943" y="0"/>
            <a:ext cx="2471057" cy="2699032"/>
          </a:xfrm>
          <a:prstGeom prst="straightConnector1">
            <a:avLst/>
          </a:prstGeom>
          <a:noFill/>
          <a:ln cap="flat" cmpd="sng" w="9525">
            <a:solidFill>
              <a:schemeClr val="accent1"/>
            </a:solidFill>
            <a:prstDash val="solid"/>
            <a:miter lim="800000"/>
            <a:headEnd len="sm" w="sm" type="none"/>
            <a:tailEnd len="sm" w="sm" type="none"/>
          </a:ln>
        </p:spPr>
      </p:cxnSp>
      <p:pic>
        <p:nvPicPr>
          <p:cNvPr id="85" name="Google Shape;85;p7"/>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86" name="Google Shape;86;p7"/>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type="title">
  <p:cSld name="TITLE">
    <p:bg>
      <p:bgPr>
        <a:solidFill>
          <a:schemeClr val="accent2"/>
        </a:solidFill>
      </p:bgPr>
    </p:bg>
    <p:spTree>
      <p:nvGrpSpPr>
        <p:cNvPr id="87" name="Shape 87"/>
        <p:cNvGrpSpPr/>
        <p:nvPr/>
      </p:nvGrpSpPr>
      <p:grpSpPr>
        <a:xfrm>
          <a:off x="0" y="0"/>
          <a:ext cx="0" cy="0"/>
          <a:chOff x="0" y="0"/>
          <a:chExt cx="0" cy="0"/>
        </a:xfrm>
      </p:grpSpPr>
      <p:sp>
        <p:nvSpPr>
          <p:cNvPr id="88" name="Google Shape;88;p8"/>
          <p:cNvSpPr txBox="1"/>
          <p:nvPr>
            <p:ph type="ctrTitle"/>
          </p:nvPr>
        </p:nvSpPr>
        <p:spPr>
          <a:xfrm>
            <a:off x="4267200" y="1615736"/>
            <a:ext cx="4179570" cy="15247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3200"/>
              <a:buFont typeface="Arial"/>
              <a:buNone/>
              <a:defRPr sz="32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8"/>
          <p:cNvSpPr txBox="1"/>
          <p:nvPr>
            <p:ph idx="1" type="subTitle"/>
          </p:nvPr>
        </p:nvSpPr>
        <p:spPr>
          <a:xfrm>
            <a:off x="4267200" y="3238103"/>
            <a:ext cx="4179570" cy="2004161"/>
          </a:xfrm>
          <a:prstGeom prst="rect">
            <a:avLst/>
          </a:prstGeom>
          <a:noFill/>
          <a:ln>
            <a:noFill/>
          </a:ln>
        </p:spPr>
        <p:txBody>
          <a:bodyPr anchorCtr="0" anchor="t" bIns="45700" lIns="91425" spcFirstLastPara="1" rIns="91425" wrap="square" tIns="45700">
            <a:normAutofit/>
          </a:bodyPr>
          <a:lstStyle>
            <a:lvl1pPr lvl="0" algn="l">
              <a:lnSpc>
                <a:spcPct val="150000"/>
              </a:lnSpc>
              <a:spcBef>
                <a:spcPts val="1000"/>
              </a:spcBef>
              <a:spcAft>
                <a:spcPts val="0"/>
              </a:spcAft>
              <a:buClr>
                <a:srgbClr val="3F3F3F"/>
              </a:buClr>
              <a:buSzPts val="1400"/>
              <a:buNone/>
              <a:defRPr sz="1400">
                <a:solidFill>
                  <a:srgbClr val="3F3F3F"/>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0" name="Google Shape;90;p8"/>
          <p:cNvPicPr preferRelativeResize="0"/>
          <p:nvPr/>
        </p:nvPicPr>
        <p:blipFill rotWithShape="1">
          <a:blip r:embed="rId2">
            <a:alphaModFix/>
          </a:blip>
          <a:srcRect b="0" l="0" r="0" t="0"/>
          <a:stretch/>
        </p:blipFill>
        <p:spPr>
          <a:xfrm>
            <a:off x="0" y="0"/>
            <a:ext cx="3176938" cy="6858000"/>
          </a:xfrm>
          <a:prstGeom prst="rect">
            <a:avLst/>
          </a:prstGeom>
          <a:noFill/>
          <a:ln>
            <a:noFill/>
          </a:ln>
        </p:spPr>
      </p:pic>
      <p:sp>
        <p:nvSpPr>
          <p:cNvPr id="91" name="Google Shape;91;p8"/>
          <p:cNvSpPr txBox="1"/>
          <p:nvPr>
            <p:ph idx="10" type="dt"/>
          </p:nvPr>
        </p:nvSpPr>
        <p:spPr>
          <a:xfrm>
            <a:off x="4267200" y="6356350"/>
            <a:ext cx="17743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8"/>
          <p:cNvSpPr txBox="1"/>
          <p:nvPr>
            <p:ph idx="11" type="ftr"/>
          </p:nvPr>
        </p:nvSpPr>
        <p:spPr>
          <a:xfrm>
            <a:off x="6479721" y="6356350"/>
            <a:ext cx="266155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8"/>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2"/>
        </a:solidFill>
      </p:bgPr>
    </p:bg>
    <p:spTree>
      <p:nvGrpSpPr>
        <p:cNvPr id="94" name="Shape 94"/>
        <p:cNvGrpSpPr/>
        <p:nvPr/>
      </p:nvGrpSpPr>
      <p:grpSpPr>
        <a:xfrm>
          <a:off x="0" y="0"/>
          <a:ext cx="0" cy="0"/>
          <a:chOff x="0" y="0"/>
          <a:chExt cx="0" cy="0"/>
        </a:xfrm>
      </p:grpSpPr>
      <p:sp>
        <p:nvSpPr>
          <p:cNvPr id="95" name="Google Shape;95;p9"/>
          <p:cNvSpPr txBox="1"/>
          <p:nvPr>
            <p:ph type="ctrTitle"/>
          </p:nvPr>
        </p:nvSpPr>
        <p:spPr>
          <a:xfrm>
            <a:off x="6416040" y="4434840"/>
            <a:ext cx="4941771" cy="11222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3600"/>
              <a:buFont typeface="Arial"/>
              <a:buNone/>
              <a:defRPr sz="3600" cap="none">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9"/>
          <p:cNvSpPr txBox="1"/>
          <p:nvPr>
            <p:ph idx="1" type="subTitle"/>
          </p:nvPr>
        </p:nvSpPr>
        <p:spPr>
          <a:xfrm>
            <a:off x="6416041" y="5586890"/>
            <a:ext cx="4941770" cy="39666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rgbClr val="3F3F3F"/>
              </a:buClr>
              <a:buSzPts val="1600"/>
              <a:buNone/>
              <a:defRPr sz="1600">
                <a:solidFill>
                  <a:srgbClr val="3F3F3F"/>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7" name="Google Shape;97;p9"/>
          <p:cNvPicPr preferRelativeResize="0"/>
          <p:nvPr/>
        </p:nvPicPr>
        <p:blipFill rotWithShape="1">
          <a:blip r:embed="rId2">
            <a:alphaModFix/>
          </a:blip>
          <a:srcRect b="-1" l="9358" r="0" t="23650"/>
          <a:stretch/>
        </p:blipFill>
        <p:spPr>
          <a:xfrm>
            <a:off x="0" y="0"/>
            <a:ext cx="9488312" cy="505432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98" name="Shape 98"/>
        <p:cNvGrpSpPr/>
        <p:nvPr/>
      </p:nvGrpSpPr>
      <p:grpSpPr>
        <a:xfrm>
          <a:off x="0" y="0"/>
          <a:ext cx="0" cy="0"/>
          <a:chOff x="0" y="0"/>
          <a:chExt cx="0" cy="0"/>
        </a:xfrm>
      </p:grpSpPr>
      <p:sp>
        <p:nvSpPr>
          <p:cNvPr id="99" name="Google Shape;99;p10"/>
          <p:cNvSpPr/>
          <p:nvPr/>
        </p:nvSpPr>
        <p:spPr>
          <a:xfrm>
            <a:off x="2113884" y="0"/>
            <a:ext cx="10078116" cy="6858000"/>
          </a:xfrm>
          <a:custGeom>
            <a:rect b="b" l="l" r="r" t="t"/>
            <a:pathLst>
              <a:path extrusionOk="0" h="6858000" w="10078116">
                <a:moveTo>
                  <a:pt x="3793236" y="6858000"/>
                </a:moveTo>
                <a:lnTo>
                  <a:pt x="0" y="0"/>
                </a:lnTo>
                <a:lnTo>
                  <a:pt x="10078116" y="0"/>
                </a:lnTo>
                <a:lnTo>
                  <a:pt x="10078116"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10"/>
          <p:cNvSpPr txBox="1"/>
          <p:nvPr>
            <p:ph type="title"/>
          </p:nvPr>
        </p:nvSpPr>
        <p:spPr>
          <a:xfrm>
            <a:off x="838200" y="5509419"/>
            <a:ext cx="4082142" cy="5857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0"/>
          <p:cNvSpPr txBox="1"/>
          <p:nvPr>
            <p:ph idx="1" type="body"/>
          </p:nvPr>
        </p:nvSpPr>
        <p:spPr>
          <a:xfrm>
            <a:off x="148318" y="1481138"/>
            <a:ext cx="2141764" cy="514350"/>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3F3F3F"/>
              </a:buClr>
              <a:buSzPts val="1600"/>
              <a:buNone/>
              <a:defRPr sz="1600" cap="none">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0"/>
          <p:cNvSpPr txBox="1"/>
          <p:nvPr>
            <p:ph idx="2" type="body"/>
          </p:nvPr>
        </p:nvSpPr>
        <p:spPr>
          <a:xfrm>
            <a:off x="714375" y="2557463"/>
            <a:ext cx="2141764" cy="514350"/>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3F3F3F"/>
              </a:buClr>
              <a:buSzPts val="1600"/>
              <a:buNone/>
              <a:defRPr sz="1600" cap="none">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0"/>
          <p:cNvSpPr txBox="1"/>
          <p:nvPr>
            <p:ph idx="3" type="body"/>
          </p:nvPr>
        </p:nvSpPr>
        <p:spPr>
          <a:xfrm>
            <a:off x="1320800" y="3633788"/>
            <a:ext cx="2141764" cy="514350"/>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3F3F3F"/>
              </a:buClr>
              <a:buSzPts val="1600"/>
              <a:buNone/>
              <a:defRPr sz="1600" cap="none">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0"/>
          <p:cNvSpPr txBox="1"/>
          <p:nvPr>
            <p:ph idx="4" type="body"/>
          </p:nvPr>
        </p:nvSpPr>
        <p:spPr>
          <a:xfrm>
            <a:off x="1905000" y="4710114"/>
            <a:ext cx="2141764" cy="514350"/>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3F3F3F"/>
              </a:buClr>
              <a:buSzPts val="1600"/>
              <a:buNone/>
              <a:defRPr sz="1600" cap="none">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0"/>
          <p:cNvSpPr txBox="1"/>
          <p:nvPr>
            <p:ph idx="5" type="body"/>
          </p:nvPr>
        </p:nvSpPr>
        <p:spPr>
          <a:xfrm>
            <a:off x="4401535" y="1594478"/>
            <a:ext cx="5539095"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0"/>
          <p:cNvSpPr txBox="1"/>
          <p:nvPr>
            <p:ph idx="6" type="body"/>
          </p:nvPr>
        </p:nvSpPr>
        <p:spPr>
          <a:xfrm>
            <a:off x="4986028" y="2682564"/>
            <a:ext cx="5539095"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0"/>
          <p:cNvSpPr txBox="1"/>
          <p:nvPr>
            <p:ph idx="7" type="body"/>
          </p:nvPr>
        </p:nvSpPr>
        <p:spPr>
          <a:xfrm>
            <a:off x="5576937" y="3755394"/>
            <a:ext cx="5539095"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0"/>
          <p:cNvSpPr txBox="1"/>
          <p:nvPr>
            <p:ph idx="8" type="body"/>
          </p:nvPr>
        </p:nvSpPr>
        <p:spPr>
          <a:xfrm>
            <a:off x="6175279" y="4824430"/>
            <a:ext cx="5539095"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09" name="Google Shape;109;p10"/>
          <p:cNvCxnSpPr/>
          <p:nvPr/>
        </p:nvCxnSpPr>
        <p:spPr>
          <a:xfrm>
            <a:off x="4353515" y="5023933"/>
            <a:ext cx="1513211" cy="0"/>
          </a:xfrm>
          <a:prstGeom prst="straightConnector1">
            <a:avLst/>
          </a:prstGeom>
          <a:noFill/>
          <a:ln cap="flat" cmpd="sng" w="9525">
            <a:solidFill>
              <a:srgbClr val="E2B08C"/>
            </a:solidFill>
            <a:prstDash val="solid"/>
            <a:miter lim="800000"/>
            <a:headEnd len="sm" w="sm" type="none"/>
            <a:tailEnd len="sm" w="sm" type="none"/>
          </a:ln>
        </p:spPr>
      </p:cxnSp>
      <p:cxnSp>
        <p:nvCxnSpPr>
          <p:cNvPr id="110" name="Google Shape;110;p10"/>
          <p:cNvCxnSpPr/>
          <p:nvPr/>
        </p:nvCxnSpPr>
        <p:spPr>
          <a:xfrm>
            <a:off x="3759917" y="3948451"/>
            <a:ext cx="1513211" cy="0"/>
          </a:xfrm>
          <a:prstGeom prst="straightConnector1">
            <a:avLst/>
          </a:prstGeom>
          <a:noFill/>
          <a:ln cap="flat" cmpd="sng" w="9525">
            <a:solidFill>
              <a:srgbClr val="E2B08C"/>
            </a:solidFill>
            <a:prstDash val="solid"/>
            <a:miter lim="800000"/>
            <a:headEnd len="sm" w="sm" type="none"/>
            <a:tailEnd len="sm" w="sm" type="none"/>
          </a:ln>
        </p:spPr>
      </p:cxnSp>
      <p:cxnSp>
        <p:nvCxnSpPr>
          <p:cNvPr id="111" name="Google Shape;111;p10"/>
          <p:cNvCxnSpPr/>
          <p:nvPr/>
        </p:nvCxnSpPr>
        <p:spPr>
          <a:xfrm>
            <a:off x="3173453" y="2872686"/>
            <a:ext cx="1513211" cy="0"/>
          </a:xfrm>
          <a:prstGeom prst="straightConnector1">
            <a:avLst/>
          </a:prstGeom>
          <a:noFill/>
          <a:ln cap="flat" cmpd="sng" w="9525">
            <a:solidFill>
              <a:srgbClr val="E2B08C"/>
            </a:solidFill>
            <a:prstDash val="solid"/>
            <a:miter lim="800000"/>
            <a:headEnd len="sm" w="sm" type="none"/>
            <a:tailEnd len="sm" w="sm" type="none"/>
          </a:ln>
        </p:spPr>
      </p:cxnSp>
      <p:cxnSp>
        <p:nvCxnSpPr>
          <p:cNvPr id="112" name="Google Shape;112;p10"/>
          <p:cNvCxnSpPr/>
          <p:nvPr/>
        </p:nvCxnSpPr>
        <p:spPr>
          <a:xfrm>
            <a:off x="2586263" y="1796083"/>
            <a:ext cx="1513211" cy="0"/>
          </a:xfrm>
          <a:prstGeom prst="straightConnector1">
            <a:avLst/>
          </a:prstGeom>
          <a:noFill/>
          <a:ln cap="flat" cmpd="sng" w="9525">
            <a:solidFill>
              <a:srgbClr val="E2B08C"/>
            </a:solidFill>
            <a:prstDash val="solid"/>
            <a:miter lim="800000"/>
            <a:headEnd len="sm" w="sm" type="none"/>
            <a:tailEnd len="sm" w="sm" type="none"/>
          </a:ln>
        </p:spPr>
      </p:cxnSp>
      <p:sp>
        <p:nvSpPr>
          <p:cNvPr id="113" name="Google Shape;11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0"/>
          <p:cNvSpPr txBox="1"/>
          <p:nvPr>
            <p:ph idx="11" type="ftr"/>
          </p:nvPr>
        </p:nvSpPr>
        <p:spPr>
          <a:xfrm>
            <a:off x="6155823" y="6356350"/>
            <a:ext cx="18087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0"/>
          <p:cNvSpPr txBox="1"/>
          <p:nvPr>
            <p:ph idx="12" type="sldNum"/>
          </p:nvPr>
        </p:nvSpPr>
        <p:spPr>
          <a:xfrm>
            <a:off x="10810874" y="6356350"/>
            <a:ext cx="5429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F3F3F"/>
              </a:buClr>
              <a:buSzPts val="4400"/>
              <a:buFont typeface="Arial"/>
              <a:buNone/>
              <a:defRPr b="0" i="0" sz="44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3F3F3F"/>
              </a:buClr>
              <a:buSzPts val="2800"/>
              <a:buFont typeface="Arial"/>
              <a:buChar char="•"/>
              <a:defRPr b="0" i="0" sz="2800" u="none" cap="none" strike="noStrike">
                <a:solidFill>
                  <a:srgbClr val="3F3F3F"/>
                </a:solidFill>
                <a:latin typeface="Arial"/>
                <a:ea typeface="Arial"/>
                <a:cs typeface="Arial"/>
                <a:sym typeface="Arial"/>
              </a:defRPr>
            </a:lvl1pPr>
            <a:lvl2pPr indent="-381000" lvl="1" marL="914400" marR="0" rtl="0" algn="l">
              <a:lnSpc>
                <a:spcPct val="90000"/>
              </a:lnSpc>
              <a:spcBef>
                <a:spcPts val="500"/>
              </a:spcBef>
              <a:spcAft>
                <a:spcPts val="0"/>
              </a:spcAft>
              <a:buClr>
                <a:srgbClr val="3F3F3F"/>
              </a:buClr>
              <a:buSzPts val="2400"/>
              <a:buFont typeface="Arial"/>
              <a:buChar char="•"/>
              <a:defRPr b="0" i="0" sz="2400" u="none" cap="none" strike="noStrike">
                <a:solidFill>
                  <a:srgbClr val="3F3F3F"/>
                </a:solidFill>
                <a:latin typeface="Arial"/>
                <a:ea typeface="Arial"/>
                <a:cs typeface="Arial"/>
                <a:sym typeface="Arial"/>
              </a:defRPr>
            </a:lvl2pPr>
            <a:lvl3pPr indent="-355600" lvl="2" marL="1371600" marR="0" rtl="0" algn="l">
              <a:lnSpc>
                <a:spcPct val="90000"/>
              </a:lnSpc>
              <a:spcBef>
                <a:spcPts val="5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3pPr>
            <a:lvl4pPr indent="-342900" lvl="3" marL="18288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Arial"/>
                <a:ea typeface="Arial"/>
                <a:cs typeface="Arial"/>
                <a:sym typeface="Arial"/>
              </a:defRPr>
            </a:lvl4pPr>
            <a:lvl5pPr indent="-342900" lvl="4" marL="22860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mailto:altmashb22@live.com" TargetMode="External"/><Relationship Id="rId4" Type="http://schemas.openxmlformats.org/officeDocument/2006/relationships/hyperlink" Target="https://www.linkedin.com/in/altmashbagw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1"/>
          <p:cNvSpPr txBox="1"/>
          <p:nvPr>
            <p:ph type="title"/>
          </p:nvPr>
        </p:nvSpPr>
        <p:spPr>
          <a:xfrm>
            <a:off x="1333499" y="1020445"/>
            <a:ext cx="5190358"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Font typeface="Arial"/>
              <a:buNone/>
            </a:pPr>
            <a:r>
              <a:rPr lang="en-US"/>
              <a:t>CASE STUDY : </a:t>
            </a:r>
            <a:br>
              <a:rPr lang="en-US"/>
            </a:br>
            <a:r>
              <a:rPr lang="en-US"/>
              <a:t>CYCLISTIC – BIKE SHARE CO. </a:t>
            </a:r>
            <a:endParaRPr/>
          </a:p>
        </p:txBody>
      </p:sp>
      <p:sp>
        <p:nvSpPr>
          <p:cNvPr id="286" name="Google Shape;286;p21"/>
          <p:cNvSpPr txBox="1"/>
          <p:nvPr>
            <p:ph idx="1" type="body"/>
          </p:nvPr>
        </p:nvSpPr>
        <p:spPr>
          <a:xfrm>
            <a:off x="1333499" y="3517577"/>
            <a:ext cx="3171825" cy="251936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rgbClr val="3F3F3F"/>
              </a:buClr>
              <a:buSzPts val="1400"/>
              <a:buNone/>
            </a:pPr>
            <a:r>
              <a:rPr lang="en-US"/>
              <a:t>In this case study we have analyzed the data of Cyclist - Bike share co. and got insights on user behavior. To help marketing team to launch a data driven marketing campaign for company.  </a:t>
            </a:r>
            <a:endParaRPr/>
          </a:p>
        </p:txBody>
      </p:sp>
      <p:sp>
        <p:nvSpPr>
          <p:cNvPr id="287" name="Google Shape;287;p21"/>
          <p:cNvSpPr txBox="1"/>
          <p:nvPr>
            <p:ph idx="10" type="dt"/>
          </p:nvPr>
        </p:nvSpPr>
        <p:spPr>
          <a:xfrm>
            <a:off x="1333500" y="6356350"/>
            <a:ext cx="98515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30 Aug 2023</a:t>
            </a:r>
            <a:endParaRPr/>
          </a:p>
        </p:txBody>
      </p:sp>
      <p:sp>
        <p:nvSpPr>
          <p:cNvPr id="288" name="Google Shape;288;p21"/>
          <p:cNvSpPr txBox="1"/>
          <p:nvPr>
            <p:ph idx="12" type="sldNum"/>
          </p:nvPr>
        </p:nvSpPr>
        <p:spPr>
          <a:xfrm>
            <a:off x="5536305" y="6356350"/>
            <a:ext cx="987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9" name="Google Shape;289;p21"/>
          <p:cNvSpPr txBox="1"/>
          <p:nvPr/>
        </p:nvSpPr>
        <p:spPr>
          <a:xfrm>
            <a:off x="1333499" y="2321047"/>
            <a:ext cx="6097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 By Altmash Bagwan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0"/>
          <p:cNvSpPr txBox="1"/>
          <p:nvPr>
            <p:ph type="ctrTitle"/>
          </p:nvPr>
        </p:nvSpPr>
        <p:spPr>
          <a:xfrm>
            <a:off x="4267200" y="1198292"/>
            <a:ext cx="4179570" cy="152473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3200"/>
              <a:buFont typeface="Arial"/>
              <a:buNone/>
            </a:pPr>
            <a:r>
              <a:rPr lang="en-US"/>
              <a:t>THANK YOU </a:t>
            </a:r>
            <a:endParaRPr/>
          </a:p>
        </p:txBody>
      </p:sp>
      <p:sp>
        <p:nvSpPr>
          <p:cNvPr id="373" name="Google Shape;373;p30"/>
          <p:cNvSpPr txBox="1"/>
          <p:nvPr>
            <p:ph idx="1" type="subTitle"/>
          </p:nvPr>
        </p:nvSpPr>
        <p:spPr>
          <a:xfrm>
            <a:off x="4267200" y="3238103"/>
            <a:ext cx="4179570" cy="200416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600"/>
              <a:buNone/>
            </a:pPr>
            <a:r>
              <a:rPr lang="en-US" sz="1600"/>
              <a:t>Altmash Bagwan</a:t>
            </a:r>
            <a:endParaRPr/>
          </a:p>
          <a:p>
            <a:pPr indent="0" lvl="0" marL="0" rtl="0" algn="l">
              <a:lnSpc>
                <a:spcPct val="150000"/>
              </a:lnSpc>
              <a:spcBef>
                <a:spcPts val="1000"/>
              </a:spcBef>
              <a:spcAft>
                <a:spcPts val="0"/>
              </a:spcAft>
              <a:buClr>
                <a:srgbClr val="3F3F3F"/>
              </a:buClr>
              <a:buSzPts val="1600"/>
              <a:buNone/>
            </a:pPr>
            <a:r>
              <a:rPr lang="en-US" sz="1600"/>
              <a:t>+91 7028-78-7774</a:t>
            </a:r>
            <a:endParaRPr/>
          </a:p>
          <a:p>
            <a:pPr indent="0" lvl="0" marL="0" rtl="0" algn="l">
              <a:lnSpc>
                <a:spcPct val="150000"/>
              </a:lnSpc>
              <a:spcBef>
                <a:spcPts val="1000"/>
              </a:spcBef>
              <a:spcAft>
                <a:spcPts val="0"/>
              </a:spcAft>
              <a:buClr>
                <a:srgbClr val="3F3F3F"/>
              </a:buClr>
              <a:buSzPts val="1600"/>
              <a:buNone/>
            </a:pPr>
            <a:r>
              <a:rPr lang="en-US" sz="1600" u="sng">
                <a:solidFill>
                  <a:schemeClr val="hlink"/>
                </a:solidFill>
                <a:hlinkClick r:id="rId3"/>
              </a:rPr>
              <a:t>altmashb22@live.com</a:t>
            </a:r>
            <a:endParaRPr sz="1600"/>
          </a:p>
          <a:p>
            <a:pPr indent="0" lvl="0" marL="0" rtl="0" algn="l">
              <a:lnSpc>
                <a:spcPct val="150000"/>
              </a:lnSpc>
              <a:spcBef>
                <a:spcPts val="1000"/>
              </a:spcBef>
              <a:spcAft>
                <a:spcPts val="0"/>
              </a:spcAft>
              <a:buClr>
                <a:srgbClr val="3F3F3F"/>
              </a:buClr>
              <a:buSzPts val="1600"/>
              <a:buNone/>
            </a:pPr>
            <a:r>
              <a:rPr lang="en-US" sz="1600" u="sng">
                <a:solidFill>
                  <a:schemeClr val="hlink"/>
                </a:solidFill>
                <a:hlinkClick r:id="rId4"/>
              </a:rPr>
              <a:t>www.linkedin.com/in/altmashbagwan</a:t>
            </a:r>
            <a:endParaRPr sz="1600"/>
          </a:p>
          <a:p>
            <a:pPr indent="0" lvl="0" marL="0" rtl="0" algn="l">
              <a:lnSpc>
                <a:spcPct val="150000"/>
              </a:lnSpc>
              <a:spcBef>
                <a:spcPts val="1000"/>
              </a:spcBef>
              <a:spcAft>
                <a:spcPts val="0"/>
              </a:spcAft>
              <a:buClr>
                <a:srgbClr val="3F3F3F"/>
              </a:buClr>
              <a:buSzPts val="1600"/>
              <a:buNone/>
            </a:pPr>
            <a:r>
              <a:t/>
            </a:r>
            <a:endParaRPr sz="1600"/>
          </a:p>
        </p:txBody>
      </p:sp>
      <p:sp>
        <p:nvSpPr>
          <p:cNvPr id="374" name="Google Shape;374;p30"/>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2"/>
          <p:cNvSpPr txBox="1"/>
          <p:nvPr>
            <p:ph type="title"/>
          </p:nvPr>
        </p:nvSpPr>
        <p:spPr>
          <a:xfrm>
            <a:off x="1508760" y="4156405"/>
            <a:ext cx="3139440"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Font typeface="Arial"/>
              <a:buNone/>
            </a:pPr>
            <a:r>
              <a:rPr lang="en-US"/>
              <a:t>CASE OVERVIEW</a:t>
            </a:r>
            <a:endParaRPr/>
          </a:p>
        </p:txBody>
      </p:sp>
      <p:sp>
        <p:nvSpPr>
          <p:cNvPr id="296" name="Google Shape;296;p22"/>
          <p:cNvSpPr txBox="1"/>
          <p:nvPr>
            <p:ph idx="1" type="body"/>
          </p:nvPr>
        </p:nvSpPr>
        <p:spPr>
          <a:xfrm>
            <a:off x="6067324" y="674113"/>
            <a:ext cx="5433204" cy="36512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3F3F3F"/>
              </a:buClr>
              <a:buSzPts val="2000"/>
              <a:buNone/>
            </a:pPr>
            <a:r>
              <a:rPr lang="en-US"/>
              <a:t>Earlier Marketing approach </a:t>
            </a:r>
            <a:endParaRPr/>
          </a:p>
        </p:txBody>
      </p:sp>
      <p:sp>
        <p:nvSpPr>
          <p:cNvPr id="297" name="Google Shape;297;p22"/>
          <p:cNvSpPr txBox="1"/>
          <p:nvPr>
            <p:ph idx="2" type="body"/>
          </p:nvPr>
        </p:nvSpPr>
        <p:spPr>
          <a:xfrm>
            <a:off x="6067324" y="1178279"/>
            <a:ext cx="5431971" cy="5579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3F3F3F"/>
              </a:buClr>
              <a:buSzPts val="1400"/>
              <a:buFont typeface="Arial"/>
              <a:buNone/>
            </a:pPr>
            <a:r>
              <a:rPr lang="en-US"/>
              <a:t>Building general awareness and appealing to broad consumer segments and Marketing flexible pricing plans for customers</a:t>
            </a:r>
            <a:endParaRPr/>
          </a:p>
        </p:txBody>
      </p:sp>
      <p:sp>
        <p:nvSpPr>
          <p:cNvPr id="298" name="Google Shape;298;p22"/>
          <p:cNvSpPr txBox="1"/>
          <p:nvPr>
            <p:ph idx="3" type="body"/>
          </p:nvPr>
        </p:nvSpPr>
        <p:spPr>
          <a:xfrm>
            <a:off x="5919680" y="2111298"/>
            <a:ext cx="5433204" cy="36512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3F3F3F"/>
              </a:buClr>
              <a:buSzPts val="2000"/>
              <a:buNone/>
            </a:pPr>
            <a:r>
              <a:rPr lang="en-US"/>
              <a:t> User Base </a:t>
            </a:r>
            <a:endParaRPr/>
          </a:p>
        </p:txBody>
      </p:sp>
      <p:sp>
        <p:nvSpPr>
          <p:cNvPr id="299" name="Google Shape;299;p22"/>
          <p:cNvSpPr txBox="1"/>
          <p:nvPr>
            <p:ph idx="4" type="body"/>
          </p:nvPr>
        </p:nvSpPr>
        <p:spPr>
          <a:xfrm>
            <a:off x="6034310" y="2576355"/>
            <a:ext cx="5464985" cy="157612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1600"/>
              <a:buFont typeface="Arial"/>
              <a:buNone/>
            </a:pPr>
            <a:r>
              <a:rPr lang="en-US" sz="1600"/>
              <a:t>Customers who purchase single-ride or full-day passes are referred to as casual riders. Customers who purchase annual memberships are Cyclistic members Cyclistic’s finance analysts have concluded that annual members are much more profitable than casual riders.</a:t>
            </a:r>
            <a:endParaRPr/>
          </a:p>
          <a:p>
            <a:pPr indent="0" lvl="0" marL="0" rtl="0" algn="l">
              <a:lnSpc>
                <a:spcPct val="100000"/>
              </a:lnSpc>
              <a:spcBef>
                <a:spcPts val="1000"/>
              </a:spcBef>
              <a:spcAft>
                <a:spcPts val="0"/>
              </a:spcAft>
              <a:buClr>
                <a:srgbClr val="3F3F3F"/>
              </a:buClr>
              <a:buSzPts val="1600"/>
              <a:buFont typeface="Arial"/>
              <a:buNone/>
            </a:pPr>
            <a:r>
              <a:t/>
            </a:r>
            <a:endParaRPr sz="1600"/>
          </a:p>
        </p:txBody>
      </p:sp>
      <p:sp>
        <p:nvSpPr>
          <p:cNvPr id="300" name="Google Shape;300;p22"/>
          <p:cNvSpPr txBox="1"/>
          <p:nvPr>
            <p:ph idx="7" type="body"/>
          </p:nvPr>
        </p:nvSpPr>
        <p:spPr>
          <a:xfrm>
            <a:off x="6096000" y="4315166"/>
            <a:ext cx="5433204" cy="36512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3F3F3F"/>
              </a:buClr>
              <a:buSzPts val="2000"/>
              <a:buNone/>
            </a:pPr>
            <a:r>
              <a:rPr lang="en-US"/>
              <a:t>New Marketing Approach </a:t>
            </a:r>
            <a:endParaRPr/>
          </a:p>
        </p:txBody>
      </p:sp>
      <p:sp>
        <p:nvSpPr>
          <p:cNvPr id="301" name="Google Shape;301;p22"/>
          <p:cNvSpPr txBox="1"/>
          <p:nvPr>
            <p:ph idx="8" type="body"/>
          </p:nvPr>
        </p:nvSpPr>
        <p:spPr>
          <a:xfrm>
            <a:off x="6034310" y="4819186"/>
            <a:ext cx="5431971" cy="5579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3F3F3F"/>
              </a:buClr>
              <a:buSzPts val="1400"/>
              <a:buFont typeface="Arial"/>
              <a:buNone/>
            </a:pPr>
            <a:r>
              <a:rPr lang="en-US"/>
              <a:t>Rather than creating a marketing campaign that targets all-new customers, Launch marketing to convert casual riders into members.</a:t>
            </a:r>
            <a:endParaRPr/>
          </a:p>
        </p:txBody>
      </p:sp>
      <p:sp>
        <p:nvSpPr>
          <p:cNvPr id="302" name="Google Shape;302;p22"/>
          <p:cNvSpPr txBox="1"/>
          <p:nvPr>
            <p:ph idx="12" type="sldNum"/>
          </p:nvPr>
        </p:nvSpPr>
        <p:spPr>
          <a:xfrm>
            <a:off x="10700656" y="6356350"/>
            <a:ext cx="65314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3"/>
          <p:cNvSpPr txBox="1"/>
          <p:nvPr>
            <p:ph type="title"/>
          </p:nvPr>
        </p:nvSpPr>
        <p:spPr>
          <a:xfrm>
            <a:off x="1362075" y="1671639"/>
            <a:ext cx="5111750" cy="1204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Font typeface="Arial"/>
              <a:buNone/>
            </a:pPr>
            <a:r>
              <a:rPr lang="en-US"/>
              <a:t>PROBLEM </a:t>
            </a:r>
            <a:r>
              <a:rPr lang="en-US" sz="3200"/>
              <a:t>STATEMENT</a:t>
            </a:r>
            <a:r>
              <a:rPr lang="en-US"/>
              <a:t> </a:t>
            </a:r>
            <a:endParaRPr/>
          </a:p>
        </p:txBody>
      </p:sp>
      <p:sp>
        <p:nvSpPr>
          <p:cNvPr id="308" name="Google Shape;308;p23"/>
          <p:cNvSpPr txBox="1"/>
          <p:nvPr>
            <p:ph idx="1" type="body"/>
          </p:nvPr>
        </p:nvSpPr>
        <p:spPr>
          <a:xfrm>
            <a:off x="1362075" y="3660774"/>
            <a:ext cx="5505864" cy="199459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3F3F3F"/>
              </a:buClr>
              <a:buSzPts val="1800"/>
              <a:buNone/>
            </a:pPr>
            <a:r>
              <a:rPr lang="en-US" sz="1800"/>
              <a:t>To analyze the user data and find out difference between “Causal” &amp; “Annual Member” user behavior .</a:t>
            </a:r>
            <a:endParaRPr/>
          </a:p>
          <a:p>
            <a:pPr indent="0" lvl="0" marL="0" rtl="0" algn="l">
              <a:lnSpc>
                <a:spcPct val="100000"/>
              </a:lnSpc>
              <a:spcBef>
                <a:spcPts val="1000"/>
              </a:spcBef>
              <a:spcAft>
                <a:spcPts val="0"/>
              </a:spcAft>
              <a:buClr>
                <a:srgbClr val="3F3F3F"/>
              </a:buClr>
              <a:buSzPts val="1800"/>
              <a:buNone/>
            </a:pPr>
            <a:r>
              <a:rPr lang="en-US" sz="1800"/>
              <a:t>To find out from trend “</a:t>
            </a:r>
            <a:r>
              <a:rPr lang="en-US" sz="1800">
                <a:solidFill>
                  <a:srgbClr val="333333"/>
                </a:solidFill>
                <a:latin typeface="Arial"/>
                <a:ea typeface="Arial"/>
                <a:cs typeface="Arial"/>
                <a:sym typeface="Arial"/>
              </a:rPr>
              <a:t>What could motivate the “casual” users to change to an annual subscription based on their behavior ?”</a:t>
            </a:r>
            <a:endParaRPr sz="1800">
              <a:latin typeface="Arial"/>
              <a:ea typeface="Arial"/>
              <a:cs typeface="Arial"/>
              <a:sym typeface="Arial"/>
            </a:endParaRPr>
          </a:p>
        </p:txBody>
      </p:sp>
      <p:sp>
        <p:nvSpPr>
          <p:cNvPr id="309" name="Google Shape;30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4"/>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Font typeface="Arial"/>
              <a:buNone/>
            </a:pPr>
            <a:r>
              <a:rPr lang="en-US"/>
              <a:t>IDENTIFY TRENDS AND RELATIONSHIP </a:t>
            </a:r>
            <a:endParaRPr/>
          </a:p>
        </p:txBody>
      </p:sp>
      <p:sp>
        <p:nvSpPr>
          <p:cNvPr id="316" name="Google Shape;31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317" name="Google Shape;31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318" name="Google Shape;31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9" name="Google Shape;319;p24"/>
          <p:cNvSpPr txBox="1"/>
          <p:nvPr>
            <p:ph idx="3" type="body"/>
          </p:nvPr>
        </p:nvSpPr>
        <p:spPr>
          <a:xfrm>
            <a:off x="1799167" y="2380063"/>
            <a:ext cx="3564466" cy="68924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2000"/>
              <a:buNone/>
            </a:pPr>
            <a:r>
              <a:rPr lang="en-US"/>
              <a:t>ALMOST SAME AVG DISTANCE TRAVELLED</a:t>
            </a:r>
            <a:endParaRPr/>
          </a:p>
        </p:txBody>
      </p:sp>
      <p:sp>
        <p:nvSpPr>
          <p:cNvPr id="320" name="Google Shape;320;p24"/>
          <p:cNvSpPr txBox="1"/>
          <p:nvPr>
            <p:ph idx="1" type="body"/>
          </p:nvPr>
        </p:nvSpPr>
        <p:spPr>
          <a:xfrm>
            <a:off x="7277080" y="2217740"/>
            <a:ext cx="2882475" cy="8239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2000"/>
              <a:buNone/>
            </a:pPr>
            <a:r>
              <a:rPr lang="en-US"/>
              <a:t>LONGER RIDE </a:t>
            </a:r>
            <a:endParaRPr/>
          </a:p>
        </p:txBody>
      </p:sp>
      <p:pic>
        <p:nvPicPr>
          <p:cNvPr id="321" name="Google Shape;321;p24"/>
          <p:cNvPicPr preferRelativeResize="0"/>
          <p:nvPr/>
        </p:nvPicPr>
        <p:blipFill rotWithShape="1">
          <a:blip r:embed="rId3">
            <a:alphaModFix/>
          </a:blip>
          <a:srcRect b="0" l="0" r="0" t="0"/>
          <a:stretch/>
        </p:blipFill>
        <p:spPr>
          <a:xfrm>
            <a:off x="1448207" y="3291130"/>
            <a:ext cx="4414902" cy="3053163"/>
          </a:xfrm>
          <a:prstGeom prst="rect">
            <a:avLst/>
          </a:prstGeom>
          <a:noFill/>
          <a:ln>
            <a:noFill/>
          </a:ln>
        </p:spPr>
      </p:pic>
      <p:pic>
        <p:nvPicPr>
          <p:cNvPr id="322" name="Google Shape;322;p24"/>
          <p:cNvPicPr preferRelativeResize="0"/>
          <p:nvPr>
            <p:ph idx="4" type="body"/>
          </p:nvPr>
        </p:nvPicPr>
        <p:blipFill rotWithShape="1">
          <a:blip r:embed="rId4">
            <a:alphaModFix/>
          </a:blip>
          <a:srcRect b="0" l="0" r="0" t="0"/>
          <a:stretch/>
        </p:blipFill>
        <p:spPr>
          <a:xfrm>
            <a:off x="6510867" y="3140864"/>
            <a:ext cx="4414902" cy="30531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9" name="Google Shape;329;p25"/>
          <p:cNvSpPr txBox="1"/>
          <p:nvPr>
            <p:ph idx="3" type="body"/>
          </p:nvPr>
        </p:nvSpPr>
        <p:spPr>
          <a:xfrm>
            <a:off x="1914731" y="1026469"/>
            <a:ext cx="8507677" cy="68924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2000"/>
              <a:buNone/>
            </a:pPr>
            <a:r>
              <a:rPr lang="en-US"/>
              <a:t>CASUAL RIDER HAVE  MORE OF WEEKEND USAGE VS ANNUAL MEMBER RIDER HAVE STABLE USAGE OF SERVICE</a:t>
            </a:r>
            <a:endParaRPr/>
          </a:p>
        </p:txBody>
      </p:sp>
      <p:pic>
        <p:nvPicPr>
          <p:cNvPr id="330" name="Google Shape;330;p25"/>
          <p:cNvPicPr preferRelativeResize="0"/>
          <p:nvPr>
            <p:ph idx="4" type="body"/>
          </p:nvPr>
        </p:nvPicPr>
        <p:blipFill rotWithShape="1">
          <a:blip r:embed="rId3">
            <a:alphaModFix/>
          </a:blip>
          <a:srcRect b="0" l="0" r="0" t="0"/>
          <a:stretch/>
        </p:blipFill>
        <p:spPr>
          <a:xfrm>
            <a:off x="2184952" y="2112371"/>
            <a:ext cx="7822095" cy="41399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6"/>
          <p:cNvSpPr txBox="1"/>
          <p:nvPr>
            <p:ph type="title"/>
          </p:nvPr>
        </p:nvSpPr>
        <p:spPr>
          <a:xfrm>
            <a:off x="1885156" y="415099"/>
            <a:ext cx="84216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Font typeface="Arial"/>
              <a:buNone/>
            </a:pPr>
            <a:r>
              <a:rPr lang="en-US"/>
              <a:t> CLASSIC BIKE IS POPULAR AMONG ANNUAL MEMBER RIDER BUT CAUSAL RIDER USES BOTH  </a:t>
            </a:r>
            <a:endParaRPr/>
          </a:p>
        </p:txBody>
      </p:sp>
      <p:sp>
        <p:nvSpPr>
          <p:cNvPr id="337" name="Google Shape;33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8" name="Google Shape;338;p26"/>
          <p:cNvPicPr preferRelativeResize="0"/>
          <p:nvPr>
            <p:ph idx="4" type="body"/>
          </p:nvPr>
        </p:nvPicPr>
        <p:blipFill rotWithShape="1">
          <a:blip r:embed="rId3">
            <a:alphaModFix/>
          </a:blip>
          <a:srcRect b="0" l="0" r="0" t="0"/>
          <a:stretch/>
        </p:blipFill>
        <p:spPr>
          <a:xfrm>
            <a:off x="727593" y="1981090"/>
            <a:ext cx="5121267" cy="4088035"/>
          </a:xfrm>
          <a:prstGeom prst="rect">
            <a:avLst/>
          </a:prstGeom>
          <a:noFill/>
          <a:ln>
            <a:noFill/>
          </a:ln>
        </p:spPr>
      </p:pic>
      <p:pic>
        <p:nvPicPr>
          <p:cNvPr id="339" name="Google Shape;339;p26"/>
          <p:cNvPicPr preferRelativeResize="0"/>
          <p:nvPr/>
        </p:nvPicPr>
        <p:blipFill rotWithShape="1">
          <a:blip r:embed="rId4">
            <a:alphaModFix/>
          </a:blip>
          <a:srcRect b="0" l="0" r="0" t="0"/>
          <a:stretch/>
        </p:blipFill>
        <p:spPr>
          <a:xfrm>
            <a:off x="6513446" y="1981090"/>
            <a:ext cx="4840354" cy="40582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7"/>
          <p:cNvSpPr txBox="1"/>
          <p:nvPr>
            <p:ph type="title"/>
          </p:nvPr>
        </p:nvSpPr>
        <p:spPr>
          <a:xfrm>
            <a:off x="1885156" y="415099"/>
            <a:ext cx="84216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Font typeface="Arial"/>
              <a:buNone/>
            </a:pPr>
            <a:r>
              <a:rPr lang="en-US"/>
              <a:t>RIDE PATHS ACROSS CITY</a:t>
            </a:r>
            <a:endParaRPr/>
          </a:p>
        </p:txBody>
      </p:sp>
      <p:sp>
        <p:nvSpPr>
          <p:cNvPr id="346" name="Google Shape;34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7" name="Google Shape;347;p27"/>
          <p:cNvPicPr preferRelativeResize="0"/>
          <p:nvPr/>
        </p:nvPicPr>
        <p:blipFill rotWithShape="1">
          <a:blip r:embed="rId3">
            <a:alphaModFix/>
          </a:blip>
          <a:srcRect b="0" l="0" r="0" t="0"/>
          <a:stretch/>
        </p:blipFill>
        <p:spPr>
          <a:xfrm>
            <a:off x="6461119" y="1530627"/>
            <a:ext cx="4382472" cy="4741400"/>
          </a:xfrm>
          <a:prstGeom prst="rect">
            <a:avLst/>
          </a:prstGeom>
          <a:noFill/>
          <a:ln>
            <a:noFill/>
          </a:ln>
        </p:spPr>
      </p:pic>
      <p:pic>
        <p:nvPicPr>
          <p:cNvPr id="348" name="Google Shape;348;p27"/>
          <p:cNvPicPr preferRelativeResize="0"/>
          <p:nvPr/>
        </p:nvPicPr>
        <p:blipFill rotWithShape="1">
          <a:blip r:embed="rId4">
            <a:alphaModFix/>
          </a:blip>
          <a:srcRect b="0" l="0" r="0" t="0"/>
          <a:stretch/>
        </p:blipFill>
        <p:spPr>
          <a:xfrm>
            <a:off x="1053547" y="1530627"/>
            <a:ext cx="4677335" cy="50400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8"/>
          <p:cNvSpPr txBox="1"/>
          <p:nvPr>
            <p:ph type="title"/>
          </p:nvPr>
        </p:nvSpPr>
        <p:spPr>
          <a:xfrm>
            <a:off x="5921828" y="1152771"/>
            <a:ext cx="5431971" cy="84630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Font typeface="Arial"/>
              <a:buNone/>
            </a:pPr>
            <a:r>
              <a:rPr lang="en-US"/>
              <a:t>CONCLUSIONS</a:t>
            </a:r>
            <a:endParaRPr/>
          </a:p>
        </p:txBody>
      </p:sp>
      <p:sp>
        <p:nvSpPr>
          <p:cNvPr id="354" name="Google Shape;354;p28"/>
          <p:cNvSpPr txBox="1"/>
          <p:nvPr>
            <p:ph idx="2" type="body"/>
          </p:nvPr>
        </p:nvSpPr>
        <p:spPr>
          <a:xfrm>
            <a:off x="4528455" y="2614644"/>
            <a:ext cx="6364831" cy="2573581"/>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rgbClr val="3F3F3F"/>
              </a:buClr>
              <a:buSzPts val="1800"/>
              <a:buFont typeface="Arial"/>
              <a:buChar char="•"/>
            </a:pPr>
            <a:r>
              <a:rPr lang="en-US" sz="1800"/>
              <a:t>Data suggest that Casual riders have leisure and turism rides and are more often on weekend . Their Usage is mostly around city centre</a:t>
            </a:r>
            <a:endParaRPr/>
          </a:p>
          <a:p>
            <a:pPr indent="-285750" lvl="0" marL="285750" rtl="0" algn="l">
              <a:lnSpc>
                <a:spcPct val="100000"/>
              </a:lnSpc>
              <a:spcBef>
                <a:spcPts val="1000"/>
              </a:spcBef>
              <a:spcAft>
                <a:spcPts val="0"/>
              </a:spcAft>
              <a:buClr>
                <a:srgbClr val="3F3F3F"/>
              </a:buClr>
              <a:buSzPts val="1800"/>
              <a:buFont typeface="Arial"/>
              <a:buChar char="•"/>
            </a:pPr>
            <a:r>
              <a:rPr lang="en-US" sz="1800">
                <a:latin typeface="Arial"/>
                <a:ea typeface="Arial"/>
                <a:cs typeface="Arial"/>
                <a:sym typeface="Arial"/>
              </a:rPr>
              <a:t>The </a:t>
            </a:r>
            <a:r>
              <a:rPr lang="en-US" sz="1800">
                <a:solidFill>
                  <a:srgbClr val="333333"/>
                </a:solidFill>
                <a:latin typeface="Arial"/>
                <a:ea typeface="Arial"/>
                <a:cs typeface="Arial"/>
                <a:sym typeface="Arial"/>
              </a:rPr>
              <a:t>Annual member</a:t>
            </a:r>
            <a:r>
              <a:rPr i="0" lang="en-US" sz="1800">
                <a:solidFill>
                  <a:srgbClr val="333333"/>
                </a:solidFill>
                <a:latin typeface="Arial"/>
                <a:ea typeface="Arial"/>
                <a:cs typeface="Arial"/>
                <a:sym typeface="Arial"/>
              </a:rPr>
              <a:t> riders have commute or pragmatic rides, during all days of week. In fact on weekdays have  more rides . They prefer classic bikes more then electric bike.</a:t>
            </a:r>
            <a:endParaRPr sz="1800">
              <a:latin typeface="Arial"/>
              <a:ea typeface="Arial"/>
              <a:cs typeface="Arial"/>
              <a:sym typeface="Arial"/>
            </a:endParaRPr>
          </a:p>
        </p:txBody>
      </p:sp>
      <p:sp>
        <p:nvSpPr>
          <p:cNvPr id="355" name="Google Shape;355;p28"/>
          <p:cNvSpPr txBox="1"/>
          <p:nvPr>
            <p:ph idx="12" type="sldNum"/>
          </p:nvPr>
        </p:nvSpPr>
        <p:spPr>
          <a:xfrm>
            <a:off x="10700656" y="6356350"/>
            <a:ext cx="65314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9"/>
          <p:cNvSpPr txBox="1"/>
          <p:nvPr>
            <p:ph type="title"/>
          </p:nvPr>
        </p:nvSpPr>
        <p:spPr>
          <a:xfrm>
            <a:off x="1885156" y="891329"/>
            <a:ext cx="84216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Font typeface="Arial"/>
              <a:buNone/>
            </a:pPr>
            <a:r>
              <a:rPr lang="en-US"/>
              <a:t>RECOMMENDATION </a:t>
            </a:r>
            <a:endParaRPr/>
          </a:p>
        </p:txBody>
      </p:sp>
      <p:sp>
        <p:nvSpPr>
          <p:cNvPr id="361" name="Google Shape;361;p29"/>
          <p:cNvSpPr txBox="1"/>
          <p:nvPr>
            <p:ph idx="2" type="body"/>
          </p:nvPr>
        </p:nvSpPr>
        <p:spPr>
          <a:xfrm>
            <a:off x="1485664" y="3070348"/>
            <a:ext cx="4031030" cy="85940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3F3F3F"/>
              </a:buClr>
              <a:buSzPts val="1600"/>
              <a:buFont typeface="Arial"/>
              <a:buNone/>
            </a:pPr>
            <a:r>
              <a:rPr lang="en-US" sz="1600">
                <a:latin typeface="Arial"/>
                <a:ea typeface="Arial"/>
                <a:cs typeface="Arial"/>
                <a:sym typeface="Arial"/>
              </a:rPr>
              <a:t>To focus marketing campaign on </a:t>
            </a:r>
            <a:r>
              <a:rPr b="0" lang="en-US" sz="1600">
                <a:solidFill>
                  <a:srgbClr val="333333"/>
                </a:solidFill>
                <a:latin typeface="Arial"/>
                <a:ea typeface="Arial"/>
                <a:cs typeface="Arial"/>
                <a:sym typeface="Arial"/>
              </a:rPr>
              <a:t>leisure and health aspect </a:t>
            </a:r>
            <a:endParaRPr sz="1600">
              <a:latin typeface="Arial"/>
              <a:ea typeface="Arial"/>
              <a:cs typeface="Arial"/>
              <a:sym typeface="Arial"/>
            </a:endParaRPr>
          </a:p>
        </p:txBody>
      </p:sp>
      <p:sp>
        <p:nvSpPr>
          <p:cNvPr id="362" name="Google Shape;362;p29"/>
          <p:cNvSpPr txBox="1"/>
          <p:nvPr>
            <p:ph idx="3" type="body"/>
          </p:nvPr>
        </p:nvSpPr>
        <p:spPr>
          <a:xfrm>
            <a:off x="6673004" y="2563123"/>
            <a:ext cx="4031945" cy="365125"/>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rgbClr val="3F3F3F"/>
              </a:buClr>
              <a:buSzPts val="2000"/>
              <a:buNone/>
            </a:pPr>
            <a:r>
              <a:rPr lang="en-US"/>
              <a:t>PROMOTION</a:t>
            </a:r>
            <a:endParaRPr/>
          </a:p>
        </p:txBody>
      </p:sp>
      <p:sp>
        <p:nvSpPr>
          <p:cNvPr id="363" name="Google Shape;363;p29"/>
          <p:cNvSpPr txBox="1"/>
          <p:nvPr>
            <p:ph idx="4" type="body"/>
          </p:nvPr>
        </p:nvSpPr>
        <p:spPr>
          <a:xfrm>
            <a:off x="6672684" y="3070348"/>
            <a:ext cx="4240022" cy="85940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3F3F3F"/>
              </a:buClr>
              <a:buSzPts val="1600"/>
              <a:buFont typeface="Arial"/>
              <a:buNone/>
            </a:pPr>
            <a:r>
              <a:rPr lang="en-US" sz="1600"/>
              <a:t>Promoting classic bikes for health benefits and Electric bikes for longer routes usage.  </a:t>
            </a:r>
            <a:endParaRPr/>
          </a:p>
        </p:txBody>
      </p:sp>
      <p:sp>
        <p:nvSpPr>
          <p:cNvPr id="364" name="Google Shape;364;p29"/>
          <p:cNvSpPr txBox="1"/>
          <p:nvPr>
            <p:ph idx="5" type="body"/>
          </p:nvPr>
        </p:nvSpPr>
        <p:spPr>
          <a:xfrm>
            <a:off x="4079570" y="4275984"/>
            <a:ext cx="4031945" cy="365125"/>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rgbClr val="3F3F3F"/>
              </a:buClr>
              <a:buSzPts val="2000"/>
              <a:buNone/>
            </a:pPr>
            <a:r>
              <a:rPr lang="en-US"/>
              <a:t>USER FRIENDLY</a:t>
            </a:r>
            <a:endParaRPr/>
          </a:p>
        </p:txBody>
      </p:sp>
      <p:sp>
        <p:nvSpPr>
          <p:cNvPr id="365" name="Google Shape;365;p29"/>
          <p:cNvSpPr txBox="1"/>
          <p:nvPr>
            <p:ph idx="6" type="body"/>
          </p:nvPr>
        </p:nvSpPr>
        <p:spPr>
          <a:xfrm>
            <a:off x="4080485" y="4879507"/>
            <a:ext cx="4031030" cy="1057308"/>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3F3F3F"/>
              </a:buClr>
              <a:buSzPts val="1600"/>
              <a:buFont typeface="Arial"/>
              <a:buNone/>
            </a:pPr>
            <a:r>
              <a:rPr lang="en-US" sz="1600"/>
              <a:t>Design the tiered membership with user customization like weekend usage or routes </a:t>
            </a:r>
            <a:endParaRPr/>
          </a:p>
        </p:txBody>
      </p:sp>
      <p:sp>
        <p:nvSpPr>
          <p:cNvPr id="366" name="Google Shape;36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7" name="Google Shape;367;p29"/>
          <p:cNvSpPr txBox="1"/>
          <p:nvPr>
            <p:ph idx="1" type="body"/>
          </p:nvPr>
        </p:nvSpPr>
        <p:spPr>
          <a:xfrm>
            <a:off x="1485664" y="2563123"/>
            <a:ext cx="4031945" cy="45939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3F3F3F"/>
              </a:buClr>
              <a:buSzPts val="2000"/>
              <a:buNone/>
            </a:pPr>
            <a:r>
              <a:rPr lang="en-US"/>
              <a:t>THEMES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noline">
  <a:themeElements>
    <a:clrScheme name="Custom 167">
      <a:dk1>
        <a:srgbClr val="000000"/>
      </a:dk1>
      <a:lt1>
        <a:srgbClr val="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