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4.xml" ContentType="application/vnd.openxmlformats-officedocument.presentationml.comments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5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0T00:29:27.119" idx="4">
    <p:pos x="7853" y="3750"/>
    <p:text>anyway push 이렇게 뜰 수도 있는데 항상 푸시할거냐 그 이야기니까 걍 하셈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19:25.8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654AF-45A6-4044-A316-F15F5C29AB1C}" emma:medium="tactile" emma:mode="ink">
          <msink:context xmlns:msink="http://schemas.microsoft.com/ink/2010/main" type="writingRegion" rotatedBoundingBox="14835,1556 16425,1556 16425,2778 14835,2778"/>
        </emma:interpretation>
      </emma:emma>
    </inkml:annotationXML>
    <inkml:traceGroup>
      <inkml:annotationXML>
        <emma:emma xmlns:emma="http://www.w3.org/2003/04/emma" version="1.0">
          <emma:interpretation id="{C91B73F2-EAC0-4D98-A3B1-7E537A6D962B}" emma:medium="tactile" emma:mode="ink">
            <msink:context xmlns:msink="http://schemas.microsoft.com/ink/2010/main" type="paragraph" rotatedBoundingBox="14835,1556 16425,1556 16425,2778 14835,2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EB34-14A7-4D8F-963C-BD632C32875A}" emma:medium="tactile" emma:mode="ink">
              <msink:context xmlns:msink="http://schemas.microsoft.com/ink/2010/main" type="line" rotatedBoundingBox="14835,1556 16425,1556 16425,2778 14835,2778"/>
            </emma:interpretation>
          </emma:emma>
        </inkml:annotationXML>
        <inkml:traceGroup>
          <inkml:annotationXML>
            <emma:emma xmlns:emma="http://www.w3.org/2003/04/emma" version="1.0">
              <emma:interpretation id="{E0AE9DFD-F39B-477F-A9BF-A40A730DEAB9}" emma:medium="tactile" emma:mode="ink">
                <msink:context xmlns:msink="http://schemas.microsoft.com/ink/2010/main" type="inkWord" rotatedBoundingBox="14835,1556 16425,1556 16425,2778 14835,277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1357 1222 0,'0'0'0,"0"0"0,0 0 0,0 0 0,0 0 0,0 0 16,0 0-16,-14 0 15,-251 0-15,200 0 0,-4 0 16,1 0-16,-22 0 16,9 0-16,14 0 0,-4 0 15,-6 0-15,12 0 16,3-14-16,2 0 0,8-4 15,-5-3-15,8-7 16,6 0-16,9-6 0,0-13 16,10-6-16,16-15 0,8-8 15,1 10-15,14-2 16,7-3-16,15-6 0,10 2 16,11 4-16,4 0 15,4 8-15,4 4 0,-1 12 16,9 1-16,-5 10 15,2 10-15,-4 5 0,-2 3 16,5 12-16,-3 6 16,-5 3-16,2 2 0,-1-2 15,-7 1-15,2 14 16,-7 10-16,-6 6 0,-5 13 16,-5 11-16,-3 19 15,-5 17-15,-16-11 0,-6-17 16,1 1-16,-5-7 15,-2-7-15,-3-1 0,-2-6 16,1-8-16,-4-5 16,11 2-16,6 7 0,-9-45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41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1691 895 0,'0'0'0,"0"0"0,0 0 0,0 0 0,0 0 0,0 0 0,0 0 16,0 0-16,0 0 0,0 0 15,-8 0-15,-27 0 16,-24 0-16,-13 0 0,-13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16,2 5-16,-7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0,13 2 0,16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16,-1 12-16,1 6 15,0 8-15,3 1 0,0 10 16,8-3-16,11-2 0,3-2 16,12-5-16,8-30 15,10-6-15,-1 0 0,5 7 16,-1 1-16,-2 1 15,7-1-15,9 5 0,58 70 16,-15-32-16,3-18 16,2-6-16,7-17 0,16-72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7.5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CF1E-D8C7-4B8E-B18E-A2562B424B55}" emma:medium="tactile" emma:mode="ink">
          <msink:context xmlns:msink="http://schemas.microsoft.com/ink/2010/main" type="inkDrawing" rotatedBoundingBox="325,16562 860,14884 1941,15229 1406,16907" hotPoints="1731,15728 1030,16429 329,15728 1030,15027" semanticType="enclosure" shapeName="Circle"/>
        </emma:interpretation>
      </emma:emma>
    </inkml:annotationXML>
    <inkml:trace contextRef="#ctx0" brushRef="#br0">1135 831 0,'0'0'0,"0"0"0,0 0 0,0 0 16,0 0-16,0 0 0,0 0 16,0 0-16,0 0 15,0 0-15,0 0 0,-2 9 16,-5 9-16,-1 1 15,-2 9-15,-5 5 0,-7-7 16,-6 21-16,-10 21 16,-7 17-16,-24 8 0,-57 48 15,13-34-15,12-38 16,21-25-16,26-20 0,2-9 16,-7-8-16,6-14 15,3-15-15,7-11 0,0-24 16,6-19-16,6-6 15,10-1-15,7-4 0,5 1 16,3 0-16,10 5 16,5-9-16,12 0 0,3 1 15,4 2-15,6 5 0,7 6 16,0 7-16,8 4 16,1 1-16,6 7 15,-1 8-15,3 5 0,-2 10 16,3 6-16,1 7 15,-1 11-15,2 1 0,-2 10 16,2 8-16,-2 13 16,-5 11-16,1 10 0,-5 16 15,-16 10-15,-4-4 16,-10-13-16,-2 0 0,-14 69 16,-57 167-16,-1-67 0,11-67 15,10-36-15,8-28 16,18-25-16,-4 1 0,-11-55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9.8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DB1773-61AD-4B97-AE4A-D2CB0C1C4DDF}" emma:medium="tactile" emma:mode="ink">
          <msink:context xmlns:msink="http://schemas.microsoft.com/ink/2010/main" type="inkDrawing" rotatedBoundingBox="3247,10677 6767,10560 6846,12925 3326,13043" hotPoints="6831,11088 5137,12512 2980,12014 4674,10590" semanticType="enclosure" shapeName="Ellipse"/>
        </emma:interpretation>
      </emma:emma>
    </inkml:annotationXML>
    <inkml:trace contextRef="#ctx0" brushRef="#br0">3220 1968 0,'0'0'15,"0"0"-15,0 0 0,0 0 0,0 0 0,-167 0 16,30 0-16,71 0 16,-13 0-16,4 0 0,-14 24 15,-24 7-15,-7-1 16,-8-1-16,2 2 0,-5 0 16,-19-1-16,-6-23 15,4-7-15,-8 16 0,-11-8 16,-2-8-16,31 0 15,5 0-15,1-31 0,-6-22 16,32 1-16,18 0 16,21-5-16,5-11 0,13-5 15,14-12-15,10-22 16,21-12-16,14-5 0,16 17 16,18-11-16,16 2 15,20-11-15,11 1 0,12 15 16,23 11-16,2 2 15,5 13-15,2 2 0,21 3 16,-1 15-16,7 11 16,3 6-16,3 14 0,9 23 15,-14-1-15,-2 7 16,11 10-16,-11-2 0,-14 23 16,-6 16-16,1 17 15,-9 4-15,-21 13 0,-12 14 16,-26-8-16,-14 7 0,-5 11 15,0 36-15,-22 2 16,-20-8-16,-10-11 0,-7-11 16,-12 29-16,-8 1 15,-1-17-15,16-74 0,6 12 16,1 11-16,-33 102 16,19-28-16,11-44 0,7-25 15,10-104-15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20.8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7649B6-A7B9-4B5E-B67A-44C092DFCDC6}" emma:medium="tactile" emma:mode="ink">
          <msink:context xmlns:msink="http://schemas.microsoft.com/ink/2010/main" type="inkDrawing" rotatedBoundingBox="11747,17447 13884,16840 14314,18353 12176,18960" hotPoints="14011,17861 13055,18816 12100,17861 13055,16906" semanticType="enclosure" shapeName="Circle"/>
        </emma:interpretation>
      </emma:emma>
    </inkml:annotationXML>
    <inkml:trace contextRef="#ctx0" brushRef="#br0">1409 1432 0,'0'0'0,"0"0"0,0 0 0,0 0 0,0 0 15,0 0-15,0 0 16,-2 1-16,-240 73 0,131-68 16,21 18-16,11-23 15,-4-1-15,11-1 0,-4 1 16,-5 0-16,-12-12 15,-12-15-15,18-2 0,21-4 16,8-5-16,14-4 0,-1-9 16,8-22-16,8-21 15,20-17-15,9 14 0,2 11 16,27 2-16,17-14 16,14-4-16,17 8 0,12 4 15,17 12-15,8 8 16,-5 11-16,12 9 0,8 7 15,5 6-15,-6 8 16,-9 21-16,-10 8 0,12 6 16,-3 12-16,-6 19 15,-22 9-15,-5 14 0,-4 24 16,-13 6-16,-12 9 16,-13-9-16,-20-13 0,-15-7 15,-10 6-15,-20 14 16,-16 12-16,-15 3 0,-11 0 15,-5-13-15,-14-8 16,-10-10-16,47-43 0,-13 1 16,0-4-16,-2-3 15,-89 22-15,36-27 0,92-40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2.6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EADEA-3086-4C8F-B871-0797DA78D5BE}" emma:medium="tactile" emma:mode="ink">
          <msink:context xmlns:msink="http://schemas.microsoft.com/ink/2010/main" type="writingRegion" rotatedBoundingBox="20191,2004 21161,2004 21161,2067 20191,2067"/>
        </emma:interpretation>
      </emma:emma>
    </inkml:annotationXML>
    <inkml:traceGroup>
      <inkml:annotationXML>
        <emma:emma xmlns:emma="http://www.w3.org/2003/04/emma" version="1.0">
          <emma:interpretation id="{0B463585-2855-4E2E-B32C-D28754F10EA3}" emma:medium="tactile" emma:mode="ink">
            <msink:context xmlns:msink="http://schemas.microsoft.com/ink/2010/main" type="paragraph" rotatedBoundingBox="20191,2004 21161,2004 21161,2067 20191,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5CD65-C555-40E1-8EBB-D3F12C4A5518}" emma:medium="tactile" emma:mode="ink">
              <msink:context xmlns:msink="http://schemas.microsoft.com/ink/2010/main" type="line" rotatedBoundingBox="20191,2004 21161,2004 21161,2067 20191,2067"/>
            </emma:interpretation>
          </emma:emma>
        </inkml:annotationXML>
        <inkml:traceGroup>
          <inkml:annotationXML>
            <emma:emma xmlns:emma="http://www.w3.org/2003/04/emma" version="1.0">
              <emma:interpretation id="{D6B0C772-F528-4BF7-983D-AEE64F8AC967}" emma:medium="tactile" emma:mode="ink">
                <msink:context xmlns:msink="http://schemas.microsoft.com/ink/2010/main" type="inkWord" rotatedBoundingBox="20191,2004 21161,2004 21161,2067 20191,2067"/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63 0,'0'0'0,"0"0"0,0 0 0,0 0 0,0 0 15,0 0-15,0 0 16,0 0-16,0 0 0,0 0 16,7 0-16,37 0 15,30 0-15,24-17 0,5 15 16,-2-13-16,-11 12 16,-15-7-16,-16 4 0,-12 6 15,-11 0-15,-7 0 16,-2 0-16,-6 0 0,4 0 15,-6 3-15,10-3 16,5-7-16,9 2 0,-34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3.9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21829-EDA8-40DE-AB54-F83A32C478B1}" emma:medium="tactile" emma:mode="ink">
          <msink:context xmlns:msink="http://schemas.microsoft.com/ink/2010/main" type="inkDrawing" rotatedBoundingBox="26714,3371 31357,3298 31358,3393 26716,3466" shapeName="Other"/>
        </emma:interpretation>
      </emma:emma>
    </inkml:annotationXML>
    <inkml:trace contextRef="#ctx0" brushRef="#br0">0 29 0,'0'0'0,"0"0"0,0 0 0,0 0 15,0 0-15,0 0 16,0 0-16,0 0 0,0 0 16,0 0-16,0 0 15,0 0-15,0 0 0,6 2 16,31 7-16,26 26 0,33-35 16,18 0-16,16 0 15,6 0-15,3 0 16,1 0-16,-9 0 0,-4 0 15,-17 0-15,21 0 0,5 0 16,1 0-16,5 0 16,-3 0-16,9 0 15,1 0-15,-16 0 0,5 0 16,1 0-16,0 0 0,-9 0 16,-4 0-16,-5 0 15,0-12-15,-2 8 0,-12-1 16,-2-6-16,1 5 15,0-9-15,-1 6 0,-8 5 16,-12 4-16,-6 0 16,-11 0-16,-7 1 0,-8-1 15,-7 0-15,-9 0 16,-3 3-16,-5-3 0,-7-6 16,-8 5-16,-5 1 15,2 0-15,0-3 0,9 3 16,-3-3-16,-4 3 15,-6 0-15,2 0 0,-3 0 16,3 0-16,-15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1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F9966-E8E5-416F-BBE2-5B0E10DBE30A}" emma:medium="tactile" emma:mode="ink">
          <msink:context xmlns:msink="http://schemas.microsoft.com/ink/2010/main" type="inkDrawing" rotatedBoundingBox="17448,8855 19518,7912 20203,9416 18133,10360" hotPoints="19636,9257 18671,10222 17706,9257 18671,8293" semanticType="enclosure" shapeName="Circle"/>
        </emma:interpretation>
      </emma:emma>
    </inkml:annotationXML>
    <inkml:trace contextRef="#ctx0" brushRef="#br0">1787 327 0,'0'0'0,"0"0"0,0 0 0,0 0 0,0 0 0,0 0 16,0 0-16,0 0 0,0 0 16,0 0-16,0 0 15,-136-47-15,40 26 0,49 8 16,-19 12-16,7 1 16,4 0-16,-6 0 0,-9 0 15,-1 0-15,-3 0 16,1 0-16,-3 0 0,-3 17 15,7 4-15,1 1 16,0 6-16,-1 8 0,0 2 16,-2 12-16,4 2 15,8 3-15,5-4 0,5 2 16,9 2-16,3-2 0,14 2 16,4-3-16,8-1 15,13-1-15,1 1 16,3 0-16,1 3 0,9-4 15,10 0-15,5 6 16,9 0-16,7 2 0,8 1 16,1 0-16,6-7 0,1-7 15,-4-5-15,9-1 16,0-2-16,5-6 0,-1-9 16,7-2-16,-3-15 15,4-5-15,-3-2 0,1-1 16,-4-1-16,3 3 15,0-4-15,0-11 0,-11-3 16,-5-4-16,1-5 16,-4-4-16,-4-5 0,10-7 15,-13 1-15,7-4 16,-6-2-16,-2-9 0,-6 4 16,-2 2-16,-1-3 15,-8 5-15,-1-6 0,-1-7 16,-7-4-16,-2 1 15,-4 2-15,-8-1 0,-7-6 16,-4 6-16,3 8 16,-1-1-16,-2 11 0,1-6 15,-6 2-15,-9 6 16,2 3-16,-3-2 0,-2 1 16,5 9-16,-6-9 15,5 12-15,4 6 0,-2 3 16,2-1-16,4 6 0,2 4 15,5-2-15,2-2 16,8 19-16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2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B8D9D-0B9B-4135-9A14-56E5050922D0}" emma:medium="tactile" emma:mode="ink">
          <msink:context xmlns:msink="http://schemas.microsoft.com/ink/2010/main" type="inkDrawing" rotatedBoundingBox="21049,10458 23357,10458 23357,10473 21049,10473" shapeName="Other"/>
        </emma:interpretation>
      </emma:emma>
    </inkml:annotationXML>
    <inkml:trace contextRef="#ctx0" brushRef="#br0">0 0 0,'0'0'0,"0"0"0,0 0 0,0 0 0,0 0 16,0 0-16,0 0 0,0 0 16,0 0-16,0 0 15,4 0-15,26 0 0,17 0 16,21 0-16,15 0 16,7 0-16,-2 0 0,-9 0 15,-7 0-15,3 0 16,-4 0-16,-10 0 0,13 0 15,-5 0-15,2 0 16,0 0-16,3 0 0,1 0 16,6 0-16,-3 0 15,2 0-15,-11 0 0,5 0 16,-3 0-16,-4 0 16,-1 0-16,-5 0 0,-8 0 15,4 0-15,-11 0 16,0 0-16,-5 0 0,-4 0 15,-3 0-15,-1 0 16,-5 0-16,1 0 0,-5 0 16,-6 0-16,-5 0 15,-34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184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yungjun-950912.tistory.com/2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image" Target="../media/image5.emf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image" Target="../media/image9.png"/><Relationship Id="rId12" Type="http://schemas.openxmlformats.org/officeDocument/2006/relationships/image" Target="../media/image8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comments" Target="../comments/comment4.xml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customXml" Target="../ink/ink10.xml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4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2.png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037" y="1428381"/>
            <a:ext cx="10515600" cy="437168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err="1" smtClean="0"/>
              <a:t>깃허브</a:t>
            </a:r>
            <a:r>
              <a:rPr lang="ko-KR" altLang="en-US" sz="10000" dirty="0" smtClean="0"/>
              <a:t> 하는 방법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2200" dirty="0" smtClean="0"/>
              <a:t>참고한 사이트 </a:t>
            </a:r>
            <a:r>
              <a:rPr lang="en-US" altLang="ko-KR" sz="2200" dirty="0" smtClean="0"/>
              <a:t>: </a:t>
            </a:r>
            <a:r>
              <a:rPr lang="en-US" altLang="ko-KR" sz="2200" dirty="0" smtClean="0">
                <a:hlinkClick r:id="rId2"/>
              </a:rPr>
              <a:t>https</a:t>
            </a:r>
            <a:r>
              <a:rPr lang="en-US" altLang="ko-KR" sz="2200" dirty="0">
                <a:hlinkClick r:id="rId2"/>
              </a:rPr>
              <a:t>://</a:t>
            </a:r>
            <a:r>
              <a:rPr lang="en-US" altLang="ko-KR" sz="2200" dirty="0" smtClean="0">
                <a:hlinkClick r:id="rId2"/>
              </a:rPr>
              <a:t>hyungjun-950912.tistory.com/200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보고도 못하면 진짜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개버러지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병신새끼임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4588" y="561333"/>
            <a:ext cx="6842698" cy="2873838"/>
            <a:chOff x="153525" y="132907"/>
            <a:chExt cx="6842698" cy="287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25" y="132907"/>
              <a:ext cx="6842698" cy="28738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/>
                <p14:cNvContentPartPr/>
                <p14:nvPr/>
              </p14:nvContentPartPr>
              <p14:xfrm>
                <a:off x="5340148" y="560185"/>
                <a:ext cx="573480" cy="446760"/>
              </p14:xfrm>
            </p:contentPart>
          </mc:Choice>
          <mc:Fallback xmlns="">
            <p:pic>
              <p:nvPicPr>
                <p:cNvPr id="11" name="잉크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028" y="536065"/>
                  <a:ext cx="62172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1736680" y="3054317"/>
            <a:ext cx="5120224" cy="3677779"/>
            <a:chOff x="153525" y="3054317"/>
            <a:chExt cx="5120224" cy="367777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25" y="3054317"/>
              <a:ext cx="5120224" cy="36777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/>
                <p14:cNvContentPartPr/>
                <p14:nvPr/>
              </p14:nvContentPartPr>
              <p14:xfrm>
                <a:off x="190708" y="5418385"/>
                <a:ext cx="436320" cy="599040"/>
              </p14:xfrm>
            </p:contentPart>
          </mc:Choice>
          <mc:Fallback xmlns="">
            <p:pic>
              <p:nvPicPr>
                <p:cNvPr id="17" name="잉크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88" y="5394265"/>
                  <a:ext cx="484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/>
                <p14:cNvContentPartPr/>
                <p14:nvPr/>
              </p14:nvContentPartPr>
              <p14:xfrm>
                <a:off x="1185748" y="3816025"/>
                <a:ext cx="1263240" cy="838800"/>
              </p14:xfrm>
            </p:contentPart>
          </mc:Choice>
          <mc:Fallback xmlns="">
            <p:pic>
              <p:nvPicPr>
                <p:cNvPr id="19" name="잉크 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628" y="3791905"/>
                  <a:ext cx="13114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/>
                <p14:cNvContentPartPr/>
                <p14:nvPr/>
              </p14:nvContentPartPr>
              <p14:xfrm>
                <a:off x="4302988" y="6142705"/>
                <a:ext cx="784440" cy="573480"/>
              </p14:xfrm>
            </p:contentPart>
          </mc:Choice>
          <mc:Fallback xmlns="">
            <p:pic>
              <p:nvPicPr>
                <p:cNvPr id="21" name="잉크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8868" y="6118585"/>
                  <a:ext cx="83268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6702725" y="73204"/>
            <a:ext cx="5489275" cy="5068708"/>
            <a:chOff x="6702725" y="73204"/>
            <a:chExt cx="5489275" cy="50687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2725" y="73204"/>
              <a:ext cx="5489275" cy="50687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잉크 28"/>
                <p14:cNvContentPartPr/>
                <p14:nvPr/>
              </p14:nvContentPartPr>
              <p14:xfrm>
                <a:off x="7269028" y="721465"/>
                <a:ext cx="349560" cy="23040"/>
              </p14:xfrm>
            </p:contentPart>
          </mc:Choice>
          <mc:Fallback xmlns="">
            <p:pic>
              <p:nvPicPr>
                <p:cNvPr id="29" name="잉크 2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4908" y="697345"/>
                  <a:ext cx="39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잉크 30"/>
                <p14:cNvContentPartPr/>
                <p14:nvPr/>
              </p14:nvContentPartPr>
              <p14:xfrm>
                <a:off x="9617668" y="1203145"/>
                <a:ext cx="1669680" cy="36720"/>
              </p14:xfrm>
            </p:contentPart>
          </mc:Choice>
          <mc:Fallback xmlns="">
            <p:pic>
              <p:nvPicPr>
                <p:cNvPr id="31" name="잉크 3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3548" y="1179025"/>
                  <a:ext cx="1717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7091846" y="2629605"/>
            <a:ext cx="5051644" cy="4102491"/>
            <a:chOff x="6305972" y="2603579"/>
            <a:chExt cx="5051644" cy="410249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05972" y="2603579"/>
              <a:ext cx="5051644" cy="410249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잉크 33"/>
                <p14:cNvContentPartPr/>
                <p14:nvPr/>
              </p14:nvContentPartPr>
              <p14:xfrm>
                <a:off x="6352828" y="2935825"/>
                <a:ext cx="788400" cy="654840"/>
              </p14:xfrm>
            </p:contentPart>
          </mc:Choice>
          <mc:Fallback xmlns="">
            <p:pic>
              <p:nvPicPr>
                <p:cNvPr id="34" name="잉크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8708" y="2911705"/>
                  <a:ext cx="8366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/>
                <p14:cNvContentPartPr/>
                <p14:nvPr/>
              </p14:nvContentPartPr>
              <p14:xfrm>
                <a:off x="7577908" y="3764905"/>
                <a:ext cx="823680" cy="360"/>
              </p14:xfrm>
            </p:contentPart>
          </mc:Choice>
          <mc:Fallback xmlns="">
            <p:pic>
              <p:nvPicPr>
                <p:cNvPr id="36" name="잉크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3788" y="3740785"/>
                  <a:ext cx="8719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7335"/>
            <a:ext cx="412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깃허브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갖고 오는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6612" y="463646"/>
            <a:ext cx="5338167" cy="3383362"/>
            <a:chOff x="128560" y="-20135"/>
            <a:chExt cx="5338167" cy="3383362"/>
          </a:xfrm>
        </p:grpSpPr>
        <p:grpSp>
          <p:nvGrpSpPr>
            <p:cNvPr id="21" name="그룹 20"/>
            <p:cNvGrpSpPr/>
            <p:nvPr/>
          </p:nvGrpSpPr>
          <p:grpSpPr>
            <a:xfrm>
              <a:off x="128560" y="51981"/>
              <a:ext cx="5338167" cy="3311246"/>
              <a:chOff x="128560" y="51981"/>
              <a:chExt cx="5338167" cy="33112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60" y="51981"/>
                <a:ext cx="5338167" cy="331124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848445" y="515679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5" name="잉크 34"/>
                <p14:cNvContentPartPr/>
                <p14:nvPr/>
              </p14:nvContentPartPr>
              <p14:xfrm>
                <a:off x="1329388" y="-20135"/>
                <a:ext cx="1074600" cy="1356840"/>
              </p14:xfrm>
            </p:contentPart>
          </mc:Choice>
          <mc:Fallback xmlns="">
            <p:pic>
              <p:nvPicPr>
                <p:cNvPr id="35" name="잉크 3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268" y="-44249"/>
                  <a:ext cx="1122840" cy="1405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760502" y="806416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31713" y="3363227"/>
            <a:ext cx="4554923" cy="3224953"/>
            <a:chOff x="7631713" y="2042232"/>
            <a:chExt cx="4554923" cy="3224953"/>
          </a:xfrm>
        </p:grpSpPr>
        <p:grpSp>
          <p:nvGrpSpPr>
            <p:cNvPr id="20" name="그룹 19"/>
            <p:cNvGrpSpPr/>
            <p:nvPr/>
          </p:nvGrpSpPr>
          <p:grpSpPr>
            <a:xfrm>
              <a:off x="7631713" y="2042232"/>
              <a:ext cx="4554923" cy="3207732"/>
              <a:chOff x="7920484" y="2996301"/>
              <a:chExt cx="4382563" cy="308635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0484" y="2996301"/>
                <a:ext cx="4382563" cy="308635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566745" y="3359033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/>
                <p14:cNvContentPartPr/>
                <p14:nvPr/>
              </p14:nvContentPartPr>
              <p14:xfrm>
                <a:off x="11020948" y="4914025"/>
                <a:ext cx="376920" cy="353160"/>
              </p14:xfrm>
            </p:contentPart>
          </mc:Choice>
          <mc:Fallback xmlns="">
            <p:pic>
              <p:nvPicPr>
                <p:cNvPr id="23" name="잉크 2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6828" y="4889905"/>
                  <a:ext cx="4251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6308" y="3043825"/>
                <a:ext cx="1166400" cy="2396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브랜치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생성해서 </a:t>
            </a:r>
            <a:r>
              <a:rPr lang="en-US" altLang="ko-KR" sz="3000" b="1" dirty="0" smtClean="0">
                <a:solidFill>
                  <a:srgbClr val="00B0F0"/>
                </a:solidFill>
              </a:rPr>
              <a:t>commit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하는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437" y="3951430"/>
            <a:ext cx="2499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85000"/>
                  </a:schemeClr>
                </a:solidFill>
              </a:rPr>
              <a:t>commit and anyway push </a:t>
            </a: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뜰 수도 </a:t>
            </a:r>
            <a:r>
              <a:rPr lang="ko-KR" altLang="en-US" sz="1500" dirty="0" err="1" smtClean="0">
                <a:solidFill>
                  <a:schemeClr val="bg1">
                    <a:lumMod val="85000"/>
                  </a:schemeClr>
                </a:solidFill>
              </a:rPr>
              <a:t>있을텐데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 항상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할거냐 그거 물어보는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거니까 걍 해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3726" y="593303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00B0F0"/>
                </a:solidFill>
              </a:rPr>
              <a:t>팀장이 </a:t>
            </a:r>
            <a:r>
              <a:rPr lang="ko-KR" altLang="en-US" sz="3000" b="1" dirty="0" err="1" smtClean="0">
                <a:solidFill>
                  <a:srgbClr val="00B0F0"/>
                </a:solidFill>
              </a:rPr>
              <a:t>합칠때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333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깃허브 하는 방법   참고한 사이트 : https://hyungjun-950912.tistory.com/200   보고도 못하면 진짜 개버러지 병신새끼임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37</cp:revision>
  <dcterms:created xsi:type="dcterms:W3CDTF">2024-08-02T07:51:52Z</dcterms:created>
  <dcterms:modified xsi:type="dcterms:W3CDTF">2024-08-09T15:34:54Z</dcterms:modified>
</cp:coreProperties>
</file>