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omments/comment4.xml" ContentType="application/vnd.openxmlformats-officedocument.presentationml.comments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다빈" initials="김" lastIdx="5" clrIdx="0">
    <p:extLst>
      <p:ext uri="{19B8F6BF-5375-455C-9EA6-DF929625EA0E}">
        <p15:presenceInfo xmlns:p15="http://schemas.microsoft.com/office/powerpoint/2012/main" userId="ce3ef8c0384407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-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04T02:56:30.587" idx="3">
    <p:pos x="10" y="10"/>
    <p:text>사용하고 있는 것들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04T02:56:09.840" idx="2">
    <p:pos x="10" y="10"/>
    <p:text>생각중인 공유 캘린더 정리본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04T02:55:54.241" idx="1">
    <p:pos x="10" y="10"/>
    <p:text>투두리스트에 불편한 점들 혹은 추가 하면 좋은 점들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10T00:29:27.119" idx="4">
    <p:pos x="7853" y="3750"/>
    <p:text>anyway push 이렇게 뜰 수도 있는데 항상 푸시할거냐 그 이야기니까 걍 하셈</p:text>
    <p:extLst>
      <p:ext uri="{C676402C-5697-4E1C-873F-D02D1690AC5C}">
        <p15:threadingInfo xmlns:p15="http://schemas.microsoft.com/office/powerpoint/2012/main" timeZoneBias="-54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19:25.823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09654AF-45A6-4044-A316-F15F5C29AB1C}" emma:medium="tactile" emma:mode="ink">
          <msink:context xmlns:msink="http://schemas.microsoft.com/ink/2010/main" type="writingRegion" rotatedBoundingBox="14835,1556 16425,1556 16425,2778 14835,2778"/>
        </emma:interpretation>
      </emma:emma>
    </inkml:annotationXML>
    <inkml:traceGroup>
      <inkml:annotationXML>
        <emma:emma xmlns:emma="http://www.w3.org/2003/04/emma" version="1.0">
          <emma:interpretation id="{C91B73F2-EAC0-4D98-A3B1-7E537A6D962B}" emma:medium="tactile" emma:mode="ink">
            <msink:context xmlns:msink="http://schemas.microsoft.com/ink/2010/main" type="paragraph" rotatedBoundingBox="14835,1556 16425,1556 16425,2778 14835,27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E6CEB34-14A7-4D8F-963C-BD632C32875A}" emma:medium="tactile" emma:mode="ink">
              <msink:context xmlns:msink="http://schemas.microsoft.com/ink/2010/main" type="line" rotatedBoundingBox="14835,1556 16425,1556 16425,2778 14835,2778"/>
            </emma:interpretation>
          </emma:emma>
        </inkml:annotationXML>
        <inkml:traceGroup>
          <inkml:annotationXML>
            <emma:emma xmlns:emma="http://www.w3.org/2003/04/emma" version="1.0">
              <emma:interpretation id="{E0AE9DFD-F39B-477F-A9BF-A40A730DEAB9}" emma:medium="tactile" emma:mode="ink">
                <msink:context xmlns:msink="http://schemas.microsoft.com/ink/2010/main" type="inkWord" rotatedBoundingBox="14835,1556 16425,1556 16425,2778 14835,2778"/>
              </emma:interpretation>
              <emma:one-of disjunction-type="recognition" id="oneOf0">
                <emma:interpretation id="interp0" emma:lang="" emma:confidence="0">
                  <emma:literal>〇</emma:literal>
                </emma:interpretation>
                <emma:interpretation id="interp1" emma:lang="" emma:confidence="0">
                  <emma:literal>0</emma:literal>
                </emma:interpretation>
                <emma:interpretation id="interp2" emma:lang="" emma:confidence="0">
                  <emma:literal>O</emma:literal>
                </emma:interpretation>
                <emma:interpretation id="interp3" emma:lang="" emma:confidence="0">
                  <emma:literal>&amp;</emma:literal>
                </emma:interpretation>
                <emma:interpretation id="interp4" emma:lang="" emma:confidence="0">
                  <emma:literal>J</emma:literal>
                </emma:interpretation>
              </emma:one-of>
            </emma:emma>
          </inkml:annotationXML>
          <inkml:trace contextRef="#ctx0" brushRef="#br0">1357 1222 0,'0'0'0,"0"0"0,0 0 0,0 0 0,0 0 0,0 0 16,0 0-16,-14 0 15,-251 0-15,200 0 0,-4 0 16,1 0-16,-22 0 16,9 0-16,14 0 0,-4 0 15,-6 0-15,12 0 16,3-14-16,2 0 0,8-4 15,-5-3-15,8-7 16,6 0-16,9-6 0,0-13 16,10-6-16,16-15 0,8-8 15,1 10-15,14-2 16,7-3-16,15-6 0,10 2 16,11 4-16,4 0 15,4 8-15,4 4 0,-1 12 16,9 1-16,-5 10 15,2 10-15,-4 5 0,-2 3 16,5 12-16,-3 6 16,-5 3-16,2 2 0,-1-2 15,-7 1-15,2 14 16,-7 10-16,-6 6 0,-5 13 16,-5 11-16,-3 19 15,-5 17-15,-16-11 0,-6-17 16,1 1-16,-5-7 15,-2-7-15,-3-1 0,-2-6 16,1-8-16,-4-5 16,11 2-16,6 7 0,-9-45 15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4:52:24.222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D004CA6-07C5-449C-B9F7-1E935ED3AFCF}" emma:medium="tactile" emma:mode="ink">
          <msink:context xmlns:msink="http://schemas.microsoft.com/ink/2010/main" type="writingRegion" rotatedBoundingBox="30612,13648 31652,13648 31652,14620 30612,14620"/>
        </emma:interpretation>
      </emma:emma>
    </inkml:annotationXML>
    <inkml:traceGroup>
      <inkml:annotationXML>
        <emma:emma xmlns:emma="http://www.w3.org/2003/04/emma" version="1.0">
          <emma:interpretation id="{9D122DEF-69F1-483F-B560-B166374F2455}" emma:medium="tactile" emma:mode="ink">
            <msink:context xmlns:msink="http://schemas.microsoft.com/ink/2010/main" type="paragraph" rotatedBoundingBox="30612,13648 31652,13648 31652,14620 30612,146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C70797-C327-417B-8E18-01FA23E3FB8E}" emma:medium="tactile" emma:mode="ink">
              <msink:context xmlns:msink="http://schemas.microsoft.com/ink/2010/main" type="line" rotatedBoundingBox="30612,13648 31652,13648 31652,14620 30612,14620"/>
            </emma:interpretation>
          </emma:emma>
        </inkml:annotationXML>
        <inkml:traceGroup>
          <inkml:annotationXML>
            <emma:emma xmlns:emma="http://www.w3.org/2003/04/emma" version="1.0">
              <emma:interpretation id="{5E9EAEAD-B7F8-492F-9AF7-B846CBD97AB2}" emma:medium="tactile" emma:mode="ink">
                <msink:context xmlns:msink="http://schemas.microsoft.com/ink/2010/main" type="inkWord" rotatedBoundingBox="30612,13648 31652,13648 31652,14620 30612,14620"/>
              </emma:interpretation>
              <emma:one-of disjunction-type="recognition" id="oneOf0">
                <emma:interpretation id="interp0" emma:lang="" emma:confidence="0">
                  <emma:literal>〇</emma:literal>
                </emma:interpretation>
                <emma:interpretation id="interp1" emma:lang="" emma:confidence="0">
                  <emma:literal>0</emma:literal>
                </emma:interpretation>
                <emma:interpretation id="interp2" emma:lang="" emma:confidence="0">
                  <emma:literal>&amp;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J</emma:literal>
                </emma:interpretation>
              </emma:one-of>
            </emma:emma>
          </inkml:annotationXML>
          <inkml:trace contextRef="#ctx0" brushRef="#br0">903 970 0,'0'0'0,"0"0"0,0 0 0,0 0 0,0 0 0,0 0 0,0 0 16,0 0-16,-103 0 0,-92 0 16,136 0-16,-9 0 0,6-24 15,1-7-15,9 2 16,1 0-16,-2 0 0,4-2 15,3-3-15,9-3 16,13 9-16,5-2 0,2-1 16,9 5-16,8-14 15,2-7-15,-1-1 0,18-3 16,12-2-16,15-3 0,9-2 16,10 6-16,3 5 15,1 9-15,-4 5 0,-12 7 16,0 5-16,1 2 15,-3 2-15,2 11 16,-1 5-16,-5 2 0,-1 4 16,-8-4-16,-8 2 0,-2 2 15,-6 1-15,-6 1 0,-4 2 16,2 3-16,-3 1 16,-2 2-16,0 5 0,-1 4 15,-3 6 1,-5 2-16,0 15 0,-4 12 0,11 8 15,-2 5 1,-5-8-16,0-24 0,0-11 16,-2-11-16,2-6 15,0-9-15,0-3 0,0-2 16,-4-21-16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4:52:27.222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EA2BD76-E619-4B09-B331-C784D755B78B}" emma:medium="tactile" emma:mode="ink">
          <msink:context xmlns:msink="http://schemas.microsoft.com/ink/2010/main" type="writingRegion" rotatedBoundingBox="16122,14917 20176,14917 20176,18447 16122,18447"/>
        </emma:interpretation>
      </emma:emma>
    </inkml:annotationXML>
    <inkml:traceGroup>
      <inkml:annotationXML>
        <emma:emma xmlns:emma="http://www.w3.org/2003/04/emma" version="1.0">
          <emma:interpretation id="{D576CD7C-874F-4910-A1F8-277F82A62346}" emma:medium="tactile" emma:mode="ink">
            <msink:context xmlns:msink="http://schemas.microsoft.com/ink/2010/main" type="paragraph" rotatedBoundingBox="16122,14917 20176,14917 20176,18447 16122,184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F7EDFEB-06F6-4C08-8B9F-0E68D574B821}" emma:medium="tactile" emma:mode="ink">
              <msink:context xmlns:msink="http://schemas.microsoft.com/ink/2010/main" type="line" rotatedBoundingBox="16122,14917 20176,14917 20176,18447 16122,18447"/>
            </emma:interpretation>
          </emma:emma>
        </inkml:annotationXML>
        <inkml:traceGroup>
          <inkml:annotationXML>
            <emma:emma xmlns:emma="http://www.w3.org/2003/04/emma" version="1.0">
              <emma:interpretation id="{C918D00F-F42F-48DA-9852-43F1B740D8AE}" emma:medium="tactile" emma:mode="ink">
                <msink:context xmlns:msink="http://schemas.microsoft.com/ink/2010/main" type="inkWord" rotatedBoundingBox="16122,14917 18033,14917 18033,15617 16122,1561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0 704 0,'0'0'0,"0"0"0,0 0 0,0 0 0,0 0 16,0 0-16,0 0 0,0 0 15,0 0-15,0 0 16,0 0-16,0 0 0,0 0 16,0 0-16,0 0 0,0 0 15,0-2-15,0-20 16,0-11-16,0-15 0,0-7 15,14 2-15,2 1 16,2 5-16,2 6 0,4 4 16,0 7-16,-4 9 15,2 4-15,-5 9 16,-3 2-16,10 8 0,11 10 16,10 17-16,5 17 15,-1 12-15,-8-2 0,-6-6 16,-4-6-16,-7-10 15,-2-7-15,-4-11 0,-9-6 16,14-8-16,7-2 16,16-21-16,4-8 0,0-11 15,8-7-15,-4-7 16,0-5-16,-3 0 0,1-3 16,0 2-16,38-30 15,-49 57-15,8 4 16,0 8-16,1 12 0,6 8 15,-1 3-15,7 3 16,1-4-16,1 4 0,-11-2 16,-8-2-16,-5 11 15,2 3-15,-11 4 0,-2 8 16,-48-8-16</inkml:trace>
        </inkml:traceGroup>
        <inkml:traceGroup>
          <inkml:annotationXML>
            <emma:emma xmlns:emma="http://www.w3.org/2003/04/emma" version="1.0">
              <emma:interpretation id="{BEE44125-4D3D-4B9C-A296-6B7F80D04D4C}" emma:medium="tactile" emma:mode="ink">
                <msink:context xmlns:msink="http://schemas.microsoft.com/ink/2010/main" type="inkWord" rotatedBoundingBox="17530,17148 20176,17148 20176,18447 17530,18447"/>
              </emma:interpretation>
              <emma:one-of disjunction-type="recognition" id="oneOf1">
                <emma:interpretation id="interp1" emma:lang="" emma:confidence="0">
                  <emma:literal>㉠</emma:literal>
                </emma:interpretation>
                <emma:interpretation id="interp2" emma:lang="" emma:confidence="0">
                  <emma:literal>0</emma:literal>
                </emma:interpretation>
                <emma:interpretation id="interp3" emma:lang="" emma:confidence="0">
                  <emma:literal>&amp;</emma:literal>
                </emma:interpretation>
                <emma:interpretation id="interp4" emma:lang="" emma:confidence="0">
                  <emma:literal>2</emma:literal>
                </emma:interpretation>
                <emma:interpretation id="interp5" emma:lang="" emma:confidence="0">
                  <emma:literal>C</emma:literal>
                </emma:interpretation>
              </emma:one-of>
            </emma:emma>
          </inkml:annotationXML>
          <inkml:trace contextRef="#ctx0" brushRef="#br0" timeOffset="1294.6542">3732 3422 0,'0'0'0,"0"0"0,0 0 16,0 0-16,0 0 0,0 0 16,0 0-16,0 0 0,0 0 15,0 0-15,0 0 16,-4 0-16,-20 0 0,-22 0 15,-20 16-15,-15 1 16,-4-14-16,7 7 0,-3-6 16,0 7-16,-3-5 0,-11-6 15,18 14-15,-7-9 16,1-2-16,-1-3 0,1 12 16,2-5-16,-10-3 15,-5-4-15,7 0 0,3 0 16,11 0-16,7 0 0,6-1 15,-4 1 1,5-3-16,-2 3 0,8-7 0,3-8 16,5-4-1,9-2-15,1-3 0,6-1 0,1-9 16,7 0-16,2-7 16,11-2-16,4-9 15,6-5-15,3-4 0,8 5 16,9 2-16,14-6 15,11-2-15,6 2 0,11-1 16,13-7-16,11 2 16,8 2-16,-4 7 0,2 8 15,5 3-15,10 4 16,11 3-16,-3 8 0,-1 8 16,-10 15-16,7-7 0,-9 14 15,-2 1-15,-5 1 16,-11 5-16,3 13 0,-8 11 15,0 11-15,3 8 16,-7 9-16,-6 7 0,-10 8 16,-7 6-16,-11-2 15,-4-2-15,-7-6 0,-8-2 16,-6 5-16,5 5 0,-9-8 16,7-2-16,-9-14 15,4-10-15,5 0 0,-6-14 16,-17-56-1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4:52:32.62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08BBC8D-CA5E-4053-BDBF-AE168D3AA2E7}" emma:medium="tactile" emma:mode="ink">
          <msink:context xmlns:msink="http://schemas.microsoft.com/ink/2010/main" type="writingRegion" rotatedBoundingBox="6058,8524 9160,8524 9160,15038 6058,15038"/>
        </emma:interpretation>
      </emma:emma>
    </inkml:annotationXML>
    <inkml:traceGroup>
      <inkml:annotationXML>
        <emma:emma xmlns:emma="http://www.w3.org/2003/04/emma" version="1.0">
          <emma:interpretation id="{89C833EF-1F7C-4EBB-966A-73563AC5DE50}" emma:medium="tactile" emma:mode="ink">
            <msink:context xmlns:msink="http://schemas.microsoft.com/ink/2010/main" type="paragraph" rotatedBoundingBox="6058,8524 9160,8524 9160,15038 6058,150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93987BF-BAD8-4B47-B2C3-62D8AC5C9662}" emma:medium="tactile" emma:mode="ink">
              <msink:context xmlns:msink="http://schemas.microsoft.com/ink/2010/main" type="line" rotatedBoundingBox="6058,8524 9160,8524 9160,15038 6058,15038"/>
            </emma:interpretation>
          </emma:emma>
        </inkml:annotationXML>
        <inkml:traceGroup>
          <inkml:annotationXML>
            <emma:emma xmlns:emma="http://www.w3.org/2003/04/emma" version="1.0">
              <emma:interpretation id="{22248758-E9E9-4A23-A147-CF389EC67C7A}" emma:medium="tactile" emma:mode="ink">
                <msink:context xmlns:msink="http://schemas.microsoft.com/ink/2010/main" type="inkWord" rotatedBoundingBox="6058,8524 8217,8524 8217,9500 6058,950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1691 895 0,'0'0'0,"0"0"0,0 0 0,0 0 0,0 0 0,0 0 0,0 0 16,0 0-16,0 0 0,0 0 15,-8 0-15,-27 0 16,-24 0-16,-13 0 0,-13 0 16,-5 0-1,-2 0-15,-4 16 0,0-11 0,-1-4 16,5 10-16,24-5 16,-9-5-16,4-1 15,-4 0-15,2-1 0,-1 1 0,2 0 16,12 0-1,14 0-15,5-8 0,6-2 16,1-3-16,7-7 16,-1 0-16,7-7 0,5 0 15,5-9-15,5 0 16,10-13-16,10-7 0,7-9 16,9 2-16,9 1 0,10-2 15,2 11-15,7 3 16,10 1-16,2 3 0,6 5 15,-3 7-15,3 3 16,3 3-16,-2 6 0,6 13 16,2 0-16,0 5 15,-1 4-15,2 3 0,4-2 16,3 2-16,-1 10 0,-3 4 16,2 5-16,-7 3 15,-9 4-15,-5 7 0,-13-4 16,1 7-16,-14 2 15,-1 8-15,-10 1 0,-5 8 16,-3 2 0,-10 7-16,-7-1 0,-6 5 0,-6-19 15,4 1 1,-3 0-16,9-9 0,5-4 16,6-9-16,-4-10 0,-8-45 0</inkml:trace>
        </inkml:traceGroup>
        <inkml:traceGroup>
          <inkml:annotationXML>
            <emma:emma xmlns:emma="http://www.w3.org/2003/04/emma" version="1.0">
              <emma:interpretation id="{E24C3EE8-966B-4464-AA30-069DC2092AB7}" emma:medium="tactile" emma:mode="ink">
                <msink:context xmlns:msink="http://schemas.microsoft.com/ink/2010/main" type="inkWord" rotatedBoundingBox="7254,13844 9160,13844 9160,15038 7254,15038"/>
              </emma:interpretation>
              <emma:one-of disjunction-type="recognition" id="oneOf1">
                <emma:interpretation id="interp1" emma:lang="" emma:confidence="0">
                  <emma:literal>〇</emma:literal>
                </emma:interpretation>
                <emma:interpretation id="interp2" emma:lang="" emma:confidence="0">
                  <emma:literal>0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o</emma:literal>
                </emma:interpretation>
                <emma:interpretation id="interp5" emma:lang="" emma:confidence="0">
                  <emma:literal>°</emma:literal>
                </emma:interpretation>
              </emma:one-of>
            </emma:emma>
          </inkml:annotationXML>
          <inkml:trace contextRef="#ctx0" brushRef="#br0" timeOffset="1705.6129">1274 6288 0,'0'0'0,"0"0"0,0 0 0,0 0 0,0 0 16,0 0-16,0 0 0,0 0 16,0 0-16,0 0 15,0 0-15,0 0 0,0 0 16,0 0-16,0 0 15,7 6-15,4 1 0,3 2 16,8 5-16,7-1 16,7 6-16,-6-3 15,20 5-15,17-2 0,13 2 0,16 1 16,-9-6-16,38 1 16,42-4-16,-43-6 0,-42-4 15,-13 2-15,9-5 16,-1-14-16,-3-3 0,0-7 15,-11-6-15,-5 7 16,-6-5-16,1-3 0,-8 0 16,-8 3-16,-7 3 15,-3-6-15,-2 0 0,-8-6 16,0-6-16,-11-6 0,-6 0 16,0 8-16,-5-5 15,2 0-15,2 2 0,-13-2 16,-3 8-16,-10-2 15,-2 2-15,-5 4 0,-9 0 16,-3 3 0,-4-2-16,-5-1 0,-5 5 15,-5-2-15,4 1 16,-1 7-16,-3-1 0,-4 3 16,-1 4-16,-4 9 0,1-4 0,-3 9 15,5 3 1,5 0-16,2 3 0,7 0 15,4-1-15,-1 7 16,3 7-16,-1 10 0,-1 8 16,-1 12-16,1 6 15,0 8-15,3 1 0,0 10 16,8-3-16,11-2 0,3-2 16,12-5-16,8-30 15,10-6-15,-1 0 0,5 7 16,-1 1-16,-2 1 15,7-1-15,9 5 0,58 70 16,-15-32-16,3-18 16,2-6-16,7-17 0,16-72 15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4:55:00.60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35884C5-F61A-4A31-B0B2-366AA7211563}" emma:medium="tactile" emma:mode="ink">
          <msink:context xmlns:msink="http://schemas.microsoft.com/ink/2010/main" type="inkDrawing" rotatedBoundingBox="1785,6029 4956,6079 4935,7365 1764,7315" hotPoints="5045,6614 3299,7245 1524,6699 3270,6067" semanticType="enclosure" shapeName="Ellipse"/>
        </emma:interpretation>
      </emma:emma>
    </inkml:annotationXML>
    <inkml:trace contextRef="#ctx0" brushRef="#br0">2287 1124 0,'0'0'0,"0"0"0,0 0 0,0 0 0,-1 1 0,1-1 0,-15 2 16,-10 4-16,-12 2 0,-15 6 15,-23-1-15,-28 5 16,-138 11-16,-44 11 16,80-19-16,53-12 0,19-3 15,26-5-15,4-16 0,6-1 16,5-5-16,-25-48 16,43 31-16,7-7 0,15 8 15,-3-6-15,5-5 16,10-1-16,3-4 0,8 1 15,10 8-15,5-9 16,10 7-16,4-3 0,0 3 16,4-10-16,14 8 15,11 2-15,17 1 0,16-6 16,12 2-16,16-3 0,6 7 16,-1 6-16,7 2 15,5 8-15,6 4 16,17 17-16,1-8 0,-3 10 15,2 6-15,5 0 16,2 3-16,-4 1 0,-9-4 16,2 3-16,4 18 15,-5 10-15,1 6 0,-2 9 16,-12-2-16,-9 2 16,-10 7-16,-9 0 0,-17 0 15,-14-5-15,-10 3 0,-6-5 16,-12 0-16,-4 0 15,-11 5-15,-4-12 0,-9-1 16,-2-1-16,-11 7 16,-3-5-16,-6-7 0,-8 1 15,-8 2-15,-6-1 16,8-1-16,1-8 0,25-33 16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4:55:02.69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B861D17-8A7A-4476-A80A-0125E68910F2}" emma:medium="tactile" emma:mode="ink">
          <msink:context xmlns:msink="http://schemas.microsoft.com/ink/2010/main" type="inkDrawing" rotatedBoundingBox="17432,16242 20421,16111 20511,18175 17522,18306" hotPoints="19731,16348 18900,17800 17235,17641 18065,16189" semanticType="enclosure" shapeName="Ellipse"/>
        </emma:interpretation>
      </emma:emma>
    </inkml:annotationXML>
    <inkml:trace contextRef="#ctx0" brushRef="#br0">3004 1685 0,'0'0'0,"0"0"0,0 0 0,0 0 16,-2 1-16,-296 45 15,205-46-15,-6 26 0,-15 0 16,2-25-16,-13 23 16,2-20-16,-2 20 0,-5-1 15,-6-15-15,-15 14 16,11-15-16,-5 11 0,8-12 16,-5 12-16,8-12 15,13-5-15,7-2 0,8 1 16,5-23-16,15-9 15,13-14-15,12-6 0,8-14 16,13-6-16,6-26 16,24-2-16,11-27 0,-4 14 15,15 7-15,16 0 0,18-3 16,22-11-16,1 11 16,7 10-16,18 1 0,21 7 15,3 14-15,11-4 16,-1 14-16,7 11 0,2 12 15,-8 8-15,-2 19 16,0 18-16,-8-2 0,-10 2 16,-5 12-16,-5 23 15,-11 13-15,-9 2 0,-7 1 16,-6 10-16,-12 7 16,-14 14-16,-12 12 0,-28 38 15,-31 45-15,-12-27 16,-5-2-16,-2 2 0,2-11 15,2-4-15,3-21 16,15-7-16,13-6 0,0-3 16,5-31-16,3-91 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20:17.52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989CF1E-D8C7-4B8E-B18E-A2562B424B55}" emma:medium="tactile" emma:mode="ink">
          <msink:context xmlns:msink="http://schemas.microsoft.com/ink/2010/main" type="inkDrawing" rotatedBoundingBox="325,16562 860,14884 1941,15229 1406,16907" hotPoints="1731,15728 1030,16429 329,15728 1030,15027" semanticType="enclosure" shapeName="Circle"/>
        </emma:interpretation>
      </emma:emma>
    </inkml:annotationXML>
    <inkml:trace contextRef="#ctx0" brushRef="#br0">1135 831 0,'0'0'0,"0"0"0,0 0 0,0 0 16,0 0-16,0 0 0,0 0 16,0 0-16,0 0 15,0 0-15,0 0 0,-2 9 16,-5 9-16,-1 1 15,-2 9-15,-5 5 0,-7-7 16,-6 21-16,-10 21 16,-7 17-16,-24 8 0,-57 48 15,13-34-15,12-38 16,21-25-16,26-20 0,2-9 16,-7-8-16,6-14 15,3-15-15,7-11 0,0-24 16,6-19-16,6-6 15,10-1-15,7-4 0,5 1 16,3 0-16,10 5 16,5-9-16,12 0 0,3 1 15,4 2-15,6 5 0,7 6 16,0 7-16,8 4 16,1 1-16,6 7 15,-1 8-15,3 5 0,-2 10 16,3 6-16,1 7 15,-1 11-15,2 1 0,-2 10 16,2 8-16,-2 13 16,-5 11-16,1 10 0,-5 16 15,-16 10-15,-4-4 16,-10-13-16,-2 0 0,-14 69 16,-57 167-16,-1-67 0,11-67 15,10-36-15,8-28 16,18-25-16,-4 1 0,-11-55 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20:19.878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9DB1773-61AD-4B97-AE4A-D2CB0C1C4DDF}" emma:medium="tactile" emma:mode="ink">
          <msink:context xmlns:msink="http://schemas.microsoft.com/ink/2010/main" type="inkDrawing" rotatedBoundingBox="3247,10677 6767,10560 6846,12925 3326,13043" hotPoints="6831,11088 5137,12512 2980,12014 4674,10590" semanticType="enclosure" shapeName="Ellipse"/>
        </emma:interpretation>
      </emma:emma>
    </inkml:annotationXML>
    <inkml:trace contextRef="#ctx0" brushRef="#br0">3220 1968 0,'0'0'15,"0"0"-15,0 0 0,0 0 0,0 0 0,-167 0 16,30 0-16,71 0 16,-13 0-16,4 0 0,-14 24 15,-24 7-15,-7-1 16,-8-1-16,2 2 0,-5 0 16,-19-1-16,-6-23 15,4-7-15,-8 16 0,-11-8 16,-2-8-16,31 0 15,5 0-15,1-31 0,-6-22 16,32 1-16,18 0 16,21-5-16,5-11 0,13-5 15,14-12-15,10-22 16,21-12-16,14-5 0,16 17 16,18-11-16,16 2 15,20-11-15,11 1 0,12 15 16,23 11-16,2 2 15,5 13-15,2 2 0,21 3 16,-1 15-16,7 11 16,3 6-16,3 14 0,9 23 15,-14-1-15,-2 7 16,11 10-16,-11-2 0,-14 23 16,-6 16-16,1 17 15,-9 4-15,-21 13 0,-12 14 16,-26-8-16,-14 7 0,-5 11 15,0 36-15,-22 2 16,-20-8-16,-10-11 0,-7-11 16,-12 29-16,-8 1 15,-1-17-15,16-74 0,6 12 16,1 11-16,-33 102 16,19-28-16,11-44 0,7-25 15,10-104-15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20:20.84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07649B6-A7B9-4B5E-B67A-44C092DFCDC6}" emma:medium="tactile" emma:mode="ink">
          <msink:context xmlns:msink="http://schemas.microsoft.com/ink/2010/main" type="inkDrawing" rotatedBoundingBox="11747,17447 13884,16840 14314,18353 12176,18960" hotPoints="14011,17861 13055,18816 12100,17861 13055,16906" semanticType="enclosure" shapeName="Circle"/>
        </emma:interpretation>
      </emma:emma>
    </inkml:annotationXML>
    <inkml:trace contextRef="#ctx0" brushRef="#br0">1409 1432 0,'0'0'0,"0"0"0,0 0 0,0 0 0,0 0 15,0 0-15,0 0 16,-2 1-16,-240 73 0,131-68 16,21 18-16,11-23 15,-4-1-15,11-1 0,-4 1 16,-5 0-16,-12-12 15,-12-15-15,18-2 0,21-4 16,8-5-16,14-4 0,-1-9 16,8-22-16,8-21 15,20-17-15,9 14 0,2 11 16,27 2-16,17-14 16,14-4-16,17 8 0,12 4 15,17 12-15,8 8 16,-5 11-16,12 9 0,8 7 15,5 6-15,-6 8 16,-9 21-16,-10 8 0,12 6 16,-3 12-16,-6 19 15,-22 9-15,-5 14 0,-4 24 16,-13 6-16,-12 9 16,-13-9-16,-20-13 0,-15-7 15,-10 6-15,-20 14 16,-16 12-16,-15 3 0,-11 0 15,-5-13-15,-14-8 16,-10-10-16,47-43 0,-13 1 16,0-4-16,-2-3 15,-89 22-15,36-27 0,92-40 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21:42.68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5DEADEA-3086-4C8F-B871-0797DA78D5BE}" emma:medium="tactile" emma:mode="ink">
          <msink:context xmlns:msink="http://schemas.microsoft.com/ink/2010/main" type="writingRegion" rotatedBoundingBox="20191,2004 21161,2004 21161,2067 20191,2067"/>
        </emma:interpretation>
      </emma:emma>
    </inkml:annotationXML>
    <inkml:traceGroup>
      <inkml:annotationXML>
        <emma:emma xmlns:emma="http://www.w3.org/2003/04/emma" version="1.0">
          <emma:interpretation id="{0B463585-2855-4E2E-B32C-D28754F10EA3}" emma:medium="tactile" emma:mode="ink">
            <msink:context xmlns:msink="http://schemas.microsoft.com/ink/2010/main" type="paragraph" rotatedBoundingBox="20191,2004 21161,2004 21161,2067 20191,20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85CD65-C555-40E1-8EBB-D3F12C4A5518}" emma:medium="tactile" emma:mode="ink">
              <msink:context xmlns:msink="http://schemas.microsoft.com/ink/2010/main" type="line" rotatedBoundingBox="20191,2004 21161,2004 21161,2067 20191,2067"/>
            </emma:interpretation>
          </emma:emma>
        </inkml:annotationXML>
        <inkml:traceGroup>
          <inkml:annotationXML>
            <emma:emma xmlns:emma="http://www.w3.org/2003/04/emma" version="1.0">
              <emma:interpretation id="{D6B0C772-F528-4BF7-983D-AEE64F8AC967}" emma:medium="tactile" emma:mode="ink">
                <msink:context xmlns:msink="http://schemas.microsoft.com/ink/2010/main" type="inkWord" rotatedBoundingBox="20191,2004 21161,2004 21161,2067 20191,2067"/>
              </emma:interpretation>
              <emma:one-of disjunction-type="recognition" id="oneOf0">
                <emma:interpretation id="interp0" emma:lang="" emma:confidence="0">
                  <emma:literal>ㅡ</emma:literal>
                </emma:interpretation>
                <emma:interpretation id="interp1" emma:lang="" emma:confidence="0">
                  <emma:literal>一</emma:literal>
                </emma:interpretation>
                <emma:interpretation id="interp2" emma:lang="" emma:confidence="0">
                  <emma:literal>-</emma:literal>
                </emma:interpretation>
                <emma:interpretation id="interp3" emma:lang="" emma:confidence="0">
                  <emma:literal>_</emma:literal>
                </emma:interpretation>
                <emma:interpretation id="interp4" emma:lang="" emma:confidence="0">
                  <emma:literal>~</emma:literal>
                </emma:interpretation>
              </emma:one-of>
            </emma:emma>
          </inkml:annotationXML>
          <inkml:trace contextRef="#ctx0" brushRef="#br0">0 63 0,'0'0'0,"0"0"0,0 0 0,0 0 0,0 0 15,0 0-15,0 0 16,0 0-16,0 0 0,0 0 16,7 0-16,37 0 15,30 0-15,24-17 0,5 15 16,-2-13-16,-11 12 16,-15-7-16,-16 4 0,-12 6 15,-11 0-15,-7 0 16,-2 0-16,-6 0 0,4 0 15,-6 3-15,10-3 16,5-7-16,9 2 0,-34 4 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21:43.929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4D21829-EDA8-40DE-AB54-F83A32C478B1}" emma:medium="tactile" emma:mode="ink">
          <msink:context xmlns:msink="http://schemas.microsoft.com/ink/2010/main" type="inkDrawing" rotatedBoundingBox="26714,3371 31357,3298 31358,3393 26716,3466" shapeName="Other"/>
        </emma:interpretation>
      </emma:emma>
    </inkml:annotationXML>
    <inkml:trace contextRef="#ctx0" brushRef="#br0">0 29 0,'0'0'0,"0"0"0,0 0 0,0 0 15,0 0-15,0 0 16,0 0-16,0 0 0,0 0 16,0 0-16,0 0 15,0 0-15,0 0 0,6 2 16,31 7-16,26 26 0,33-35 16,18 0-16,16 0 15,6 0-15,3 0 16,1 0-16,-9 0 0,-4 0 15,-17 0-15,21 0 0,5 0 16,1 0-16,5 0 16,-3 0-16,9 0 15,1 0-15,-16 0 0,5 0 16,1 0-16,0 0 0,-9 0 16,-4 0-16,-5 0 15,0-12-15,-2 8 0,-12-1 16,-2-6-16,1 5 15,0-9-15,-1 6 0,-8 5 16,-12 4-16,-6 0 16,-11 0-16,-7 1 0,-8-1 15,-7 0-15,-9 0 16,-3 3-16,-5-3 0,-7-6 16,-8 5-16,-5 1 15,2 0-15,0-3 0,9 3 16,-3-3-16,-4 3 15,-6 0-15,2 0 0,-3 0 16,3 0-16,-15 0 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21:51.04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88F9966-E8E5-416F-BBE2-5B0E10DBE30A}" emma:medium="tactile" emma:mode="ink">
          <msink:context xmlns:msink="http://schemas.microsoft.com/ink/2010/main" type="inkDrawing" rotatedBoundingBox="17448,8855 19518,7912 20203,9416 18133,10360" hotPoints="19636,9257 18671,10222 17706,9257 18671,8293" semanticType="enclosure" shapeName="Circle"/>
        </emma:interpretation>
      </emma:emma>
    </inkml:annotationXML>
    <inkml:trace contextRef="#ctx0" brushRef="#br0">1787 327 0,'0'0'0,"0"0"0,0 0 0,0 0 0,0 0 0,0 0 16,0 0-16,0 0 0,0 0 16,0 0-16,0 0 15,-136-47-15,40 26 0,49 8 16,-19 12-16,7 1 16,4 0-16,-6 0 0,-9 0 15,-1 0-15,-3 0 16,1 0-16,-3 0 0,-3 17 15,7 4-15,1 1 16,0 6-16,-1 8 0,0 2 16,-2 12-16,4 2 15,8 3-15,5-4 0,5 2 16,9 2-16,3-2 0,14 2 16,4-3-16,8-1 15,13-1-15,1 1 16,3 0-16,1 3 0,9-4 15,10 0-15,5 6 16,9 0-16,7 2 0,8 1 16,1 0-16,6-7 0,1-7 15,-4-5-15,9-1 16,0-2-16,5-6 0,-1-9 16,7-2-16,-3-15 15,4-5-15,-3-2 0,1-1 16,-4-1-16,3 3 15,0-4-15,0-11 0,-11-3 16,-5-4-16,1-5 16,-4-4-16,-4-5 0,10-7 15,-13 1-15,7-4 16,-6-2-16,-2-9 0,-6 4 16,-2 2-16,-1-3 15,-8 5-15,-1-6 0,-1-7 16,-7-4-16,-2 1 15,-4 2-15,-8-1 0,-7-6 16,-4 6-16,3 8 16,-1-1-16,-2 11 0,1-6 15,-6 2-15,-9 6 16,2 3-16,-3-2 0,-2 1 16,5 9-16,-6-9 15,5 12-15,4 6 0,-2 3 16,2-1-16,4 6 0,2 4 15,5-2-15,2-2 16,8 19-16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21:52.20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25B8D9D-0B9B-4135-9A14-56E5050922D0}" emma:medium="tactile" emma:mode="ink">
          <msink:context xmlns:msink="http://schemas.microsoft.com/ink/2010/main" type="inkDrawing" rotatedBoundingBox="21049,10458 23357,10458 23357,10473 21049,10473" shapeName="Other"/>
        </emma:interpretation>
      </emma:emma>
    </inkml:annotationXML>
    <inkml:trace contextRef="#ctx0" brushRef="#br0">0 0 0,'0'0'0,"0"0"0,0 0 0,0 0 0,0 0 16,0 0-16,0 0 0,0 0 16,0 0-16,0 0 15,4 0-15,26 0 0,17 0 16,21 0-16,15 0 16,7 0-16,-2 0 0,-9 0 15,-7 0-15,3 0 16,-4 0-16,-10 0 0,13 0 15,-5 0-15,2 0 16,0 0-16,3 0 0,1 0 16,6 0-16,-3 0 15,2 0-15,-11 0 0,5 0 16,-3 0-16,-4 0 16,-1 0-16,-5 0 0,-8 0 15,4 0-15,-11 0 16,0 0-16,-5 0 0,-4 0 15,-3 0-15,-1 0 16,-5 0-16,1 0 0,-5 0 16,-6 0-16,-5 0 15,-34 0-15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4:52:41.44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38D8C33-33CE-483D-B9BD-853CDABD3CA3}" emma:medium="tactile" emma:mode="ink">
          <msink:context xmlns:msink="http://schemas.microsoft.com/ink/2010/main" type="writingRegion" rotatedBoundingBox="6672,3719 3695,3704 3714,-61 6690,-46"/>
        </emma:interpretation>
      </emma:emma>
    </inkml:annotationXML>
    <inkml:traceGroup>
      <inkml:annotationXML>
        <emma:emma xmlns:emma="http://www.w3.org/2003/04/emma" version="1.0">
          <emma:interpretation id="{3CB16F3C-E0FB-4636-9D44-DD0E6CB157F4}" emma:medium="tactile" emma:mode="ink">
            <msink:context xmlns:msink="http://schemas.microsoft.com/ink/2010/main" type="paragraph" rotatedBoundingBox="3704,2686 6674,2686 6674,3707 3704,37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2DE35A6-F2E7-402C-B7D6-DFAE136AB5E8}" emma:medium="tactile" emma:mode="ink">
              <msink:context xmlns:msink="http://schemas.microsoft.com/ink/2010/main" type="inkBullet" rotatedBoundingBox="6672,3719 3700,3704 3705,2674 6677,2689"/>
            </emma:interpretation>
            <emma:one-of disjunction-type="recognition" id="oneOf0">
              <emma:interpretation id="interp0" emma:lang="" emma:confidence="0">
                <emma:literal>↳</emma:literal>
              </emma:interpretation>
            </emma:one-of>
          </emma:emma>
        </inkml:annotationXML>
        <inkml:trace contextRef="#ctx0" brushRef="#br0">2848 184 0,'0'0'0,"0"0"0,0 0 15,0 0-15,0 0 16,0 0-16,0 0 0,0 0 16,0 0-16,0 0 15,0 0-15,0 0 16,0 0-16,-5-2 0,-18-14 0,-10-3 16,-10-5-16,2 1 15,6-8-15,-8 14 0,4 6 16,2 2-16,6-2 15,-1 7-15,-11 2 0,6 2 16,-7-7 0,-5 6-16,-3-1 0,-8 2 0,-1 0 15,1 0 1,-10 2-16,0-2 0,-1 0 0,-3 0 16,3 0-16,-7 1 15,1-1-15,2 9 16,-2-3-16,1-2 0,-8 7 15,-3-4-15,4-6 16,-1 1-16,2 1 0,6-3 16,2 0-16,14-3 15,-1 3-15,1-2 0,-1 2 16,1 0-16,1 0 0,7 0 16,5-1-16,2 1 15,10 0-15,2 7 0,5-4 16,6 3-16,5 2 15,2-2-15,1-1 16,6 0-16,-1 2 0,-6 7 16,3-1-16,2 6 15,-3 5-15,1 13 0,4 14 16,5 2-16,3 1 16,3 6-16,-1-5 0,-1-2 15,-1-1-15,0-5 16,2 0-16,5-7 0,6-5 15,2 1-15,1-4 0,5-2 16,-2 1-16,2-7 16,6 2-16,-5-10 15,-3 2-15,9-5 0,10 4 16,-2-3-16,4-6 0,4-1 16,2-1-16,14-4 15,-5-4-15,10-2 0,1 2 16,-2 1-16,10 1 15,-5-2-15,6-11 0,2-2 16,4 6-16,1-11 16,-4-1-16,8 2 0,-4-3 15,2 10-15,-1-4 16,0 7-16,-6-2 0,-2-3 16,0 6-16,9 5 0,-4-7 15,-4 4-15,-7 5 16,0-8-16,-4 1 15,-4 7-15,-1-7 0,-6 4 16,-1 3-16,-5 1 0,3 0 16,-6 0-16,-3 1 15,-11-1-15,-3 1 0,-9-1 16,8 0-16,-16 0 0,1 0 16,-4 0-16,-1 0 15,-1 0-15,-5 0 0,2 0 16,2 0-16,-7 0 15,-1 0-15,8-1 0,2-5 16,1-4 0,0-11-16,3-3 0,-5-10 0,-2-7 15,-4-6-15,0 1 0,0-3 16,0 23 0,-3 15-16,2 6 0,1-10 15,-2-1-15,-4-13 16,0 7-16,1 3 0,-6-5 0,1-4 15,-2 5 1,2-5-16,1 11 0,-2-5 16,-24-47-16,7 23 15</inkml:trace>
      </inkml:traceGroup>
    </inkml:traceGroup>
    <inkml:traceGroup>
      <inkml:annotationXML>
        <emma:emma xmlns:emma="http://www.w3.org/2003/04/emma" version="1.0">
          <emma:interpretation id="{C870FE51-4CA8-4582-B0F1-89E82465900D}" emma:medium="tactile" emma:mode="ink">
            <msink:context xmlns:msink="http://schemas.microsoft.com/ink/2010/main" type="paragraph" rotatedBoundingBox="5737,985 3856,1448 3561,250 5442,-21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E07EA96-9127-49EB-970F-6DEFF5BB185B}" emma:medium="tactile" emma:mode="ink">
              <msink:context xmlns:msink="http://schemas.microsoft.com/ink/2010/main" type="line" rotatedBoundingBox="5737,985 3856,1448 3561,250 5442,-211"/>
            </emma:interpretation>
          </emma:emma>
        </inkml:annotationXML>
        <inkml:traceGroup>
          <inkml:annotationXML>
            <emma:emma xmlns:emma="http://www.w3.org/2003/04/emma" version="1.0">
              <emma:interpretation id="{3E977646-8214-49C9-BF3A-1BB3C1FA8FEB}" emma:medium="tactile" emma:mode="ink">
                <msink:context xmlns:msink="http://schemas.microsoft.com/ink/2010/main" type="inkWord" rotatedBoundingBox="5737,985 3856,1448 3561,250 5442,-211"/>
              </emma:interpretation>
              <emma:one-of disjunction-type="recognition" id="oneOf1">
                <emma:interpretation id="interp1" emma:lang="" emma:confidence="0">
                  <emma:literal>J</emma:literal>
                </emma:interpretation>
                <emma:interpretation id="interp2" emma:lang="" emma:confidence="0">
                  <emma:literal>&gt;</emma:literal>
                </emma:interpretation>
                <emma:interpretation id="interp3" emma:lang="" emma:confidence="0">
                  <emma:literal>0</emma:literal>
                </emma:interpretation>
                <emma:interpretation id="interp4" emma:lang="" emma:confidence="0">
                  <emma:literal>j</emma:literal>
                </emma:interpretation>
                <emma:interpretation id="interp5" emma:lang="" emma:confidence="0">
                  <emma:literal>고</emma:literal>
                </emma:interpretation>
              </emma:one-of>
            </emma:emma>
          </inkml:annotationXML>
          <inkml:trace contextRef="#ctx0" brushRef="#br0" timeOffset="1240.1255">1666-1707 0,'0'0'0,"0"0"0,0 0 16,0 0-16,-242 60 15,137-38-15,51-3 0,-11-16 16,-12 24-16,3-3 15,2-1-15,-7-1 0,14-17 16,-11-5-16,6-3 16,4 3-16,5 0 0,-7-2 15,9 2-15,3 0 16,3 0-16,-3-13 0,10-9 16,5-2-16,4-5 0,4-4 15,7-2-15,4 2 16,5-4-16,4 1 15,4-6-15,3-2 16,6 0-16,5-2 0,-2 0 0,10-7 16,11-6-1,8 1-15,12-5 0,17 2 16,11-7-16,4 12 0,0 3 0,1 6 16,3 4-1,3 4-15,1 1 16,-1 7-16,14 2 0,-14 5 15,2 5-15,-3 14 16,0 4-16,67 5 16,-81 2-16,0 10 0,-1 14 15,-11 8-15,0 7 16,-7 8-16,-12-4 0,-2 14 16,-5 8-16,-5 6 15,-9 4-15,-10-1 0,-6-5 16,-5-1-16,2 1 15,-1-14-15,1-8 0,6-9 16,4-8-16,11 1 16,-10-54-16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07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07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5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2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0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56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31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96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0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335B2-3F3A-44EF-82BF-4A1893033EAF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83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afe.naver.com/freeflex/49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JVffKTi0p7kuZ3V2-dR3BZ-tKFvALr_HgXHFbpWyKs/edit?usp=sharing" TargetMode="External"/><Relationship Id="rId2" Type="http://schemas.openxmlformats.org/officeDocument/2006/relationships/hyperlink" Target="https://www.codestates.com/blog/content/%ED%94%BC%EA%B7%B8%EB%A7%88-%EC%82%AC%EC%9A%A9%EB%B2%95" TargetMode="Externa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hyperlink" Target="https://datamoney.tistory.com/m/16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customXml" Target="../ink/ink7.xml"/><Relationship Id="rId3" Type="http://schemas.openxmlformats.org/officeDocument/2006/relationships/customXml" Target="../ink/ink1.xml"/><Relationship Id="rId21" Type="http://schemas.openxmlformats.org/officeDocument/2006/relationships/image" Target="../media/image13.emf"/><Relationship Id="rId7" Type="http://schemas.openxmlformats.org/officeDocument/2006/relationships/image" Target="../media/image5.emf"/><Relationship Id="rId12" Type="http://schemas.openxmlformats.org/officeDocument/2006/relationships/image" Target="../media/image4.png"/><Relationship Id="rId17" Type="http://schemas.openxmlformats.org/officeDocument/2006/relationships/image" Target="../media/image5.png"/><Relationship Id="rId2" Type="http://schemas.openxmlformats.org/officeDocument/2006/relationships/image" Target="../media/image2.png"/><Relationship Id="rId16" Type="http://schemas.openxmlformats.org/officeDocument/2006/relationships/image" Target="../media/image10.emf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emf"/><Relationship Id="rId5" Type="http://schemas.openxmlformats.org/officeDocument/2006/relationships/image" Target="../media/image3.png"/><Relationship Id="rId15" Type="http://schemas.openxmlformats.org/officeDocument/2006/relationships/customXml" Target="../ink/ink6.xml"/><Relationship Id="rId10" Type="http://schemas.openxmlformats.org/officeDocument/2006/relationships/customXml" Target="../ink/ink4.xml"/><Relationship Id="rId19" Type="http://schemas.openxmlformats.org/officeDocument/2006/relationships/image" Target="../media/image12.emf"/><Relationship Id="rId4" Type="http://schemas.openxmlformats.org/officeDocument/2006/relationships/image" Target="../media/image3.emf"/><Relationship Id="rId9" Type="http://schemas.openxmlformats.org/officeDocument/2006/relationships/image" Target="../media/image6.emf"/><Relationship Id="rId1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12.xml"/><Relationship Id="rId3" Type="http://schemas.openxmlformats.org/officeDocument/2006/relationships/customXml" Target="../ink/ink9.xml"/><Relationship Id="rId7" Type="http://schemas.openxmlformats.org/officeDocument/2006/relationships/image" Target="../media/image11.png"/><Relationship Id="rId12" Type="http://schemas.openxmlformats.org/officeDocument/2006/relationships/image" Target="../media/image80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customXml" Target="../ink/ink11.xml"/><Relationship Id="rId5" Type="http://schemas.openxmlformats.org/officeDocument/2006/relationships/image" Target="../media/image9.png"/><Relationship Id="rId15" Type="http://schemas.openxmlformats.org/officeDocument/2006/relationships/comments" Target="../comments/comment4.xml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customXml" Target="../ink/ink10.xml"/><Relationship Id="rId1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7" Type="http://schemas.openxmlformats.org/officeDocument/2006/relationships/image" Target="../media/image140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17.png"/><Relationship Id="rId4" Type="http://schemas.openxmlformats.org/officeDocument/2006/relationships/image" Target="../media/image1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366822"/>
            <a:ext cx="9144000" cy="1144219"/>
          </a:xfrm>
        </p:spPr>
        <p:txBody>
          <a:bodyPr/>
          <a:lstStyle/>
          <a:p>
            <a:r>
              <a:rPr lang="ko-KR" altLang="en-US" dirty="0" err="1" smtClean="0"/>
              <a:t>투두두두두리스트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472377" y="4436693"/>
            <a:ext cx="3632791" cy="2314981"/>
          </a:xfrm>
        </p:spPr>
        <p:txBody>
          <a:bodyPr>
            <a:normAutofit/>
          </a:bodyPr>
          <a:lstStyle/>
          <a:p>
            <a:r>
              <a:rPr lang="en-US" altLang="ko-KR" sz="1500" dirty="0" smtClean="0"/>
              <a:t>JDK 11</a:t>
            </a:r>
            <a:r>
              <a:rPr lang="ko-KR" altLang="en-US" sz="1500" dirty="0" smtClean="0"/>
              <a:t>로 진행 </a:t>
            </a:r>
            <a:r>
              <a:rPr lang="ko-KR" altLang="en-US" sz="1500" dirty="0" err="1" smtClean="0"/>
              <a:t>해야할듯</a:t>
            </a:r>
            <a:r>
              <a:rPr lang="en-US" altLang="ko-KR" sz="1500" dirty="0" smtClean="0"/>
              <a:t>? </a:t>
            </a:r>
            <a:r>
              <a:rPr lang="en-US" altLang="ko-KR" sz="1500" dirty="0" err="1" smtClean="0"/>
              <a:t>javacompiler</a:t>
            </a:r>
            <a:r>
              <a:rPr lang="ko-KR" altLang="en-US" sz="1500" dirty="0"/>
              <a:t> </a:t>
            </a:r>
            <a:endParaRPr lang="en-US" altLang="ko-KR" sz="1500" dirty="0" smtClean="0"/>
          </a:p>
          <a:p>
            <a:r>
              <a:rPr lang="ko-KR" altLang="en-US" sz="1500" dirty="0" smtClean="0"/>
              <a:t>설정 해주려고 했는데</a:t>
            </a:r>
            <a:endParaRPr lang="en-US" altLang="ko-KR" sz="1500" dirty="0" smtClean="0"/>
          </a:p>
          <a:p>
            <a:r>
              <a:rPr lang="en-US" altLang="ko-KR" sz="1500" dirty="0" smtClean="0"/>
              <a:t>17</a:t>
            </a:r>
            <a:r>
              <a:rPr lang="ko-KR" altLang="en-US" sz="1500" dirty="0" smtClean="0"/>
              <a:t>이 없음</a:t>
            </a:r>
            <a:endParaRPr lang="en-US" altLang="ko-KR" sz="1500" dirty="0" smtClean="0"/>
          </a:p>
          <a:p>
            <a:r>
              <a:rPr lang="en-US" altLang="ko-KR" sz="1500" dirty="0" smtClean="0"/>
              <a:t>(</a:t>
            </a:r>
            <a:r>
              <a:rPr lang="ko-KR" altLang="en-US" sz="1500" dirty="0" smtClean="0"/>
              <a:t>환경변수 수정 </a:t>
            </a:r>
            <a:r>
              <a:rPr lang="en-US" altLang="ko-KR" sz="1500" dirty="0" smtClean="0"/>
              <a:t>: JAVA_HOME 11</a:t>
            </a:r>
            <a:r>
              <a:rPr lang="ko-KR" altLang="en-US" sz="1500" dirty="0" smtClean="0"/>
              <a:t>로</a:t>
            </a:r>
            <a:r>
              <a:rPr lang="en-US" altLang="ko-KR" sz="1500" dirty="0" smtClean="0"/>
              <a:t>)</a:t>
            </a:r>
          </a:p>
          <a:p>
            <a:r>
              <a:rPr lang="ko-KR" altLang="en-US" sz="1500" dirty="0" smtClean="0"/>
              <a:t>스프링레거시로 </a:t>
            </a:r>
            <a:endParaRPr lang="en-US" altLang="ko-KR" sz="1500" dirty="0" smtClean="0"/>
          </a:p>
          <a:p>
            <a:r>
              <a:rPr lang="en-US" altLang="ko-KR" sz="1500" dirty="0">
                <a:hlinkClick r:id="rId2"/>
              </a:rPr>
              <a:t>https://</a:t>
            </a:r>
            <a:r>
              <a:rPr lang="en-US" altLang="ko-KR" sz="1500" dirty="0" smtClean="0">
                <a:hlinkClick r:id="rId2"/>
              </a:rPr>
              <a:t>cafe.naver.com/freeflex/493</a:t>
            </a:r>
            <a:endParaRPr lang="en-US" altLang="ko-KR" sz="1500" dirty="0" smtClean="0"/>
          </a:p>
          <a:p>
            <a:r>
              <a:rPr lang="en-US" altLang="ko-KR" sz="1500" dirty="0" err="1" smtClean="0"/>
              <a:t>Sts</a:t>
            </a:r>
            <a:r>
              <a:rPr lang="ko-KR" altLang="en-US" sz="1500" dirty="0" smtClean="0"/>
              <a:t>초기 환경설정</a:t>
            </a:r>
            <a:endParaRPr lang="en-US" altLang="ko-KR" sz="1500" dirty="0" smtClean="0"/>
          </a:p>
          <a:p>
            <a:endParaRPr lang="ko-KR" alt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2663455" y="2512202"/>
            <a:ext cx="4378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 boot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jdk17</a:t>
            </a:r>
            <a:r>
              <a:rPr lang="ko-KR" altLang="en-US" dirty="0" smtClean="0"/>
              <a:t>로 해야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같음</a:t>
            </a:r>
            <a:endParaRPr lang="en-US" altLang="ko-KR" dirty="0"/>
          </a:p>
          <a:p>
            <a:r>
              <a:rPr lang="en-US" altLang="ko-KR" dirty="0" smtClean="0"/>
              <a:t>&gt; sts3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jdk17</a:t>
            </a:r>
            <a:r>
              <a:rPr lang="ko-KR" altLang="en-US" dirty="0" smtClean="0"/>
              <a:t>이 지원 안 됨 </a:t>
            </a:r>
            <a:r>
              <a:rPr lang="en-US" altLang="ko-KR" dirty="0" smtClean="0"/>
              <a:t>sts4</a:t>
            </a:r>
            <a:r>
              <a:rPr lang="ko-KR" altLang="en-US" dirty="0" smtClean="0"/>
              <a:t>만 됨</a:t>
            </a:r>
            <a:endParaRPr lang="en-US" altLang="ko-KR" dirty="0" smtClean="0"/>
          </a:p>
          <a:p>
            <a:r>
              <a:rPr lang="en-US" altLang="ko-KR" dirty="0" smtClean="0"/>
              <a:t>&gt; </a:t>
            </a:r>
            <a:r>
              <a:rPr lang="ko-KR" altLang="en-US" dirty="0" smtClean="0"/>
              <a:t>그래서 걍 인텔로 </a:t>
            </a:r>
            <a:r>
              <a:rPr lang="ko-KR" altLang="en-US" dirty="0" err="1" smtClean="0"/>
              <a:t>ㄱㄱ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73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1386" y="148856"/>
            <a:ext cx="1733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hlinkClick r:id="rId2"/>
              </a:rPr>
              <a:t>피그마</a:t>
            </a:r>
            <a:r>
              <a:rPr lang="ko-KR" altLang="en-US" dirty="0" smtClean="0">
                <a:hlinkClick r:id="rId2"/>
              </a:rPr>
              <a:t> 사용법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>
                <a:hlinkClick r:id="rId3"/>
              </a:rPr>
              <a:t>간트차트</a:t>
            </a:r>
            <a:r>
              <a:rPr lang="ko-KR" altLang="en-US" dirty="0" smtClean="0">
                <a:hlinkClick r:id="rId3"/>
              </a:rPr>
              <a:t> 작성 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91386" y="1349185"/>
            <a:ext cx="56252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참고한 </a:t>
            </a:r>
            <a:r>
              <a:rPr lang="ko-KR" altLang="en-US" dirty="0" err="1" smtClean="0"/>
              <a:t>투두리스트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어플</a:t>
            </a:r>
            <a:r>
              <a:rPr lang="en-US" altLang="ko-KR" dirty="0" smtClean="0"/>
              <a:t>(pc</a:t>
            </a:r>
            <a:r>
              <a:rPr lang="ko-KR" altLang="en-US" dirty="0" smtClean="0"/>
              <a:t>는 없는듯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구글 캘린더</a:t>
            </a:r>
            <a:endParaRPr lang="en-US" altLang="ko-KR" dirty="0" smtClean="0"/>
          </a:p>
          <a:p>
            <a:r>
              <a:rPr lang="en-US" altLang="ko-KR" dirty="0" err="1" smtClean="0"/>
              <a:t>Todomate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Api</a:t>
            </a:r>
            <a:endParaRPr lang="en-US" altLang="ko-KR" dirty="0" smtClean="0"/>
          </a:p>
          <a:p>
            <a:r>
              <a:rPr lang="ko-KR" altLang="en-US" dirty="0" smtClean="0"/>
              <a:t>캘린더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카카오 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구글 로그인 </a:t>
            </a:r>
            <a:r>
              <a:rPr lang="ko-KR" altLang="en-US" dirty="0" err="1" smtClean="0"/>
              <a:t>그런거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써야할듯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096000" y="14885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hlinkClick r:id="rId4"/>
              </a:rPr>
              <a:t>[</a:t>
            </a:r>
            <a:r>
              <a:rPr lang="en-US" altLang="ko-KR" dirty="0" err="1">
                <a:hlinkClick r:id="rId4"/>
              </a:rPr>
              <a:t>FullCalendar</a:t>
            </a:r>
            <a:r>
              <a:rPr lang="en-US" altLang="ko-KR" dirty="0">
                <a:hlinkClick r:id="rId4"/>
              </a:rPr>
              <a:t>] </a:t>
            </a:r>
            <a:r>
              <a:rPr lang="ko-KR" altLang="en-US" dirty="0">
                <a:hlinkClick r:id="rId4"/>
              </a:rPr>
              <a:t>캘린더 </a:t>
            </a:r>
            <a:r>
              <a:rPr lang="en-US" altLang="ko-KR" dirty="0">
                <a:hlinkClick r:id="rId4"/>
              </a:rPr>
              <a:t>API </a:t>
            </a:r>
            <a:r>
              <a:rPr lang="ko-KR" altLang="en-US" dirty="0">
                <a:hlinkClick r:id="rId4"/>
              </a:rPr>
              <a:t>사용하기 </a:t>
            </a:r>
            <a:r>
              <a:rPr lang="en-US" altLang="ko-KR" dirty="0">
                <a:hlinkClick r:id="rId4"/>
              </a:rPr>
              <a:t>(</a:t>
            </a:r>
            <a:r>
              <a:rPr lang="ko-KR" altLang="en-US" dirty="0">
                <a:hlinkClick r:id="rId4"/>
              </a:rPr>
              <a:t>이클립스 </a:t>
            </a:r>
            <a:r>
              <a:rPr lang="en-US" altLang="ko-KR" dirty="0">
                <a:hlinkClick r:id="rId4"/>
              </a:rPr>
              <a:t>/ servlet / </a:t>
            </a:r>
            <a:r>
              <a:rPr lang="ko-KR" altLang="en-US" dirty="0">
                <a:hlinkClick r:id="rId4"/>
              </a:rPr>
              <a:t>오라클 </a:t>
            </a:r>
            <a:r>
              <a:rPr lang="en-US" altLang="ko-KR" dirty="0">
                <a:hlinkClick r:id="rId4"/>
              </a:rPr>
              <a:t>/ </a:t>
            </a:r>
            <a:r>
              <a:rPr lang="ko-KR" altLang="en-US" dirty="0" err="1">
                <a:hlinkClick r:id="rId4"/>
              </a:rPr>
              <a:t>백엔드</a:t>
            </a:r>
            <a:r>
              <a:rPr lang="en-US" altLang="ko-KR" dirty="0">
                <a:hlinkClick r:id="rId4"/>
              </a:rPr>
              <a:t>) (tistory.com</a:t>
            </a:r>
            <a:r>
              <a:rPr lang="en-US" altLang="ko-KR" dirty="0" smtClean="0">
                <a:hlinkClick r:id="rId4"/>
              </a:rPr>
              <a:t>)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수찌가</a:t>
            </a:r>
            <a:r>
              <a:rPr lang="ko-KR" altLang="en-US" dirty="0" smtClean="0"/>
              <a:t> 찾은 캘린더 </a:t>
            </a:r>
            <a:r>
              <a:rPr lang="en-US" altLang="ko-KR" dirty="0" err="1" smtClean="0"/>
              <a:t>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364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47194"/>
            <a:ext cx="122555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구상중인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todoList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공유 캘린더 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1.</a:t>
            </a:r>
            <a:r>
              <a:rPr lang="en-US" altLang="ko-KR" strike="sngStrike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Main Page = 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캘린더 화면 </a:t>
            </a:r>
            <a:endParaRPr lang="ko-KR" altLang="ko-KR" sz="1200" strike="sngStrike" dirty="0" smtClean="0">
              <a:solidFill>
                <a:schemeClr val="accent6">
                  <a:lumMod val="75000"/>
                </a:schemeClr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strike="sngStrike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2.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Main Page1 -&gt; 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자기가 작성한 일정 제목만 간략하게 표시 </a:t>
            </a:r>
            <a:endParaRPr lang="ko-KR" altLang="ko-KR" sz="1200" strike="sngStrike" dirty="0" smtClean="0">
              <a:solidFill>
                <a:schemeClr val="accent6">
                  <a:lumMod val="75000"/>
                </a:schemeClr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(</a:t>
            </a:r>
            <a:r>
              <a:rPr lang="ko-KR" altLang="ko-KR" strike="sngStrike" dirty="0" err="1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내할일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strike="sngStrike" dirty="0" err="1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등록시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strike="sngStrike" dirty="0" err="1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제목옆에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구분 가능한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v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체크 표시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)</a:t>
            </a:r>
            <a:endParaRPr lang="ko-KR" altLang="ko-KR" sz="1200" strike="sngStrike" dirty="0" smtClean="0">
              <a:solidFill>
                <a:schemeClr val="accent6">
                  <a:lumMod val="75000"/>
                </a:schemeClr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strike="sngStrike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3. 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Main Page2 :  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우측 상단 월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/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주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/</a:t>
            </a:r>
            <a:r>
              <a:rPr lang="ko-KR" altLang="ko-KR" strike="sngStrike" dirty="0" err="1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년버튼으로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사용자가 원하는 캘린더로 변경</a:t>
            </a:r>
            <a:endParaRPr lang="ko-KR" altLang="ko-KR" sz="1200" strike="sngStrike" dirty="0" smtClean="0">
              <a:solidFill>
                <a:schemeClr val="accent6">
                  <a:lumMod val="75000"/>
                </a:schemeClr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4. main Page3 :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주간 달력 </a:t>
            </a:r>
            <a:r>
              <a:rPr lang="ko-KR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선택시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한컴 말랑말랑 Bold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cs typeface="Arial" panose="020B0604020202020204" pitchFamily="34" charset="0"/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a.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좌측에 캘린더 우측에 주간 일정 관리 화면 출력 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함초롬바탕"/>
                <a:cs typeface="Arial" panose="020B0604020202020204" pitchFamily="34" charset="0"/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b.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주간 일정으로 </a:t>
            </a:r>
            <a:r>
              <a:rPr lang="ko-KR" altLang="ko-KR" dirty="0" err="1" smtClean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일정등록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(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타임라인 방식으로 </a:t>
            </a:r>
            <a:r>
              <a:rPr lang="ko-KR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일정확인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가능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)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4. today Detail =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날짜 </a:t>
            </a:r>
            <a:r>
              <a:rPr lang="ko-KR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클릭시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투데이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상세일정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화면 출력 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함초롬바탕"/>
                <a:cs typeface="Arial" panose="020B0604020202020204" pitchFamily="34" charset="0"/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a.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일정 </a:t>
            </a:r>
            <a:r>
              <a:rPr lang="ko-KR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등록시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: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일정 제목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 ,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위치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메모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시간 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5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. 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main 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하단에 </a:t>
            </a:r>
            <a:r>
              <a:rPr lang="ko-KR" altLang="ko-KR" strike="sngStrike" dirty="0" err="1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피드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, 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둘러보기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알림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, </a:t>
            </a:r>
            <a:r>
              <a:rPr lang="ko-KR" altLang="ko-KR" strike="sngStrike" dirty="0" err="1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마이페이지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이동 버튼 </a:t>
            </a:r>
            <a:r>
              <a:rPr lang="ko-KR" altLang="ko-KR" strike="sngStrike" dirty="0" smtClean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만들기</a:t>
            </a:r>
            <a:endParaRPr lang="ko-KR" altLang="ko-KR" sz="1200" strike="sngStrike" dirty="0" smtClean="0">
              <a:solidFill>
                <a:schemeClr val="accent6">
                  <a:lumMod val="75000"/>
                </a:schemeClr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그 외 구현 화면 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60000"/>
              </a:lnSpc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둘러보기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: 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팔로우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팔로잉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친구들 일정 확인하기 및 다른 사용자 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피드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방문 가능 </a:t>
            </a:r>
            <a:endParaRPr lang="ko-KR" altLang="ko-KR" sz="1200" dirty="0" smtClean="0">
              <a:solidFill>
                <a:srgbClr val="000000"/>
              </a:solidFill>
              <a:effectLst/>
              <a:latin typeface="한컴 말랑말랑 Bold"/>
              <a:ea typeface="한컴 말랑말랑 Bold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60000"/>
              </a:lnSpc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알림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: 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루틴과 시간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일정 알림 또는 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팔로잉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팔로우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알림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(+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공지사항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)</a:t>
            </a:r>
            <a:endParaRPr lang="ko-KR" altLang="ko-KR" sz="1200" dirty="0" smtClean="0">
              <a:solidFill>
                <a:srgbClr val="000000"/>
              </a:solidFill>
              <a:effectLst/>
              <a:latin typeface="한컴 말랑말랑 Bold"/>
              <a:ea typeface="한컴 말랑말랑 Bold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60000"/>
              </a:lnSpc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마이페이지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: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자신의 프로필 변경과 비밀번호 변경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(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팔로잉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팔로우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관리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)</a:t>
            </a:r>
            <a:endParaRPr lang="ko-KR" altLang="ko-KR" sz="1200" dirty="0" smtClean="0">
              <a:solidFill>
                <a:srgbClr val="000000"/>
              </a:solidFill>
              <a:effectLst/>
              <a:latin typeface="한컴 말랑말랑 Bold"/>
              <a:ea typeface="한컴 말랑말랑 Bold"/>
              <a:cs typeface="Arial" panose="020B0604020202020204" pitchFamily="34" charset="0"/>
            </a:endParaRPr>
          </a:p>
          <a:p>
            <a:r>
              <a:rPr lang="en-US" altLang="ko-KR" dirty="0">
                <a:latin typeface="한컴 말랑말랑 Bold"/>
                <a:ea typeface="한컴 말랑말랑 Bold"/>
                <a:cs typeface="Arial" panose="020B0604020202020204" pitchFamily="34" charset="0"/>
              </a:rPr>
              <a:t>4. </a:t>
            </a:r>
            <a:r>
              <a:rPr lang="ko-KR" altLang="ko-KR" dirty="0">
                <a:ea typeface="한컴 말랑말랑 Bold"/>
                <a:cs typeface="Arial" panose="020B0604020202020204" pitchFamily="34" charset="0"/>
              </a:rPr>
              <a:t>루틴 </a:t>
            </a:r>
            <a:r>
              <a:rPr lang="ko-KR" altLang="ko-KR" dirty="0" err="1">
                <a:ea typeface="한컴 말랑말랑 Bold"/>
                <a:cs typeface="Arial" panose="020B0604020202020204" pitchFamily="34" charset="0"/>
              </a:rPr>
              <a:t>등록시</a:t>
            </a:r>
            <a:r>
              <a:rPr lang="en-US" altLang="ko-KR" dirty="0">
                <a:ea typeface="한컴 말랑말랑 Bold"/>
                <a:cs typeface="Arial" panose="020B0604020202020204" pitchFamily="34" charset="0"/>
              </a:rPr>
              <a:t> : </a:t>
            </a:r>
            <a:r>
              <a:rPr lang="ko-KR" altLang="ko-KR" dirty="0" err="1">
                <a:ea typeface="한컴 말랑말랑 Bold"/>
                <a:cs typeface="Arial" panose="020B0604020202020204" pitchFamily="34" charset="0"/>
              </a:rPr>
              <a:t>시작날짜</a:t>
            </a:r>
            <a:r>
              <a:rPr lang="en-US" altLang="ko-KR" dirty="0"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dirty="0" err="1">
                <a:ea typeface="한컴 말랑말랑 Bold"/>
                <a:cs typeface="Arial" panose="020B0604020202020204" pitchFamily="34" charset="0"/>
              </a:rPr>
              <a:t>종료날짜</a:t>
            </a:r>
            <a:r>
              <a:rPr lang="en-US" altLang="ko-KR" dirty="0"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dirty="0">
                <a:ea typeface="한컴 말랑말랑 Bold"/>
                <a:cs typeface="Arial" panose="020B0604020202020204" pitchFamily="34" charset="0"/>
              </a:rPr>
              <a:t>반복</a:t>
            </a:r>
            <a:r>
              <a:rPr lang="en-US" altLang="ko-KR" dirty="0"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dirty="0">
                <a:ea typeface="한컴 말랑말랑 Bold"/>
                <a:cs typeface="Arial" panose="020B0604020202020204" pitchFamily="34" charset="0"/>
              </a:rPr>
              <a:t>시간</a:t>
            </a:r>
            <a:r>
              <a:rPr lang="en-US" altLang="ko-KR" dirty="0">
                <a:ea typeface="한컴 말랑말랑 Bold"/>
                <a:cs typeface="Arial" panose="020B0604020202020204" pitchFamily="34" charset="0"/>
              </a:rPr>
              <a:t> / </a:t>
            </a:r>
            <a:r>
              <a:rPr lang="ko-KR" altLang="ko-KR" dirty="0">
                <a:ea typeface="한컴 말랑말랑 Bold"/>
                <a:cs typeface="Arial" panose="020B0604020202020204" pitchFamily="34" charset="0"/>
              </a:rPr>
              <a:t>수동 등록 자동 등록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050434" y="150984"/>
            <a:ext cx="291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피그마에</a:t>
            </a:r>
            <a:r>
              <a:rPr lang="ko-KR" altLang="en-US" dirty="0" smtClean="0"/>
              <a:t> 디자인 </a:t>
            </a:r>
            <a:r>
              <a:rPr lang="ko-KR" altLang="en-US" dirty="0" err="1" smtClean="0"/>
              <a:t>넣은것들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그어놓음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318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45558"/>
            <a:ext cx="578411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같은 목적 가진 사람들 볼 수 있음 </a:t>
            </a:r>
            <a:r>
              <a:rPr lang="ko-KR" altLang="en-US" dirty="0" err="1"/>
              <a:t>좋겠오</a:t>
            </a:r>
            <a:r>
              <a:rPr lang="ko-KR" altLang="en-US" dirty="0"/>
              <a:t> 지금은 개인과 개인으로만 </a:t>
            </a:r>
            <a:r>
              <a:rPr lang="ko-KR" altLang="en-US" dirty="0" err="1"/>
              <a:t>팔로우</a:t>
            </a:r>
            <a:r>
              <a:rPr lang="ko-KR" altLang="en-US" dirty="0"/>
              <a:t> 맺어서 상대의 </a:t>
            </a:r>
            <a:r>
              <a:rPr lang="ko-KR" altLang="en-US" dirty="0" err="1"/>
              <a:t>투두리스트</a:t>
            </a:r>
            <a:r>
              <a:rPr lang="ko-KR" altLang="en-US" dirty="0"/>
              <a:t> 볼 수 있는 </a:t>
            </a:r>
            <a:r>
              <a:rPr lang="ko-KR" altLang="en-US" dirty="0" err="1"/>
              <a:t>형식이자나</a:t>
            </a:r>
            <a:r>
              <a:rPr lang="ko-KR" altLang="en-US" dirty="0"/>
              <a:t> 그데 약간 </a:t>
            </a:r>
            <a:r>
              <a:rPr lang="ko-KR" altLang="en-US" dirty="0" err="1"/>
              <a:t>카톡</a:t>
            </a:r>
            <a:r>
              <a:rPr lang="ko-KR" altLang="en-US" dirty="0"/>
              <a:t> 오픈채팅방처럼 </a:t>
            </a:r>
            <a:r>
              <a:rPr lang="ko-KR" altLang="en-US" dirty="0" err="1"/>
              <a:t>집단방</a:t>
            </a:r>
            <a:r>
              <a:rPr lang="ko-KR" altLang="en-US" dirty="0"/>
              <a:t>? 같은 게 만들어져서 그 방에 있는 사람들 </a:t>
            </a:r>
            <a:r>
              <a:rPr lang="ko-KR" altLang="en-US" dirty="0" err="1"/>
              <a:t>투두리스트</a:t>
            </a:r>
            <a:r>
              <a:rPr lang="ko-KR" altLang="en-US" dirty="0"/>
              <a:t> 볼 수 있음 </a:t>
            </a:r>
            <a:r>
              <a:rPr lang="ko-KR" altLang="en-US" dirty="0" err="1" smtClean="0"/>
              <a:t>좋겟어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추가옵션으로 </a:t>
            </a:r>
            <a:r>
              <a:rPr lang="ko-KR" altLang="en-US" dirty="0" err="1"/>
              <a:t>알람설정</a:t>
            </a:r>
            <a:r>
              <a:rPr lang="ko-KR" altLang="en-US" dirty="0"/>
              <a:t> 할 수 있게 해도 </a:t>
            </a:r>
            <a:r>
              <a:rPr lang="ko-KR" altLang="en-US" dirty="0" err="1" smtClean="0"/>
              <a:t>좋을듯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하루 스케줄 적는 </a:t>
            </a:r>
            <a:r>
              <a:rPr lang="ko-KR" altLang="en-US" dirty="0" err="1"/>
              <a:t>어플들은</a:t>
            </a:r>
            <a:r>
              <a:rPr lang="ko-KR" altLang="en-US" dirty="0"/>
              <a:t> 그 일정 시간마다 알림이 </a:t>
            </a:r>
            <a:r>
              <a:rPr lang="ko-KR" altLang="en-US" dirty="0" smtClean="0"/>
              <a:t>오는데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/>
              <a:t>투두메이트는</a:t>
            </a:r>
            <a:r>
              <a:rPr lang="ko-KR" altLang="en-US" dirty="0"/>
              <a:t> 아무래도 해야 할 일만 적는 </a:t>
            </a:r>
            <a:r>
              <a:rPr lang="ko-KR" altLang="en-US" dirty="0" err="1"/>
              <a:t>거다보니까</a:t>
            </a:r>
            <a:r>
              <a:rPr lang="ko-KR" altLang="en-US" dirty="0"/>
              <a:t> 알람설정같은 게 </a:t>
            </a:r>
            <a:r>
              <a:rPr lang="ko-KR" altLang="en-US" dirty="0" smtClean="0"/>
              <a:t>없거든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추가옵션으로 넣어서 </a:t>
            </a:r>
            <a:r>
              <a:rPr lang="en-US" altLang="ko-KR" dirty="0"/>
              <a:t>(</a:t>
            </a:r>
            <a:r>
              <a:rPr lang="ko-KR" altLang="en-US" dirty="0"/>
              <a:t>그 날 어떤 시간에 꼭 해야 하는</a:t>
            </a:r>
            <a:r>
              <a:rPr lang="en-US" altLang="ko-KR" dirty="0"/>
              <a:t>) </a:t>
            </a:r>
            <a:r>
              <a:rPr lang="ko-KR" altLang="en-US" dirty="0"/>
              <a:t>일부 일정은 </a:t>
            </a:r>
            <a:r>
              <a:rPr lang="ko-KR" altLang="en-US" dirty="0" err="1"/>
              <a:t>알람</a:t>
            </a:r>
            <a:r>
              <a:rPr lang="ko-KR" altLang="en-US" dirty="0"/>
              <a:t> 부여할 수 있게 해도 </a:t>
            </a:r>
            <a:r>
              <a:rPr lang="ko-KR" altLang="en-US" dirty="0" err="1" smtClean="0"/>
              <a:t>ㄱㅊ을듯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</a:t>
            </a:r>
            <a:endParaRPr lang="en-US" altLang="ko-KR" dirty="0"/>
          </a:p>
          <a:p>
            <a:r>
              <a:rPr lang="ko-KR" altLang="en-US" dirty="0" smtClean="0"/>
              <a:t>같은 목적 가진 사람들 볼 수 있음 좋겠다</a:t>
            </a:r>
            <a:r>
              <a:rPr lang="en-US" altLang="ko-KR" dirty="0" smtClean="0"/>
              <a:t>(ex </a:t>
            </a:r>
            <a:r>
              <a:rPr lang="ko-KR" altLang="en-US" dirty="0" smtClean="0"/>
              <a:t>목적을 간단한 키워드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넣고 비슷한 사람들의 프로필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나타내기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추천친구</a:t>
            </a:r>
            <a:r>
              <a:rPr lang="ko-KR" altLang="en-US" dirty="0" smtClean="0"/>
              <a:t> 같은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스케줄들 선택적으로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설정 할 수 있게 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 날 어떤 시간에 꼭 해야 하는 일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7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828" y="814556"/>
            <a:ext cx="9408648" cy="58804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2274" y="53163"/>
            <a:ext cx="380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에 없는 코드들이 있음</a:t>
            </a:r>
            <a:endParaRPr lang="en-US" altLang="ko-KR" dirty="0" smtClean="0"/>
          </a:p>
          <a:p>
            <a:r>
              <a:rPr lang="en-US" altLang="ko-KR" dirty="0" err="1" smtClean="0"/>
              <a:t>cds</a:t>
            </a:r>
            <a:r>
              <a:rPr lang="ko-KR" altLang="en-US" dirty="0" smtClean="0"/>
              <a:t>인가로 </a:t>
            </a:r>
            <a:r>
              <a:rPr lang="en-US" altLang="ko-KR" dirty="0" err="1" smtClean="0"/>
              <a:t>cdn</a:t>
            </a:r>
            <a:r>
              <a:rPr lang="ko-KR" altLang="en-US" dirty="0" smtClean="0"/>
              <a:t>으로 받아서 그런가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88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3516" y="2076967"/>
            <a:ext cx="10515600" cy="2351493"/>
          </a:xfrm>
        </p:spPr>
        <p:txBody>
          <a:bodyPr>
            <a:normAutofit/>
          </a:bodyPr>
          <a:lstStyle/>
          <a:p>
            <a:pPr algn="ctr"/>
            <a:r>
              <a:rPr lang="ko-KR" altLang="en-US" sz="10000" dirty="0" err="1" smtClean="0"/>
              <a:t>깃허브</a:t>
            </a:r>
            <a:r>
              <a:rPr lang="ko-KR" altLang="en-US" sz="10000" dirty="0" smtClean="0"/>
              <a:t> 하는 방법</a:t>
            </a:r>
            <a:r>
              <a:rPr lang="en-US" altLang="ko-KR" sz="5000" dirty="0" smtClean="0"/>
              <a:t/>
            </a:r>
            <a:br>
              <a:rPr lang="en-US" altLang="ko-KR" sz="5000" dirty="0" smtClean="0"/>
            </a:br>
            <a:r>
              <a:rPr lang="en-US" altLang="ko-KR" sz="5000" dirty="0"/>
              <a:t/>
            </a:r>
            <a:br>
              <a:rPr lang="en-US" altLang="ko-KR" sz="5000" dirty="0"/>
            </a:br>
            <a:r>
              <a:rPr lang="ko-KR" altLang="en-US" sz="700" dirty="0" smtClean="0">
                <a:solidFill>
                  <a:schemeClr val="bg1">
                    <a:lumMod val="85000"/>
                  </a:schemeClr>
                </a:solidFill>
              </a:rPr>
              <a:t>보고도 못하면 진짜 </a:t>
            </a:r>
            <a:r>
              <a:rPr lang="ko-KR" altLang="en-US" sz="700" dirty="0" err="1" smtClean="0">
                <a:solidFill>
                  <a:schemeClr val="bg1">
                    <a:lumMod val="85000"/>
                  </a:schemeClr>
                </a:solidFill>
              </a:rPr>
              <a:t>개버러지</a:t>
            </a:r>
            <a:r>
              <a:rPr lang="ko-KR" altLang="en-US" sz="7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700" dirty="0" err="1" smtClean="0">
                <a:solidFill>
                  <a:schemeClr val="bg1">
                    <a:lumMod val="85000"/>
                  </a:schemeClr>
                </a:solidFill>
              </a:rPr>
              <a:t>병신새끼임</a:t>
            </a:r>
            <a:endParaRPr lang="ko-KR" altLang="en-US" sz="7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54588" y="561333"/>
            <a:ext cx="6842698" cy="2873838"/>
            <a:chOff x="153525" y="132907"/>
            <a:chExt cx="6842698" cy="287383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525" y="132907"/>
              <a:ext cx="6842698" cy="2873838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잉크 10"/>
                <p14:cNvContentPartPr/>
                <p14:nvPr/>
              </p14:nvContentPartPr>
              <p14:xfrm>
                <a:off x="5340148" y="560185"/>
                <a:ext cx="573480" cy="446760"/>
              </p14:xfrm>
            </p:contentPart>
          </mc:Choice>
          <mc:Fallback xmlns="">
            <p:pic>
              <p:nvPicPr>
                <p:cNvPr id="11" name="잉크 10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16028" y="536065"/>
                  <a:ext cx="621720" cy="49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그룹 21"/>
          <p:cNvGrpSpPr/>
          <p:nvPr/>
        </p:nvGrpSpPr>
        <p:grpSpPr>
          <a:xfrm>
            <a:off x="1736680" y="3054317"/>
            <a:ext cx="5120224" cy="3677779"/>
            <a:chOff x="153525" y="3054317"/>
            <a:chExt cx="5120224" cy="3677779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3525" y="3054317"/>
              <a:ext cx="5120224" cy="3677779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잉크 16"/>
                <p14:cNvContentPartPr/>
                <p14:nvPr/>
              </p14:nvContentPartPr>
              <p14:xfrm>
                <a:off x="190708" y="5418385"/>
                <a:ext cx="436320" cy="599040"/>
              </p14:xfrm>
            </p:contentPart>
          </mc:Choice>
          <mc:Fallback xmlns="">
            <p:pic>
              <p:nvPicPr>
                <p:cNvPr id="17" name="잉크 16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6588" y="5394265"/>
                  <a:ext cx="48456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잉크 18"/>
                <p14:cNvContentPartPr/>
                <p14:nvPr/>
              </p14:nvContentPartPr>
              <p14:xfrm>
                <a:off x="1185748" y="3816025"/>
                <a:ext cx="1263240" cy="838800"/>
              </p14:xfrm>
            </p:contentPart>
          </mc:Choice>
          <mc:Fallback xmlns="">
            <p:pic>
              <p:nvPicPr>
                <p:cNvPr id="19" name="잉크 18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61628" y="3791905"/>
                  <a:ext cx="1311480" cy="88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잉크 20"/>
                <p14:cNvContentPartPr/>
                <p14:nvPr/>
              </p14:nvContentPartPr>
              <p14:xfrm>
                <a:off x="4302988" y="6142705"/>
                <a:ext cx="784440" cy="573480"/>
              </p14:xfrm>
            </p:contentPart>
          </mc:Choice>
          <mc:Fallback xmlns="">
            <p:pic>
              <p:nvPicPr>
                <p:cNvPr id="21" name="잉크 20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78868" y="6118585"/>
                  <a:ext cx="832680" cy="62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그룹 36"/>
          <p:cNvGrpSpPr/>
          <p:nvPr/>
        </p:nvGrpSpPr>
        <p:grpSpPr>
          <a:xfrm>
            <a:off x="6702725" y="73204"/>
            <a:ext cx="5489275" cy="5068708"/>
            <a:chOff x="6702725" y="73204"/>
            <a:chExt cx="5489275" cy="5068708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702725" y="73204"/>
              <a:ext cx="5489275" cy="5068708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9" name="잉크 28"/>
                <p14:cNvContentPartPr/>
                <p14:nvPr/>
              </p14:nvContentPartPr>
              <p14:xfrm>
                <a:off x="7269028" y="721465"/>
                <a:ext cx="349560" cy="23040"/>
              </p14:xfrm>
            </p:contentPart>
          </mc:Choice>
          <mc:Fallback xmlns="">
            <p:pic>
              <p:nvPicPr>
                <p:cNvPr id="29" name="잉크 28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44908" y="697345"/>
                  <a:ext cx="3978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1" name="잉크 30"/>
                <p14:cNvContentPartPr/>
                <p14:nvPr/>
              </p14:nvContentPartPr>
              <p14:xfrm>
                <a:off x="9617668" y="1203145"/>
                <a:ext cx="1669680" cy="36720"/>
              </p14:xfrm>
            </p:contentPart>
          </mc:Choice>
          <mc:Fallback xmlns="">
            <p:pic>
              <p:nvPicPr>
                <p:cNvPr id="31" name="잉크 30"/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593548" y="1179025"/>
                  <a:ext cx="171792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그룹 37"/>
          <p:cNvGrpSpPr/>
          <p:nvPr/>
        </p:nvGrpSpPr>
        <p:grpSpPr>
          <a:xfrm>
            <a:off x="7091846" y="2629605"/>
            <a:ext cx="5051644" cy="4102491"/>
            <a:chOff x="6305972" y="2603579"/>
            <a:chExt cx="5051644" cy="4102491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305972" y="2603579"/>
              <a:ext cx="5051644" cy="410249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4" name="잉크 33"/>
                <p14:cNvContentPartPr/>
                <p14:nvPr/>
              </p14:nvContentPartPr>
              <p14:xfrm>
                <a:off x="6352828" y="2935825"/>
                <a:ext cx="788400" cy="654840"/>
              </p14:xfrm>
            </p:contentPart>
          </mc:Choice>
          <mc:Fallback xmlns="">
            <p:pic>
              <p:nvPicPr>
                <p:cNvPr id="34" name="잉크 33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28708" y="2911705"/>
                  <a:ext cx="836640" cy="70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6" name="잉크 35"/>
                <p14:cNvContentPartPr/>
                <p14:nvPr/>
              </p14:nvContentPartPr>
              <p14:xfrm>
                <a:off x="7577908" y="3764905"/>
                <a:ext cx="823680" cy="360"/>
              </p14:xfrm>
            </p:contentPart>
          </mc:Choice>
          <mc:Fallback xmlns="">
            <p:pic>
              <p:nvPicPr>
                <p:cNvPr id="36" name="잉크 35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53788" y="3740785"/>
                  <a:ext cx="871920" cy="48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extBox 1"/>
          <p:cNvSpPr txBox="1"/>
          <p:nvPr/>
        </p:nvSpPr>
        <p:spPr>
          <a:xfrm>
            <a:off x="0" y="7335"/>
            <a:ext cx="41265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 smtClean="0">
                <a:solidFill>
                  <a:srgbClr val="00B0F0"/>
                </a:solidFill>
              </a:rPr>
              <a:t>깃허브</a:t>
            </a:r>
            <a:r>
              <a:rPr lang="ko-KR" altLang="en-US" sz="3000" b="1" dirty="0" smtClean="0">
                <a:solidFill>
                  <a:srgbClr val="00B0F0"/>
                </a:solidFill>
              </a:rPr>
              <a:t> 갖고 오는 방법</a:t>
            </a:r>
            <a:endParaRPr lang="ko-KR" altLang="en-US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14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66612" y="463646"/>
            <a:ext cx="5338167" cy="3383362"/>
            <a:chOff x="128560" y="-20135"/>
            <a:chExt cx="5338167" cy="3383362"/>
          </a:xfrm>
        </p:grpSpPr>
        <p:grpSp>
          <p:nvGrpSpPr>
            <p:cNvPr id="21" name="그룹 20"/>
            <p:cNvGrpSpPr/>
            <p:nvPr/>
          </p:nvGrpSpPr>
          <p:grpSpPr>
            <a:xfrm>
              <a:off x="128560" y="51981"/>
              <a:ext cx="5338167" cy="3311246"/>
              <a:chOff x="128560" y="51981"/>
              <a:chExt cx="5338167" cy="3311246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560" y="51981"/>
                <a:ext cx="5338167" cy="3311246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4848445" y="515679"/>
                <a:ext cx="40748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b="1" dirty="0" smtClean="0">
                    <a:solidFill>
                      <a:schemeClr val="bg1"/>
                    </a:solidFill>
                  </a:rPr>
                  <a:t>1</a:t>
                </a:r>
                <a:endParaRPr lang="ko-KR" altLang="en-US" sz="3000" b="1" dirty="0">
                  <a:solidFill>
                    <a:schemeClr val="bg1"/>
                  </a:solidFill>
                </a:endParaRPr>
              </a:p>
            </p:txBody>
          </p: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5" name="잉크 34"/>
                <p14:cNvContentPartPr/>
                <p14:nvPr/>
              </p14:nvContentPartPr>
              <p14:xfrm>
                <a:off x="1329388" y="-20135"/>
                <a:ext cx="1074600" cy="1356840"/>
              </p14:xfrm>
            </p:contentPart>
          </mc:Choice>
          <mc:Fallback>
            <p:pic>
              <p:nvPicPr>
                <p:cNvPr id="35" name="잉크 34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05268" y="-44249"/>
                  <a:ext cx="1122840" cy="140506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그룹 17"/>
          <p:cNvGrpSpPr/>
          <p:nvPr/>
        </p:nvGrpSpPr>
        <p:grpSpPr>
          <a:xfrm>
            <a:off x="7760502" y="806416"/>
            <a:ext cx="4033869" cy="2228759"/>
            <a:chOff x="7327145" y="271023"/>
            <a:chExt cx="4033869" cy="222875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27145" y="271023"/>
              <a:ext cx="4033869" cy="22287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497878" y="641497"/>
              <a:ext cx="4074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3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01863" y="3041691"/>
            <a:ext cx="5518689" cy="3619992"/>
            <a:chOff x="6251097" y="2956833"/>
            <a:chExt cx="5518689" cy="361999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51097" y="2956833"/>
              <a:ext cx="5518689" cy="361999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769008" y="3007242"/>
              <a:ext cx="4074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3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255929" y="2707123"/>
            <a:ext cx="2375784" cy="3901167"/>
            <a:chOff x="2346981" y="2871772"/>
            <a:chExt cx="2375784" cy="390116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46981" y="2871772"/>
              <a:ext cx="2375784" cy="390116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155556" y="3086228"/>
              <a:ext cx="4074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 smtClean="0">
                  <a:solidFill>
                    <a:schemeClr val="bg1"/>
                  </a:solidFill>
                </a:rPr>
                <a:t>4</a:t>
              </a:r>
              <a:endParaRPr lang="ko-KR" altLang="en-US" sz="3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631713" y="3363227"/>
            <a:ext cx="4554923" cy="3224953"/>
            <a:chOff x="7631713" y="2042232"/>
            <a:chExt cx="4554923" cy="3224953"/>
          </a:xfrm>
        </p:grpSpPr>
        <p:grpSp>
          <p:nvGrpSpPr>
            <p:cNvPr id="20" name="그룹 19"/>
            <p:cNvGrpSpPr/>
            <p:nvPr/>
          </p:nvGrpSpPr>
          <p:grpSpPr>
            <a:xfrm>
              <a:off x="7631713" y="2042232"/>
              <a:ext cx="4554923" cy="3207732"/>
              <a:chOff x="7920484" y="2996301"/>
              <a:chExt cx="4382563" cy="3086350"/>
            </a:xfrm>
          </p:grpSpPr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20484" y="2996301"/>
                <a:ext cx="4382563" cy="3086350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1566745" y="3359033"/>
                <a:ext cx="40748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b="1" dirty="0" smtClean="0">
                    <a:solidFill>
                      <a:schemeClr val="bg1"/>
                    </a:solidFill>
                  </a:rPr>
                  <a:t>5</a:t>
                </a:r>
                <a:endParaRPr lang="ko-KR" altLang="en-US" sz="3000" b="1" dirty="0">
                  <a:solidFill>
                    <a:schemeClr val="bg1"/>
                  </a:solidFill>
                </a:endParaRPr>
              </a:p>
            </p:txBody>
          </p: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3" name="잉크 22"/>
                <p14:cNvContentPartPr/>
                <p14:nvPr/>
              </p14:nvContentPartPr>
              <p14:xfrm>
                <a:off x="11020948" y="4914025"/>
                <a:ext cx="376920" cy="353160"/>
              </p14:xfrm>
            </p:contentPart>
          </mc:Choice>
          <mc:Fallback>
            <p:pic>
              <p:nvPicPr>
                <p:cNvPr id="23" name="잉크 22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996828" y="4889905"/>
                  <a:ext cx="425160" cy="40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잉크 26"/>
              <p14:cNvContentPartPr/>
              <p14:nvPr/>
            </p14:nvContentPartPr>
            <p14:xfrm>
              <a:off x="5804188" y="5368705"/>
              <a:ext cx="1458360" cy="1278720"/>
            </p14:xfrm>
          </p:contentPart>
        </mc:Choice>
        <mc:Fallback xmlns="">
          <p:pic>
            <p:nvPicPr>
              <p:cNvPr id="27" name="잉크 2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80068" y="5344585"/>
                <a:ext cx="1506600" cy="13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1" name="잉크 30"/>
              <p14:cNvContentPartPr/>
              <p14:nvPr/>
            </p14:nvContentPartPr>
            <p14:xfrm>
              <a:off x="2180428" y="3067945"/>
              <a:ext cx="1118160" cy="2348640"/>
            </p14:xfrm>
          </p:contentPart>
        </mc:Choice>
        <mc:Fallback>
          <p:pic>
            <p:nvPicPr>
              <p:cNvPr id="31" name="잉크 3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56308" y="3043825"/>
                <a:ext cx="1166400" cy="239688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/>
          <p:cNvSpPr txBox="1"/>
          <p:nvPr/>
        </p:nvSpPr>
        <p:spPr>
          <a:xfrm>
            <a:off x="0" y="7335"/>
            <a:ext cx="62306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 smtClean="0">
                <a:solidFill>
                  <a:srgbClr val="00B0F0"/>
                </a:solidFill>
              </a:rPr>
              <a:t>브랜치</a:t>
            </a:r>
            <a:r>
              <a:rPr lang="ko-KR" altLang="en-US" sz="3000" b="1" dirty="0" smtClean="0">
                <a:solidFill>
                  <a:srgbClr val="00B0F0"/>
                </a:solidFill>
              </a:rPr>
              <a:t> 생성해서 </a:t>
            </a:r>
            <a:r>
              <a:rPr lang="en-US" altLang="ko-KR" sz="3000" b="1" dirty="0" smtClean="0">
                <a:solidFill>
                  <a:srgbClr val="00B0F0"/>
                </a:solidFill>
              </a:rPr>
              <a:t>commit</a:t>
            </a:r>
            <a:r>
              <a:rPr lang="ko-KR" altLang="en-US" sz="3000" b="1" dirty="0" smtClean="0">
                <a:solidFill>
                  <a:srgbClr val="00B0F0"/>
                </a:solidFill>
              </a:rPr>
              <a:t>하는 방법</a:t>
            </a:r>
            <a:endParaRPr lang="ko-KR" altLang="en-US" sz="3000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16437" y="3951430"/>
            <a:ext cx="2499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chemeClr val="bg1">
                    <a:lumMod val="85000"/>
                  </a:schemeClr>
                </a:solidFill>
              </a:rPr>
              <a:t>commit and anyway push </a:t>
            </a:r>
          </a:p>
          <a:p>
            <a:r>
              <a:rPr lang="ko-KR" altLang="en-US" sz="1500" dirty="0" smtClean="0">
                <a:solidFill>
                  <a:schemeClr val="bg1">
                    <a:lumMod val="85000"/>
                  </a:schemeClr>
                </a:solidFill>
              </a:rPr>
              <a:t>뜰 수도 </a:t>
            </a:r>
            <a:r>
              <a:rPr lang="ko-KR" altLang="en-US" sz="1500" dirty="0" err="1" smtClean="0">
                <a:solidFill>
                  <a:schemeClr val="bg1">
                    <a:lumMod val="85000"/>
                  </a:schemeClr>
                </a:solidFill>
              </a:rPr>
              <a:t>있을텐데</a:t>
            </a:r>
            <a:r>
              <a:rPr lang="ko-KR" altLang="en-US" sz="1500" dirty="0" smtClean="0">
                <a:solidFill>
                  <a:schemeClr val="bg1">
                    <a:lumMod val="85000"/>
                  </a:schemeClr>
                </a:solidFill>
              </a:rPr>
              <a:t> 항상 </a:t>
            </a:r>
            <a:endParaRPr lang="en-US" altLang="ko-KR" sz="15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1500" dirty="0" smtClean="0">
                <a:solidFill>
                  <a:schemeClr val="bg1">
                    <a:lumMod val="85000"/>
                  </a:schemeClr>
                </a:solidFill>
              </a:rPr>
              <a:t>할거냐 그거 물어보는 </a:t>
            </a:r>
            <a:endParaRPr lang="en-US" altLang="ko-KR" sz="15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1500" dirty="0" smtClean="0">
                <a:solidFill>
                  <a:schemeClr val="bg1">
                    <a:lumMod val="85000"/>
                  </a:schemeClr>
                </a:solidFill>
              </a:rPr>
              <a:t>거니까 걍 해</a:t>
            </a:r>
            <a:endParaRPr lang="ko-KR" alt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27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63726" y="593303"/>
            <a:ext cx="8573174" cy="3358993"/>
            <a:chOff x="100941" y="40409"/>
            <a:chExt cx="8573174" cy="335899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941" y="40409"/>
              <a:ext cx="8573174" cy="3358993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잉크 6"/>
                <p14:cNvContentPartPr/>
                <p14:nvPr/>
              </p14:nvContentPartPr>
              <p14:xfrm>
                <a:off x="637468" y="2173345"/>
                <a:ext cx="1143000" cy="465480"/>
              </p14:xfrm>
            </p:contentPart>
          </mc:Choice>
          <mc:Fallback xmlns="">
            <p:pic>
              <p:nvPicPr>
                <p:cNvPr id="7" name="잉크 6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3348" y="2149225"/>
                  <a:ext cx="1191240" cy="51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그룹 10"/>
          <p:cNvGrpSpPr/>
          <p:nvPr/>
        </p:nvGrpSpPr>
        <p:grpSpPr>
          <a:xfrm>
            <a:off x="5394860" y="2678587"/>
            <a:ext cx="6643569" cy="4018441"/>
            <a:chOff x="5394860" y="2678587"/>
            <a:chExt cx="6643569" cy="401844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94860" y="2678587"/>
              <a:ext cx="6643569" cy="401844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잉크 8"/>
                <p14:cNvContentPartPr/>
                <p14:nvPr/>
              </p14:nvContentPartPr>
              <p14:xfrm>
                <a:off x="6298108" y="5824105"/>
                <a:ext cx="1081800" cy="734040"/>
              </p14:xfrm>
            </p:contentPart>
          </mc:Choice>
          <mc:Fallback xmlns="">
            <p:pic>
              <p:nvPicPr>
                <p:cNvPr id="9" name="잉크 8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73988" y="5799985"/>
                  <a:ext cx="1130040" cy="782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TextBox 7"/>
          <p:cNvSpPr txBox="1"/>
          <p:nvPr/>
        </p:nvSpPr>
        <p:spPr>
          <a:xfrm>
            <a:off x="0" y="7335"/>
            <a:ext cx="62306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rgbClr val="00B0F0"/>
                </a:solidFill>
              </a:rPr>
              <a:t>팀장이 </a:t>
            </a:r>
            <a:r>
              <a:rPr lang="ko-KR" altLang="en-US" sz="3000" b="1" dirty="0" err="1" smtClean="0">
                <a:solidFill>
                  <a:srgbClr val="00B0F0"/>
                </a:solidFill>
              </a:rPr>
              <a:t>합칠때</a:t>
            </a:r>
            <a:endParaRPr lang="ko-KR" altLang="en-US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1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6164</TotalTime>
  <Words>333</Words>
  <Application>Microsoft Office PowerPoint</Application>
  <PresentationFormat>와이드스크린</PresentationFormat>
  <Paragraphs>67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한컴 말랑말랑 Bold</vt:lpstr>
      <vt:lpstr>함초롬바탕</vt:lpstr>
      <vt:lpstr>Arial</vt:lpstr>
      <vt:lpstr>Office 테마</vt:lpstr>
      <vt:lpstr>투두두두두리스트</vt:lpstr>
      <vt:lpstr>PowerPoint 프레젠테이션</vt:lpstr>
      <vt:lpstr>PowerPoint 프레젠테이션</vt:lpstr>
      <vt:lpstr>PowerPoint 프레젠테이션</vt:lpstr>
      <vt:lpstr>PowerPoint 프레젠테이션</vt:lpstr>
      <vt:lpstr>깃허브 하는 방법  보고도 못하면 진짜 개버러지 병신새끼임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투두두두두리스트</dc:title>
  <dc:creator>김다빈</dc:creator>
  <cp:lastModifiedBy>김다빈</cp:lastModifiedBy>
  <cp:revision>36</cp:revision>
  <dcterms:created xsi:type="dcterms:W3CDTF">2024-08-02T07:51:52Z</dcterms:created>
  <dcterms:modified xsi:type="dcterms:W3CDTF">2024-08-09T15:31:47Z</dcterms:modified>
</cp:coreProperties>
</file>