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5796B-A0EC-1886-EFB6-29F00C5775D0}" v="1104" dt="2025-01-12T00:16:23.610"/>
    <p1510:client id="{E8328429-43C5-CBD5-3319-B0B1AF25433E}" v="49" dt="2025-01-11T22:12:50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in altunsoy" userId="57e6e285f1e3f473" providerId="Windows Live" clId="Web-{E8328429-43C5-CBD5-3319-B0B1AF25433E}"/>
    <pc:docChg chg="modSld">
      <pc:chgData name="yasin altunsoy" userId="57e6e285f1e3f473" providerId="Windows Live" clId="Web-{E8328429-43C5-CBD5-3319-B0B1AF25433E}" dt="2025-01-11T22:12:50.745" v="50"/>
      <pc:docMkLst>
        <pc:docMk/>
      </pc:docMkLst>
      <pc:sldChg chg="addSp delSp modSp">
        <pc:chgData name="yasin altunsoy" userId="57e6e285f1e3f473" providerId="Windows Live" clId="Web-{E8328429-43C5-CBD5-3319-B0B1AF25433E}" dt="2025-01-11T22:12:50.745" v="50"/>
        <pc:sldMkLst>
          <pc:docMk/>
          <pc:sldMk cId="1674425800" sldId="256"/>
        </pc:sldMkLst>
        <pc:spChg chg="del mod">
          <ac:chgData name="yasin altunsoy" userId="57e6e285f1e3f473" providerId="Windows Live" clId="Web-{E8328429-43C5-CBD5-3319-B0B1AF25433E}" dt="2025-01-11T22:11:39.113" v="18"/>
          <ac:spMkLst>
            <pc:docMk/>
            <pc:sldMk cId="1674425800" sldId="256"/>
            <ac:spMk id="2" creationId="{00000000-0000-0000-0000-000000000000}"/>
          </ac:spMkLst>
        </pc:spChg>
        <pc:spChg chg="del mod">
          <ac:chgData name="yasin altunsoy" userId="57e6e285f1e3f473" providerId="Windows Live" clId="Web-{E8328429-43C5-CBD5-3319-B0B1AF25433E}" dt="2025-01-11T22:12:50.745" v="50"/>
          <ac:spMkLst>
            <pc:docMk/>
            <pc:sldMk cId="1674425800" sldId="256"/>
            <ac:spMk id="3" creationId="{00000000-0000-0000-0000-000000000000}"/>
          </ac:spMkLst>
        </pc:spChg>
        <pc:spChg chg="add del mod">
          <ac:chgData name="yasin altunsoy" userId="57e6e285f1e3f473" providerId="Windows Live" clId="Web-{E8328429-43C5-CBD5-3319-B0B1AF25433E}" dt="2025-01-11T22:12:31.448" v="38"/>
          <ac:spMkLst>
            <pc:docMk/>
            <pc:sldMk cId="1674425800" sldId="256"/>
            <ac:spMk id="5" creationId="{0A4A9D43-89B4-4050-FB79-C38A02E2D164}"/>
          </ac:spMkLst>
        </pc:spChg>
        <pc:spChg chg="add del mod">
          <ac:chgData name="yasin altunsoy" userId="57e6e285f1e3f473" providerId="Windows Live" clId="Web-{E8328429-43C5-CBD5-3319-B0B1AF25433E}" dt="2025-01-11T22:12:37.182" v="39"/>
          <ac:spMkLst>
            <pc:docMk/>
            <pc:sldMk cId="1674425800" sldId="256"/>
            <ac:spMk id="7" creationId="{40F3DC88-D74D-113C-F3AD-E80115ED5B2A}"/>
          </ac:spMkLst>
        </pc:spChg>
        <pc:spChg chg="add mod">
          <ac:chgData name="yasin altunsoy" userId="57e6e285f1e3f473" providerId="Windows Live" clId="Web-{E8328429-43C5-CBD5-3319-B0B1AF25433E}" dt="2025-01-11T22:12:50.745" v="50"/>
          <ac:spMkLst>
            <pc:docMk/>
            <pc:sldMk cId="1674425800" sldId="256"/>
            <ac:spMk id="9" creationId="{BA642AB2-FD54-1CAD-B015-3E9CD29840D3}"/>
          </ac:spMkLst>
        </pc:spChg>
      </pc:sldChg>
    </pc:docChg>
  </pc:docChgLst>
  <pc:docChgLst>
    <pc:chgData name="yasin altunsoy" userId="57e6e285f1e3f473" providerId="Windows Live" clId="Web-{23A5796B-A0EC-1886-EFB6-29F00C5775D0}"/>
    <pc:docChg chg="addSld delSld modSld">
      <pc:chgData name="yasin altunsoy" userId="57e6e285f1e3f473" providerId="Windows Live" clId="Web-{23A5796B-A0EC-1886-EFB6-29F00C5775D0}" dt="2025-01-12T00:16:23.610" v="737" actId="1076"/>
      <pc:docMkLst>
        <pc:docMk/>
      </pc:docMkLst>
      <pc:sldChg chg="addSp delSp modSp">
        <pc:chgData name="yasin altunsoy" userId="57e6e285f1e3f473" providerId="Windows Live" clId="Web-{23A5796B-A0EC-1886-EFB6-29F00C5775D0}" dt="2025-01-11T22:52:05.898" v="275" actId="1076"/>
        <pc:sldMkLst>
          <pc:docMk/>
          <pc:sldMk cId="1674425800" sldId="256"/>
        </pc:sldMkLst>
        <pc:spChg chg="add mod topLvl">
          <ac:chgData name="yasin altunsoy" userId="57e6e285f1e3f473" providerId="Windows Live" clId="Web-{23A5796B-A0EC-1886-EFB6-29F00C5775D0}" dt="2025-01-11T22:51:01.319" v="245" actId="1076"/>
          <ac:spMkLst>
            <pc:docMk/>
            <pc:sldMk cId="1674425800" sldId="256"/>
            <ac:spMk id="2" creationId="{31F09688-D688-BBD5-DEF4-9462D0F1A203}"/>
          </ac:spMkLst>
        </pc:spChg>
        <pc:spChg chg="add del mod topLvl">
          <ac:chgData name="yasin altunsoy" userId="57e6e285f1e3f473" providerId="Windows Live" clId="Web-{23A5796B-A0EC-1886-EFB6-29F00C5775D0}" dt="2025-01-11T22:50:55.678" v="244"/>
          <ac:spMkLst>
            <pc:docMk/>
            <pc:sldMk cId="1674425800" sldId="256"/>
            <ac:spMk id="3" creationId="{DE56190D-0D97-2EF3-593D-E3A7477DBD21}"/>
          </ac:spMkLst>
        </pc:spChg>
        <pc:spChg chg="add del mod">
          <ac:chgData name="yasin altunsoy" userId="57e6e285f1e3f473" providerId="Windows Live" clId="Web-{23A5796B-A0EC-1886-EFB6-29F00C5775D0}" dt="2025-01-11T22:42:33.727" v="138"/>
          <ac:spMkLst>
            <pc:docMk/>
            <pc:sldMk cId="1674425800" sldId="256"/>
            <ac:spMk id="5" creationId="{EA4365BA-76A9-9937-47B6-6D45C475E298}"/>
          </ac:spMkLst>
        </pc:spChg>
        <pc:spChg chg="add mod">
          <ac:chgData name="yasin altunsoy" userId="57e6e285f1e3f473" providerId="Windows Live" clId="Web-{23A5796B-A0EC-1886-EFB6-29F00C5775D0}" dt="2025-01-11T22:43:43.948" v="157" actId="20577"/>
          <ac:spMkLst>
            <pc:docMk/>
            <pc:sldMk cId="1674425800" sldId="256"/>
            <ac:spMk id="6" creationId="{288BC893-6AF9-C469-5348-30A3843E868E}"/>
          </ac:spMkLst>
        </pc:spChg>
        <pc:spChg chg="add mod">
          <ac:chgData name="yasin altunsoy" userId="57e6e285f1e3f473" providerId="Windows Live" clId="Web-{23A5796B-A0EC-1886-EFB6-29F00C5775D0}" dt="2025-01-11T22:49:14.941" v="210" actId="20577"/>
          <ac:spMkLst>
            <pc:docMk/>
            <pc:sldMk cId="1674425800" sldId="256"/>
            <ac:spMk id="7" creationId="{88680B9A-530E-98F7-85A4-0F131AAF271D}"/>
          </ac:spMkLst>
        </pc:spChg>
        <pc:spChg chg="mod">
          <ac:chgData name="yasin altunsoy" userId="57e6e285f1e3f473" providerId="Windows Live" clId="Web-{23A5796B-A0EC-1886-EFB6-29F00C5775D0}" dt="2025-01-11T22:13:23.145" v="17" actId="1076"/>
          <ac:spMkLst>
            <pc:docMk/>
            <pc:sldMk cId="1674425800" sldId="256"/>
            <ac:spMk id="9" creationId="{BA642AB2-FD54-1CAD-B015-3E9CD29840D3}"/>
          </ac:spMkLst>
        </pc:spChg>
        <pc:spChg chg="add mod">
          <ac:chgData name="yasin altunsoy" userId="57e6e285f1e3f473" providerId="Windows Live" clId="Web-{23A5796B-A0EC-1886-EFB6-29F00C5775D0}" dt="2025-01-11T22:52:05.898" v="275" actId="1076"/>
          <ac:spMkLst>
            <pc:docMk/>
            <pc:sldMk cId="1674425800" sldId="256"/>
            <ac:spMk id="10" creationId="{C49ABCA1-E8D3-640C-FCA4-81BF43EC5DE2}"/>
          </ac:spMkLst>
        </pc:spChg>
        <pc:grpChg chg="add del mod">
          <ac:chgData name="yasin altunsoy" userId="57e6e285f1e3f473" providerId="Windows Live" clId="Web-{23A5796B-A0EC-1886-EFB6-29F00C5775D0}" dt="2025-01-11T22:50:53.850" v="243"/>
          <ac:grpSpMkLst>
            <pc:docMk/>
            <pc:sldMk cId="1674425800" sldId="256"/>
            <ac:grpSpMk id="4" creationId="{C6FFA9EE-F426-D520-85B9-F477473B9BE1}"/>
          </ac:grpSpMkLst>
        </pc:grpChg>
        <pc:grpChg chg="add mod">
          <ac:chgData name="yasin altunsoy" userId="57e6e285f1e3f473" providerId="Windows Live" clId="Web-{23A5796B-A0EC-1886-EFB6-29F00C5775D0}" dt="2025-01-11T22:45:57.701" v="176" actId="1076"/>
          <ac:grpSpMkLst>
            <pc:docMk/>
            <pc:sldMk cId="1674425800" sldId="256"/>
            <ac:grpSpMk id="8" creationId="{DE6A3285-0E90-E00B-448C-98A0C35BBC5B}"/>
          </ac:grpSpMkLst>
        </pc:grpChg>
      </pc:sldChg>
      <pc:sldChg chg="addSp delSp modSp new">
        <pc:chgData name="yasin altunsoy" userId="57e6e285f1e3f473" providerId="Windows Live" clId="Web-{23A5796B-A0EC-1886-EFB6-29F00C5775D0}" dt="2025-01-11T23:06:00.458" v="576" actId="20577"/>
        <pc:sldMkLst>
          <pc:docMk/>
          <pc:sldMk cId="4137745588" sldId="257"/>
        </pc:sldMkLst>
        <pc:spChg chg="del">
          <ac:chgData name="yasin altunsoy" userId="57e6e285f1e3f473" providerId="Windows Live" clId="Web-{23A5796B-A0EC-1886-EFB6-29F00C5775D0}" dt="2025-01-11T22:47:42.001" v="184"/>
          <ac:spMkLst>
            <pc:docMk/>
            <pc:sldMk cId="4137745588" sldId="257"/>
            <ac:spMk id="2" creationId="{5C98EC6D-EF73-A057-36D5-4D417CD0E187}"/>
          </ac:spMkLst>
        </pc:spChg>
        <pc:spChg chg="del">
          <ac:chgData name="yasin altunsoy" userId="57e6e285f1e3f473" providerId="Windows Live" clId="Web-{23A5796B-A0EC-1886-EFB6-29F00C5775D0}" dt="2025-01-11T22:47:43.360" v="185"/>
          <ac:spMkLst>
            <pc:docMk/>
            <pc:sldMk cId="4137745588" sldId="257"/>
            <ac:spMk id="3" creationId="{3DF15740-D5D6-8CFD-4197-D5447CDA5852}"/>
          </ac:spMkLst>
        </pc:spChg>
        <pc:spChg chg="add mod">
          <ac:chgData name="yasin altunsoy" userId="57e6e285f1e3f473" providerId="Windows Live" clId="Web-{23A5796B-A0EC-1886-EFB6-29F00C5775D0}" dt="2025-01-11T23:05:35.785" v="565" actId="1076"/>
          <ac:spMkLst>
            <pc:docMk/>
            <pc:sldMk cId="4137745588" sldId="257"/>
            <ac:spMk id="4" creationId="{72AA35B7-F0FA-A526-E7D1-DCD374D51505}"/>
          </ac:spMkLst>
        </pc:spChg>
        <pc:spChg chg="add mod">
          <ac:chgData name="yasin altunsoy" userId="57e6e285f1e3f473" providerId="Windows Live" clId="Web-{23A5796B-A0EC-1886-EFB6-29F00C5775D0}" dt="2025-01-11T23:06:00.458" v="576" actId="20577"/>
          <ac:spMkLst>
            <pc:docMk/>
            <pc:sldMk cId="4137745588" sldId="257"/>
            <ac:spMk id="5" creationId="{9C029A15-507E-8FD6-E910-8391EB724B65}"/>
          </ac:spMkLst>
        </pc:spChg>
      </pc:sldChg>
      <pc:sldChg chg="modSp new del">
        <pc:chgData name="yasin altunsoy" userId="57e6e285f1e3f473" providerId="Windows Live" clId="Web-{23A5796B-A0EC-1886-EFB6-29F00C5775D0}" dt="2025-01-11T22:58:52.244" v="416"/>
        <pc:sldMkLst>
          <pc:docMk/>
          <pc:sldMk cId="113082217" sldId="258"/>
        </pc:sldMkLst>
        <pc:spChg chg="mod">
          <ac:chgData name="yasin altunsoy" userId="57e6e285f1e3f473" providerId="Windows Live" clId="Web-{23A5796B-A0EC-1886-EFB6-29F00C5775D0}" dt="2025-01-11T22:58:50.212" v="415" actId="20577"/>
          <ac:spMkLst>
            <pc:docMk/>
            <pc:sldMk cId="113082217" sldId="258"/>
            <ac:spMk id="2" creationId="{9C0FD8BE-6EED-33CC-28F3-E9FFD661A74F}"/>
          </ac:spMkLst>
        </pc:spChg>
      </pc:sldChg>
      <pc:sldChg chg="addSp delSp modSp new del">
        <pc:chgData name="yasin altunsoy" userId="57e6e285f1e3f473" providerId="Windows Live" clId="Web-{23A5796B-A0EC-1886-EFB6-29F00C5775D0}" dt="2025-01-11T23:06:01.286" v="577"/>
        <pc:sldMkLst>
          <pc:docMk/>
          <pc:sldMk cId="1016923539" sldId="258"/>
        </pc:sldMkLst>
        <pc:spChg chg="del">
          <ac:chgData name="yasin altunsoy" userId="57e6e285f1e3f473" providerId="Windows Live" clId="Web-{23A5796B-A0EC-1886-EFB6-29F00C5775D0}" dt="2025-01-11T22:59:02.634" v="419"/>
          <ac:spMkLst>
            <pc:docMk/>
            <pc:sldMk cId="1016923539" sldId="258"/>
            <ac:spMk id="2" creationId="{0E7D0EAB-2D1A-F43E-7716-0F7E093B37E1}"/>
          </ac:spMkLst>
        </pc:spChg>
        <pc:spChg chg="del mod">
          <ac:chgData name="yasin altunsoy" userId="57e6e285f1e3f473" providerId="Windows Live" clId="Web-{23A5796B-A0EC-1886-EFB6-29F00C5775D0}" dt="2025-01-11T23:05:47.067" v="569"/>
          <ac:spMkLst>
            <pc:docMk/>
            <pc:sldMk cId="1016923539" sldId="258"/>
            <ac:spMk id="3" creationId="{0D782FD7-A379-8662-1C4D-8E5CE61869EC}"/>
          </ac:spMkLst>
        </pc:spChg>
        <pc:spChg chg="add del mod">
          <ac:chgData name="yasin altunsoy" userId="57e6e285f1e3f473" providerId="Windows Live" clId="Web-{23A5796B-A0EC-1886-EFB6-29F00C5775D0}" dt="2025-01-11T23:05:45.614" v="568"/>
          <ac:spMkLst>
            <pc:docMk/>
            <pc:sldMk cId="1016923539" sldId="258"/>
            <ac:spMk id="4" creationId="{045E7F80-0074-B365-5267-6A117CC41911}"/>
          </ac:spMkLst>
        </pc:spChg>
      </pc:sldChg>
      <pc:sldChg chg="modSp add replId">
        <pc:chgData name="yasin altunsoy" userId="57e6e285f1e3f473" providerId="Windows Live" clId="Web-{23A5796B-A0EC-1886-EFB6-29F00C5775D0}" dt="2025-01-11T23:05:55.192" v="573" actId="20577"/>
        <pc:sldMkLst>
          <pc:docMk/>
          <pc:sldMk cId="215732066" sldId="259"/>
        </pc:sldMkLst>
        <pc:spChg chg="mod">
          <ac:chgData name="yasin altunsoy" userId="57e6e285f1e3f473" providerId="Windows Live" clId="Web-{23A5796B-A0EC-1886-EFB6-29F00C5775D0}" dt="2025-01-11T23:05:25.910" v="563" actId="1076"/>
          <ac:spMkLst>
            <pc:docMk/>
            <pc:sldMk cId="215732066" sldId="259"/>
            <ac:spMk id="4" creationId="{72AA35B7-F0FA-A526-E7D1-DCD374D51505}"/>
          </ac:spMkLst>
        </pc:spChg>
        <pc:spChg chg="mod">
          <ac:chgData name="yasin altunsoy" userId="57e6e285f1e3f473" providerId="Windows Live" clId="Web-{23A5796B-A0EC-1886-EFB6-29F00C5775D0}" dt="2025-01-11T23:05:55.192" v="573" actId="20577"/>
          <ac:spMkLst>
            <pc:docMk/>
            <pc:sldMk cId="215732066" sldId="259"/>
            <ac:spMk id="5" creationId="{9C029A15-507E-8FD6-E910-8391EB724B65}"/>
          </ac:spMkLst>
        </pc:spChg>
      </pc:sldChg>
      <pc:sldChg chg="modSp add replId">
        <pc:chgData name="yasin altunsoy" userId="57e6e285f1e3f473" providerId="Windows Live" clId="Web-{23A5796B-A0EC-1886-EFB6-29F00C5775D0}" dt="2025-01-11T23:07:43.914" v="638" actId="20577"/>
        <pc:sldMkLst>
          <pc:docMk/>
          <pc:sldMk cId="2922593626" sldId="260"/>
        </pc:sldMkLst>
        <pc:spChg chg="mod">
          <ac:chgData name="yasin altunsoy" userId="57e6e285f1e3f473" providerId="Windows Live" clId="Web-{23A5796B-A0EC-1886-EFB6-29F00C5775D0}" dt="2025-01-11T23:06:23.959" v="591" actId="1076"/>
          <ac:spMkLst>
            <pc:docMk/>
            <pc:sldMk cId="2922593626" sldId="260"/>
            <ac:spMk id="4" creationId="{72AA35B7-F0FA-A526-E7D1-DCD374D51505}"/>
          </ac:spMkLst>
        </pc:spChg>
        <pc:spChg chg="mod">
          <ac:chgData name="yasin altunsoy" userId="57e6e285f1e3f473" providerId="Windows Live" clId="Web-{23A5796B-A0EC-1886-EFB6-29F00C5775D0}" dt="2025-01-11T23:07:43.914" v="638" actId="20577"/>
          <ac:spMkLst>
            <pc:docMk/>
            <pc:sldMk cId="2922593626" sldId="260"/>
            <ac:spMk id="5" creationId="{9C029A15-507E-8FD6-E910-8391EB724B65}"/>
          </ac:spMkLst>
        </pc:spChg>
      </pc:sldChg>
      <pc:sldChg chg="modSp add replId">
        <pc:chgData name="yasin altunsoy" userId="57e6e285f1e3f473" providerId="Windows Live" clId="Web-{23A5796B-A0EC-1886-EFB6-29F00C5775D0}" dt="2025-01-11T23:42:58.009" v="730" actId="20577"/>
        <pc:sldMkLst>
          <pc:docMk/>
          <pc:sldMk cId="2691778744" sldId="261"/>
        </pc:sldMkLst>
        <pc:spChg chg="mod">
          <ac:chgData name="yasin altunsoy" userId="57e6e285f1e3f473" providerId="Windows Live" clId="Web-{23A5796B-A0EC-1886-EFB6-29F00C5775D0}" dt="2025-01-11T23:09:54.839" v="689" actId="1076"/>
          <ac:spMkLst>
            <pc:docMk/>
            <pc:sldMk cId="2691778744" sldId="261"/>
            <ac:spMk id="4" creationId="{72AA35B7-F0FA-A526-E7D1-DCD374D51505}"/>
          </ac:spMkLst>
        </pc:spChg>
        <pc:spChg chg="mod">
          <ac:chgData name="yasin altunsoy" userId="57e6e285f1e3f473" providerId="Windows Live" clId="Web-{23A5796B-A0EC-1886-EFB6-29F00C5775D0}" dt="2025-01-11T23:42:58.009" v="730" actId="20577"/>
          <ac:spMkLst>
            <pc:docMk/>
            <pc:sldMk cId="2691778744" sldId="261"/>
            <ac:spMk id="5" creationId="{9C029A15-507E-8FD6-E910-8391EB724B65}"/>
          </ac:spMkLst>
        </pc:spChg>
      </pc:sldChg>
      <pc:sldChg chg="addSp delSp modSp new">
        <pc:chgData name="yasin altunsoy" userId="57e6e285f1e3f473" providerId="Windows Live" clId="Web-{23A5796B-A0EC-1886-EFB6-29F00C5775D0}" dt="2025-01-11T23:40:02.732" v="724" actId="20577"/>
        <pc:sldMkLst>
          <pc:docMk/>
          <pc:sldMk cId="4108661085" sldId="262"/>
        </pc:sldMkLst>
        <pc:spChg chg="mod">
          <ac:chgData name="yasin altunsoy" userId="57e6e285f1e3f473" providerId="Windows Live" clId="Web-{23A5796B-A0EC-1886-EFB6-29F00C5775D0}" dt="2025-01-11T23:40:02.732" v="724" actId="20577"/>
          <ac:spMkLst>
            <pc:docMk/>
            <pc:sldMk cId="4108661085" sldId="262"/>
            <ac:spMk id="2" creationId="{6932C578-AA9C-7B1E-C3D3-902DFC3D3888}"/>
          </ac:spMkLst>
        </pc:spChg>
        <pc:spChg chg="del">
          <ac:chgData name="yasin altunsoy" userId="57e6e285f1e3f473" providerId="Windows Live" clId="Web-{23A5796B-A0EC-1886-EFB6-29F00C5775D0}" dt="2025-01-11T23:37:40.160" v="691"/>
          <ac:spMkLst>
            <pc:docMk/>
            <pc:sldMk cId="4108661085" sldId="262"/>
            <ac:spMk id="3" creationId="{246DF85E-CE4E-785A-F7E5-13F9F07DDEFC}"/>
          </ac:spMkLst>
        </pc:spChg>
        <pc:picChg chg="add mod ord">
          <ac:chgData name="yasin altunsoy" userId="57e6e285f1e3f473" providerId="Windows Live" clId="Web-{23A5796B-A0EC-1886-EFB6-29F00C5775D0}" dt="2025-01-11T23:39:42.496" v="720" actId="14100"/>
          <ac:picMkLst>
            <pc:docMk/>
            <pc:sldMk cId="4108661085" sldId="262"/>
            <ac:picMk id="4" creationId="{B708ECC6-1F19-2014-4E33-6898F4565023}"/>
          </ac:picMkLst>
        </pc:picChg>
      </pc:sldChg>
      <pc:sldChg chg="addSp delSp modSp new">
        <pc:chgData name="yasin altunsoy" userId="57e6e285f1e3f473" providerId="Windows Live" clId="Web-{23A5796B-A0EC-1886-EFB6-29F00C5775D0}" dt="2025-01-12T00:16:23.610" v="737" actId="1076"/>
        <pc:sldMkLst>
          <pc:docMk/>
          <pc:sldMk cId="3841023665" sldId="263"/>
        </pc:sldMkLst>
        <pc:spChg chg="del">
          <ac:chgData name="yasin altunsoy" userId="57e6e285f1e3f473" providerId="Windows Live" clId="Web-{23A5796B-A0EC-1886-EFB6-29F00C5775D0}" dt="2025-01-12T00:16:10.344" v="733"/>
          <ac:spMkLst>
            <pc:docMk/>
            <pc:sldMk cId="3841023665" sldId="263"/>
            <ac:spMk id="2" creationId="{C8DE9E4A-BF4E-C752-ADAC-81BFF14CEEC9}"/>
          </ac:spMkLst>
        </pc:spChg>
        <pc:spChg chg="del">
          <ac:chgData name="yasin altunsoy" userId="57e6e285f1e3f473" providerId="Windows Live" clId="Web-{23A5796B-A0EC-1886-EFB6-29F00C5775D0}" dt="2025-01-12T00:16:08.969" v="732"/>
          <ac:spMkLst>
            <pc:docMk/>
            <pc:sldMk cId="3841023665" sldId="263"/>
            <ac:spMk id="3" creationId="{85BF0C0F-BE1F-052D-FAE3-820CBD90DB59}"/>
          </ac:spMkLst>
        </pc:spChg>
        <pc:picChg chg="add mod">
          <ac:chgData name="yasin altunsoy" userId="57e6e285f1e3f473" providerId="Windows Live" clId="Web-{23A5796B-A0EC-1886-EFB6-29F00C5775D0}" dt="2025-01-12T00:16:23.610" v="737" actId="1076"/>
          <ac:picMkLst>
            <pc:docMk/>
            <pc:sldMk cId="3841023665" sldId="263"/>
            <ac:picMk id="4" creationId="{9D28DD0D-07C4-362B-9B98-588E80B2E4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11.01.2025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80/v1/todoitem/changestatus" TargetMode="External"/><Relationship Id="rId3" Type="http://schemas.openxmlformats.org/officeDocument/2006/relationships/hyperlink" Target="http://localhost:8080/v1/project/getall" TargetMode="External"/><Relationship Id="rId7" Type="http://schemas.openxmlformats.org/officeDocument/2006/relationships/hyperlink" Target="http://localhost:8080/v1/todoitem/take" TargetMode="External"/><Relationship Id="rId2" Type="http://schemas.openxmlformats.org/officeDocument/2006/relationships/hyperlink" Target="http://localhost:8080/v1/auth/gettok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v1/todoitem/create" TargetMode="External"/><Relationship Id="rId5" Type="http://schemas.openxmlformats.org/officeDocument/2006/relationships/hyperlink" Target="http://localhost:8080/v1/todoitem/getall" TargetMode="External"/><Relationship Id="rId10" Type="http://schemas.openxmlformats.org/officeDocument/2006/relationships/hyperlink" Target="http://localhost:8080/v1/user/getall" TargetMode="External"/><Relationship Id="rId4" Type="http://schemas.openxmlformats.org/officeDocument/2006/relationships/hyperlink" Target="http://localhost:8080/v1/project/create" TargetMode="External"/><Relationship Id="rId9" Type="http://schemas.openxmlformats.org/officeDocument/2006/relationships/hyperlink" Target="http://localhost:8080/v1/todoitem/delet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t Başlık 8">
            <a:extLst>
              <a:ext uri="{FF2B5EF4-FFF2-40B4-BE49-F238E27FC236}">
                <a16:creationId xmlns:a16="http://schemas.microsoft.com/office/drawing/2014/main" id="{BA642AB2-FD54-1CAD-B015-3E9CD2984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214"/>
            <a:ext cx="9144000" cy="736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4400" dirty="0"/>
              <a:t>TODO PROJECT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31F09688-D688-BBD5-DEF4-9462D0F1A203}"/>
              </a:ext>
            </a:extLst>
          </p:cNvPr>
          <p:cNvSpPr txBox="1"/>
          <p:nvPr/>
        </p:nvSpPr>
        <p:spPr>
          <a:xfrm>
            <a:off x="744236" y="4723293"/>
            <a:ext cx="358757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 dirty="0"/>
              <a:t>Kullanılan Teknolojiler</a:t>
            </a: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E6A3285-0E90-E00B-448C-98A0C35BBC5B}"/>
              </a:ext>
            </a:extLst>
          </p:cNvPr>
          <p:cNvGrpSpPr/>
          <p:nvPr/>
        </p:nvGrpSpPr>
        <p:grpSpPr>
          <a:xfrm>
            <a:off x="747579" y="1250649"/>
            <a:ext cx="10707587" cy="3127863"/>
            <a:chOff x="1363902" y="4388296"/>
            <a:chExt cx="10707587" cy="3127863"/>
          </a:xfrm>
        </p:grpSpPr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288BC893-6AF9-C469-5348-30A3843E868E}"/>
                </a:ext>
              </a:extLst>
            </p:cNvPr>
            <p:cNvSpPr txBox="1"/>
            <p:nvPr/>
          </p:nvSpPr>
          <p:spPr>
            <a:xfrm>
              <a:off x="1364103" y="4388296"/>
              <a:ext cx="7489701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tr-TR" sz="2800" dirty="0"/>
                <a:t>Proje Özeti</a:t>
              </a: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88680B9A-530E-98F7-85A4-0F131AAF271D}"/>
                </a:ext>
              </a:extLst>
            </p:cNvPr>
            <p:cNvSpPr txBox="1"/>
            <p:nvPr/>
          </p:nvSpPr>
          <p:spPr>
            <a:xfrm>
              <a:off x="1363902" y="4961614"/>
              <a:ext cx="10707587" cy="255454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tr-TR" sz="2000" dirty="0">
                  <a:ea typeface="+mn-lt"/>
                  <a:cs typeface="+mn-lt"/>
                </a:rPr>
                <a:t>Bu uygulama </a:t>
              </a:r>
              <a:r>
                <a:rPr lang="tr-TR" sz="2000" dirty="0" err="1">
                  <a:ea typeface="+mn-lt"/>
                  <a:cs typeface="+mn-lt"/>
                </a:rPr>
                <a:t>Todo</a:t>
              </a:r>
              <a:r>
                <a:rPr lang="tr-TR" sz="2000" dirty="0">
                  <a:ea typeface="+mn-lt"/>
                  <a:cs typeface="+mn-lt"/>
                </a:rPr>
                <a:t> Listesi uygulamasıdır. </a:t>
              </a:r>
              <a:endParaRPr lang="tr-TR" dirty="0">
                <a:ea typeface="+mn-lt"/>
                <a:cs typeface="+mn-lt"/>
              </a:endParaRPr>
            </a:p>
            <a:p>
              <a:r>
                <a:rPr lang="tr-TR" sz="2000" dirty="0">
                  <a:ea typeface="+mn-lt"/>
                  <a:cs typeface="+mn-lt"/>
                </a:rPr>
                <a:t>3 Adet Tablo içerir.</a:t>
              </a:r>
              <a:endParaRPr lang="tr-TR" dirty="0">
                <a:ea typeface="+mn-lt"/>
                <a:cs typeface="+mn-lt"/>
              </a:endParaRPr>
            </a:p>
            <a:p>
              <a:r>
                <a:rPr lang="tr-TR" sz="2000" dirty="0">
                  <a:ea typeface="+mn-lt"/>
                  <a:cs typeface="+mn-lt"/>
                </a:rPr>
                <a:t> - User Tablosu =&gt; </a:t>
              </a:r>
              <a:r>
                <a:rPr lang="tr-TR" sz="2000" err="1">
                  <a:ea typeface="+mn-lt"/>
                  <a:cs typeface="+mn-lt"/>
                </a:rPr>
                <a:t>User'ları</a:t>
              </a:r>
              <a:r>
                <a:rPr lang="tr-TR" sz="2000" dirty="0">
                  <a:ea typeface="+mn-lt"/>
                  <a:cs typeface="+mn-lt"/>
                </a:rPr>
                <a:t> tutar</a:t>
              </a:r>
              <a:endParaRPr lang="tr-TR" dirty="0">
                <a:ea typeface="+mn-lt"/>
                <a:cs typeface="+mn-lt"/>
              </a:endParaRPr>
            </a:p>
            <a:p>
              <a:r>
                <a:rPr lang="tr-TR" sz="2000" dirty="0">
                  <a:ea typeface="+mn-lt"/>
                  <a:cs typeface="+mn-lt"/>
                </a:rPr>
                <a:t> - </a:t>
              </a:r>
              <a:r>
                <a:rPr lang="tr-TR" sz="2000" dirty="0" err="1">
                  <a:ea typeface="+mn-lt"/>
                  <a:cs typeface="+mn-lt"/>
                </a:rPr>
                <a:t>Porject</a:t>
              </a:r>
              <a:r>
                <a:rPr lang="tr-TR" sz="2000" dirty="0">
                  <a:ea typeface="+mn-lt"/>
                  <a:cs typeface="+mn-lt"/>
                </a:rPr>
                <a:t> tablosu =&gt; </a:t>
              </a:r>
              <a:r>
                <a:rPr lang="tr-TR" sz="2000" dirty="0" err="1">
                  <a:ea typeface="+mn-lt"/>
                  <a:cs typeface="+mn-lt"/>
                </a:rPr>
                <a:t>Profeleri</a:t>
              </a:r>
              <a:r>
                <a:rPr lang="tr-TR" sz="2000" dirty="0">
                  <a:ea typeface="+mn-lt"/>
                  <a:cs typeface="+mn-lt"/>
                </a:rPr>
                <a:t> tutar</a:t>
              </a:r>
              <a:endParaRPr lang="tr-TR">
                <a:ea typeface="+mn-lt"/>
                <a:cs typeface="+mn-lt"/>
              </a:endParaRPr>
            </a:p>
            <a:p>
              <a:r>
                <a:rPr lang="tr-TR" sz="2000" dirty="0">
                  <a:ea typeface="+mn-lt"/>
                  <a:cs typeface="+mn-lt"/>
                </a:rPr>
                <a:t> - </a:t>
              </a:r>
              <a:r>
                <a:rPr lang="tr-TR" sz="2000" dirty="0" err="1">
                  <a:ea typeface="+mn-lt"/>
                  <a:cs typeface="+mn-lt"/>
                </a:rPr>
                <a:t>TodoItem</a:t>
              </a:r>
              <a:r>
                <a:rPr lang="tr-TR" sz="2000" dirty="0">
                  <a:ea typeface="+mn-lt"/>
                  <a:cs typeface="+mn-lt"/>
                </a:rPr>
                <a:t> tablosu =&gt; </a:t>
              </a:r>
              <a:r>
                <a:rPr lang="tr-TR" sz="2000" dirty="0" err="1">
                  <a:ea typeface="+mn-lt"/>
                  <a:cs typeface="+mn-lt"/>
                </a:rPr>
                <a:t>TodoItem'ları</a:t>
              </a:r>
              <a:r>
                <a:rPr lang="tr-TR" sz="2000" dirty="0">
                  <a:ea typeface="+mn-lt"/>
                  <a:cs typeface="+mn-lt"/>
                </a:rPr>
                <a:t> tutar </a:t>
              </a:r>
              <a:endParaRPr lang="tr-TR" dirty="0"/>
            </a:p>
            <a:p>
              <a:r>
                <a:rPr lang="tr-TR" sz="2000" dirty="0">
                  <a:ea typeface="+mn-lt"/>
                  <a:cs typeface="+mn-lt"/>
                </a:rPr>
                <a:t>Projede yeni kullanıcılar, projeler ve </a:t>
              </a:r>
              <a:r>
                <a:rPr lang="tr-TR" sz="2000" dirty="0" err="1">
                  <a:ea typeface="+mn-lt"/>
                  <a:cs typeface="+mn-lt"/>
                </a:rPr>
                <a:t>todo</a:t>
              </a:r>
              <a:r>
                <a:rPr lang="tr-TR" sz="2000" dirty="0">
                  <a:ea typeface="+mn-lt"/>
                  <a:cs typeface="+mn-lt"/>
                </a:rPr>
                <a:t> </a:t>
              </a:r>
              <a:r>
                <a:rPr lang="tr-TR" sz="2000" dirty="0" err="1">
                  <a:ea typeface="+mn-lt"/>
                  <a:cs typeface="+mn-lt"/>
                </a:rPr>
                <a:t>itemları</a:t>
              </a:r>
              <a:r>
                <a:rPr lang="tr-TR" sz="2000" dirty="0">
                  <a:ea typeface="+mn-lt"/>
                  <a:cs typeface="+mn-lt"/>
                </a:rPr>
                <a:t> oluşturabileceğiniz, oluşturduğunuz </a:t>
              </a:r>
              <a:r>
                <a:rPr lang="tr-TR" sz="2000" dirty="0" err="1">
                  <a:ea typeface="+mn-lt"/>
                  <a:cs typeface="+mn-lt"/>
                </a:rPr>
                <a:t>todo</a:t>
              </a:r>
              <a:r>
                <a:rPr lang="tr-TR" sz="2000" dirty="0">
                  <a:ea typeface="+mn-lt"/>
                  <a:cs typeface="+mn-lt"/>
                </a:rPr>
                <a:t> </a:t>
              </a:r>
              <a:r>
                <a:rPr lang="tr-TR" sz="2000" dirty="0" err="1">
                  <a:ea typeface="+mn-lt"/>
                  <a:cs typeface="+mn-lt"/>
                </a:rPr>
                <a:t>itemlarını</a:t>
              </a:r>
              <a:r>
                <a:rPr lang="tr-TR" sz="2000" dirty="0">
                  <a:ea typeface="+mn-lt"/>
                  <a:cs typeface="+mn-lt"/>
                </a:rPr>
                <a:t> kullanıcılara ve projelere </a:t>
              </a:r>
              <a:r>
                <a:rPr lang="tr-TR" sz="2000" dirty="0" err="1">
                  <a:ea typeface="+mn-lt"/>
                  <a:cs typeface="+mn-lt"/>
                </a:rPr>
                <a:t>atayabileyeceğiniz</a:t>
              </a:r>
              <a:r>
                <a:rPr lang="tr-TR" sz="2000" dirty="0">
                  <a:ea typeface="+mn-lt"/>
                  <a:cs typeface="+mn-lt"/>
                </a:rPr>
                <a:t>, silebileceğiniz veya statüsünü değiştirebileceğiniz </a:t>
              </a:r>
              <a:r>
                <a:rPr lang="tr-TR" sz="2000" dirty="0" err="1">
                  <a:ea typeface="+mn-lt"/>
                  <a:cs typeface="+mn-lt"/>
                </a:rPr>
                <a:t>api</a:t>
              </a:r>
              <a:r>
                <a:rPr lang="tr-TR" sz="2000" dirty="0">
                  <a:ea typeface="+mn-lt"/>
                  <a:cs typeface="+mn-lt"/>
                </a:rPr>
                <a:t> </a:t>
              </a:r>
              <a:r>
                <a:rPr lang="tr-TR" sz="2000" dirty="0" err="1">
                  <a:ea typeface="+mn-lt"/>
                  <a:cs typeface="+mn-lt"/>
                </a:rPr>
                <a:t>endpointleri</a:t>
              </a:r>
              <a:r>
                <a:rPr lang="tr-TR" sz="2000" dirty="0">
                  <a:ea typeface="+mn-lt"/>
                  <a:cs typeface="+mn-lt"/>
                </a:rPr>
                <a:t> sunar.</a:t>
              </a:r>
              <a:endParaRPr lang="tr-TR" sz="2000"/>
            </a:p>
          </p:txBody>
        </p:sp>
      </p:grp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49ABCA1-E8D3-640C-FCA4-81BF43EC5DE2}"/>
              </a:ext>
            </a:extLst>
          </p:cNvPr>
          <p:cNvSpPr txBox="1"/>
          <p:nvPr/>
        </p:nvSpPr>
        <p:spPr>
          <a:xfrm>
            <a:off x="745033" y="5237722"/>
            <a:ext cx="66428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dirty="0"/>
              <a:t>* Java           * </a:t>
            </a:r>
            <a:r>
              <a:rPr lang="tr-TR" sz="2000" dirty="0" err="1"/>
              <a:t>Jwt-Auhthentication</a:t>
            </a:r>
            <a:endParaRPr lang="tr-TR" sz="2000"/>
          </a:p>
          <a:p>
            <a:r>
              <a:rPr lang="tr-TR" sz="2000" dirty="0"/>
              <a:t>* Git</a:t>
            </a:r>
            <a:r>
              <a:rPr lang="en-US" sz="2000" dirty="0"/>
              <a:t>              </a:t>
            </a:r>
            <a:r>
              <a:rPr lang="tr-TR" sz="2000" dirty="0"/>
              <a:t>* MySQL</a:t>
            </a:r>
            <a:endParaRPr lang="en-US" sz="2000" dirty="0"/>
          </a:p>
          <a:p>
            <a:r>
              <a:rPr lang="tr-TR" sz="2000" dirty="0"/>
              <a:t>* Spring </a:t>
            </a:r>
            <a:r>
              <a:rPr lang="tr-TR" sz="2000" dirty="0" err="1"/>
              <a:t>Boot</a:t>
            </a:r>
            <a:r>
              <a:rPr lang="tr-TR" sz="2000" dirty="0"/>
              <a:t>         </a:t>
            </a:r>
            <a:endParaRPr lang="en-US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2AA35B7-F0FA-A526-E7D1-DCD374D51505}"/>
              </a:ext>
            </a:extLst>
          </p:cNvPr>
          <p:cNvSpPr txBox="1"/>
          <p:nvPr/>
        </p:nvSpPr>
        <p:spPr>
          <a:xfrm>
            <a:off x="3109142" y="540407"/>
            <a:ext cx="59838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 dirty="0"/>
              <a:t>User Tablosu İçin  SQL Query (MYSQL)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C029A15-507E-8FD6-E910-8391EB724B65}"/>
              </a:ext>
            </a:extLst>
          </p:cNvPr>
          <p:cNvSpPr txBox="1"/>
          <p:nvPr/>
        </p:nvSpPr>
        <p:spPr>
          <a:xfrm>
            <a:off x="908602" y="1719301"/>
            <a:ext cx="10684783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dirty="0">
                <a:ea typeface="+mn-lt"/>
                <a:cs typeface="+mn-lt"/>
              </a:rPr>
              <a:t>CREATE TABLE `</a:t>
            </a:r>
            <a:r>
              <a:rPr lang="tr-TR" sz="2000" err="1">
                <a:ea typeface="+mn-lt"/>
                <a:cs typeface="+mn-lt"/>
              </a:rPr>
              <a:t>todoproject</a:t>
            </a:r>
            <a:r>
              <a:rPr lang="tr-TR" sz="2000" dirty="0">
                <a:ea typeface="+mn-lt"/>
                <a:cs typeface="+mn-lt"/>
              </a:rPr>
              <a:t>`.`</a:t>
            </a:r>
            <a:r>
              <a:rPr lang="tr-TR" sz="2000" err="1">
                <a:ea typeface="+mn-lt"/>
                <a:cs typeface="+mn-lt"/>
              </a:rPr>
              <a:t>user</a:t>
            </a:r>
            <a:r>
              <a:rPr lang="tr-TR" sz="2000" dirty="0">
                <a:ea typeface="+mn-lt"/>
                <a:cs typeface="+mn-lt"/>
              </a:rPr>
              <a:t>`( </a:t>
            </a:r>
          </a:p>
          <a:p>
            <a:r>
              <a:rPr lang="tr-TR" sz="2000" dirty="0">
                <a:ea typeface="+mn-lt"/>
                <a:cs typeface="+mn-lt"/>
              </a:rPr>
              <a:t>  </a:t>
            </a:r>
          </a:p>
          <a:p>
            <a:r>
              <a:rPr lang="tr-TR" sz="2000" dirty="0">
                <a:ea typeface="+mn-lt"/>
                <a:cs typeface="+mn-lt"/>
              </a:rPr>
              <a:t> `ID` INT NOT NULL AUTO_INCREMENT,   </a:t>
            </a:r>
          </a:p>
          <a:p>
            <a:r>
              <a:rPr lang="tr-TR" sz="2000" dirty="0">
                <a:ea typeface="+mn-lt"/>
                <a:cs typeface="+mn-lt"/>
              </a:rPr>
              <a:t> `USERNAME` VARCHAR(50) NOT NULL,  </a:t>
            </a:r>
          </a:p>
          <a:p>
            <a:r>
              <a:rPr lang="tr-TR" sz="2000" dirty="0">
                <a:ea typeface="+mn-lt"/>
                <a:cs typeface="+mn-lt"/>
              </a:rPr>
              <a:t> `PASSWORD` VARCHAR(255) NOT NULL,  </a:t>
            </a:r>
          </a:p>
          <a:p>
            <a:r>
              <a:rPr lang="tr-TR" sz="2000" dirty="0">
                <a:ea typeface="+mn-lt"/>
                <a:cs typeface="+mn-lt"/>
              </a:rPr>
              <a:t> `NAME` VARCHAR(45) NOT NULL,</a:t>
            </a:r>
            <a:endParaRPr lang="tr-TR" sz="2000"/>
          </a:p>
          <a:p>
            <a:r>
              <a:rPr lang="tr-TR" sz="2000" dirty="0">
                <a:ea typeface="+mn-lt"/>
                <a:cs typeface="+mn-lt"/>
              </a:rPr>
              <a:t>  `SURNAME` VARCHAR(45) NOT NULL, </a:t>
            </a:r>
          </a:p>
          <a:p>
            <a:r>
              <a:rPr lang="tr-TR" sz="2000" dirty="0">
                <a:ea typeface="+mn-lt"/>
                <a:cs typeface="+mn-lt"/>
              </a:rPr>
              <a:t>    PRIMARY KEY (`ID`),  </a:t>
            </a:r>
          </a:p>
          <a:p>
            <a:r>
              <a:rPr lang="tr-TR" sz="2000" dirty="0">
                <a:ea typeface="+mn-lt"/>
                <a:cs typeface="+mn-lt"/>
              </a:rPr>
              <a:t>    UNIQUE INDEX `ID_UNIQUE` (`ID` ASC) VISIBLE,</a:t>
            </a:r>
            <a:endParaRPr lang="tr-TR" sz="2000"/>
          </a:p>
          <a:p>
            <a:r>
              <a:rPr lang="tr-TR" sz="2000" dirty="0">
                <a:ea typeface="+mn-lt"/>
                <a:cs typeface="+mn-lt"/>
              </a:rPr>
              <a:t>    UNIQUE INDEX `USERNAME_UNIQUE` (`USERNAME` ASC) VISIBLE</a:t>
            </a:r>
          </a:p>
          <a:p>
            <a:r>
              <a:rPr lang="tr-TR" sz="2000" dirty="0">
                <a:ea typeface="+mn-lt"/>
                <a:cs typeface="+mn-lt"/>
              </a:rPr>
              <a:t>);</a:t>
            </a:r>
            <a:endParaRPr lang="tr-TR" dirty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13774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2AA35B7-F0FA-A526-E7D1-DCD374D51505}"/>
              </a:ext>
            </a:extLst>
          </p:cNvPr>
          <p:cNvSpPr txBox="1"/>
          <p:nvPr/>
        </p:nvSpPr>
        <p:spPr>
          <a:xfrm>
            <a:off x="2686952" y="540406"/>
            <a:ext cx="6817969" cy="4826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tr-TR" sz="2800" dirty="0"/>
              <a:t>Project Tablosu İçin SQL Query (MYSQL)</a:t>
            </a:r>
            <a:endParaRPr lang="en-US" sz="28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C029A15-507E-8FD6-E910-8391EB724B65}"/>
              </a:ext>
            </a:extLst>
          </p:cNvPr>
          <p:cNvSpPr txBox="1"/>
          <p:nvPr/>
        </p:nvSpPr>
        <p:spPr>
          <a:xfrm>
            <a:off x="908602" y="1719301"/>
            <a:ext cx="10684783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dirty="0">
                <a:ea typeface="+mn-lt"/>
                <a:cs typeface="+mn-lt"/>
              </a:rPr>
              <a:t>CREATE TABLE `</a:t>
            </a:r>
            <a:r>
              <a:rPr lang="tr-TR" sz="2000" dirty="0" err="1">
                <a:ea typeface="+mn-lt"/>
                <a:cs typeface="+mn-lt"/>
              </a:rPr>
              <a:t>todoproject</a:t>
            </a:r>
            <a:r>
              <a:rPr lang="tr-TR" sz="2000" dirty="0">
                <a:ea typeface="+mn-lt"/>
                <a:cs typeface="+mn-lt"/>
              </a:rPr>
              <a:t>`.`</a:t>
            </a:r>
            <a:r>
              <a:rPr lang="tr-TR" sz="2000" dirty="0" err="1">
                <a:ea typeface="+mn-lt"/>
                <a:cs typeface="+mn-lt"/>
              </a:rPr>
              <a:t>project</a:t>
            </a:r>
            <a:r>
              <a:rPr lang="tr-TR" sz="2000" dirty="0">
                <a:ea typeface="+mn-lt"/>
                <a:cs typeface="+mn-lt"/>
              </a:rPr>
              <a:t>` (</a:t>
            </a:r>
            <a:endParaRPr lang="en-US" sz="2000" dirty="0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   `ID` INT NOT NULL AUTO_INCREMENT,  </a:t>
            </a:r>
            <a:endParaRPr lang="en-US" sz="2000" dirty="0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 `PROJECT_NAME` VARCHAR(255) NOT NULL,  </a:t>
            </a:r>
            <a:endParaRPr lang="en-US" sz="2000" dirty="0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 `CREATED_DATE` DATETIME DEFAULT '1900-01-01 00:00:00',  </a:t>
            </a:r>
            <a:endParaRPr lang="en-US" sz="2000" dirty="0"/>
          </a:p>
          <a:p>
            <a:r>
              <a:rPr lang="tr-TR" sz="2000" dirty="0">
                <a:ea typeface="+mn-lt"/>
                <a:cs typeface="+mn-lt"/>
              </a:rPr>
              <a:t> `CREATED_USER` INT NOT NULL,  </a:t>
            </a:r>
            <a:endParaRPr lang="en-US" sz="2000" dirty="0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 PRIMARY KEY (`ID`),  </a:t>
            </a:r>
            <a:endParaRPr lang="en-US" sz="2000" dirty="0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 UNIQUE INDEX `ID_UNIQUE` (`ID` ASC) VISIBLE,  </a:t>
            </a:r>
            <a:endParaRPr lang="en-US" sz="2000" dirty="0"/>
          </a:p>
          <a:p>
            <a:r>
              <a:rPr lang="tr-TR" sz="2000" dirty="0">
                <a:ea typeface="+mn-lt"/>
                <a:cs typeface="+mn-lt"/>
              </a:rPr>
              <a:t> UNIQUE INDEX `PROJECT_NAME_UNIQUE` (`PROJECT_NAME` ASC) VISIBLE,  </a:t>
            </a:r>
            <a:endParaRPr lang="en-US" sz="2000" dirty="0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 CONSTRAINT `FK_PROJECT_CREATED_USER`    </a:t>
            </a:r>
            <a:endParaRPr lang="en-US" sz="2000" dirty="0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 FOREIGN KEY (`CREATED_USER`)    </a:t>
            </a:r>
            <a:endParaRPr lang="en-US" sz="2000" dirty="0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 REFERENCES `</a:t>
            </a:r>
            <a:r>
              <a:rPr lang="tr-TR" sz="2000" dirty="0" err="1">
                <a:ea typeface="+mn-lt"/>
                <a:cs typeface="+mn-lt"/>
              </a:rPr>
              <a:t>user</a:t>
            </a:r>
            <a:r>
              <a:rPr lang="tr-TR" sz="2000" dirty="0">
                <a:ea typeface="+mn-lt"/>
                <a:cs typeface="+mn-lt"/>
              </a:rPr>
              <a:t>`(`ID`)    </a:t>
            </a:r>
            <a:endParaRPr lang="en-US" sz="2000" dirty="0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 ON DELETE CASCADE    </a:t>
            </a:r>
            <a:endParaRPr lang="en-US" sz="2000" dirty="0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 ON UPDATE CASCADE</a:t>
            </a:r>
            <a:endParaRPr lang="en-US" sz="2000" dirty="0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);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1573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2AA35B7-F0FA-A526-E7D1-DCD374D51505}"/>
              </a:ext>
            </a:extLst>
          </p:cNvPr>
          <p:cNvSpPr txBox="1"/>
          <p:nvPr/>
        </p:nvSpPr>
        <p:spPr>
          <a:xfrm>
            <a:off x="2656060" y="540406"/>
            <a:ext cx="7157779" cy="4826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tr-TR" sz="2800" dirty="0" err="1"/>
              <a:t>Todo</a:t>
            </a:r>
            <a:r>
              <a:rPr lang="tr-TR" sz="2800" dirty="0"/>
              <a:t> </a:t>
            </a:r>
            <a:r>
              <a:rPr lang="tr-TR" sz="2800" dirty="0" err="1"/>
              <a:t>Item</a:t>
            </a:r>
            <a:r>
              <a:rPr lang="tr-TR" sz="2800" dirty="0"/>
              <a:t> Tablosu İçin SQL Query (MYSQL)</a:t>
            </a:r>
            <a:endParaRPr lang="en-US" sz="28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C029A15-507E-8FD6-E910-8391EB724B65}"/>
              </a:ext>
            </a:extLst>
          </p:cNvPr>
          <p:cNvSpPr txBox="1"/>
          <p:nvPr/>
        </p:nvSpPr>
        <p:spPr>
          <a:xfrm>
            <a:off x="908602" y="1719301"/>
            <a:ext cx="10684783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dirty="0">
                <a:ea typeface="+mn-lt"/>
                <a:cs typeface="+mn-lt"/>
              </a:rPr>
              <a:t>CREATE TABLE `</a:t>
            </a:r>
            <a:r>
              <a:rPr lang="tr-TR" sz="2000" dirty="0" err="1">
                <a:ea typeface="+mn-lt"/>
                <a:cs typeface="+mn-lt"/>
              </a:rPr>
              <a:t>todoproject</a:t>
            </a:r>
            <a:r>
              <a:rPr lang="tr-TR" sz="2000" dirty="0">
                <a:ea typeface="+mn-lt"/>
                <a:cs typeface="+mn-lt"/>
              </a:rPr>
              <a:t>`.`</a:t>
            </a:r>
            <a:r>
              <a:rPr lang="tr-TR" sz="2000" dirty="0" err="1">
                <a:ea typeface="+mn-lt"/>
                <a:cs typeface="+mn-lt"/>
              </a:rPr>
              <a:t>todo_item</a:t>
            </a:r>
            <a:r>
              <a:rPr lang="tr-TR" sz="2000" dirty="0">
                <a:ea typeface="+mn-lt"/>
                <a:cs typeface="+mn-lt"/>
              </a:rPr>
              <a:t>` (</a:t>
            </a:r>
            <a:endParaRPr lang="tr-TR" dirty="0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   `ID` INT NOT NULL AUTO_INCREMENT,</a:t>
            </a:r>
            <a:endParaRPr lang="tr-TR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   `PROJECT_ID` INT NOT NULL,</a:t>
            </a:r>
            <a:endParaRPr lang="tr-TR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   `CREATED_USER_ID` INT NOT NULL,</a:t>
            </a:r>
            <a:endParaRPr lang="en-US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   `CREATED_TIME` DATETIME DEFAULT '1900-01-01 00:00:00',</a:t>
            </a:r>
            <a:endParaRPr lang="en-US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   `STATUS` CHAR(1) NOT NULL,</a:t>
            </a:r>
            <a:endParaRPr lang="en-US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   `TITLE` VARCHAR(255) NOT NULL,</a:t>
            </a:r>
            <a:endParaRPr lang="en-US" dirty="0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   `DETAILS` VARCHAR(1500) DEFAULT NULL,</a:t>
            </a:r>
            <a:endParaRPr lang="tr-TR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   `COMPLETION_CONDITION` VARCHAR(1500) DEFAULT NULL,</a:t>
            </a:r>
            <a:endParaRPr lang="en-US" dirty="0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 PRIMARY KEY (`ID`),</a:t>
            </a:r>
            <a:endParaRPr lang="en-US" dirty="0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 FOREIGN KEY (`PROJECT_ID`) REFERENCES `</a:t>
            </a:r>
            <a:r>
              <a:rPr lang="tr-TR" sz="2000" dirty="0" err="1">
                <a:ea typeface="+mn-lt"/>
                <a:cs typeface="+mn-lt"/>
              </a:rPr>
              <a:t>project</a:t>
            </a:r>
            <a:r>
              <a:rPr lang="tr-TR" sz="2000" dirty="0">
                <a:ea typeface="+mn-lt"/>
                <a:cs typeface="+mn-lt"/>
              </a:rPr>
              <a:t>`(`ID`) ON DELETE CASCADE,</a:t>
            </a:r>
            <a:endParaRPr lang="en-US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 FOREIGN KEY (`CREATED_USER_ID`) REFERENCES `</a:t>
            </a:r>
            <a:r>
              <a:rPr lang="tr-TR" sz="2000" dirty="0" err="1">
                <a:ea typeface="+mn-lt"/>
                <a:cs typeface="+mn-lt"/>
              </a:rPr>
              <a:t>user</a:t>
            </a:r>
            <a:r>
              <a:rPr lang="tr-TR" sz="2000" dirty="0">
                <a:ea typeface="+mn-lt"/>
                <a:cs typeface="+mn-lt"/>
              </a:rPr>
              <a:t>`(`ID`) ON DELETE CASCADE</a:t>
            </a:r>
            <a:endParaRPr lang="en-US">
              <a:ea typeface="+mn-lt"/>
              <a:cs typeface="+mn-lt"/>
            </a:endParaRPr>
          </a:p>
          <a:p>
            <a:r>
              <a:rPr lang="tr-TR" sz="2000" dirty="0">
                <a:ea typeface="+mn-lt"/>
                <a:cs typeface="+mn-lt"/>
              </a:rPr>
              <a:t>);</a:t>
            </a:r>
            <a:endParaRPr lang="tr-T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59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sayı, numara, diyagram içeren bir resim&#10;&#10;Açıklama otomatik olarak oluşturuldu">
            <a:extLst>
              <a:ext uri="{FF2B5EF4-FFF2-40B4-BE49-F238E27FC236}">
                <a16:creationId xmlns:a16="http://schemas.microsoft.com/office/drawing/2014/main" id="{B708ECC6-1F19-2014-4E33-6898F456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"/>
            <a:ext cx="12196116" cy="6857276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6932C578-AA9C-7B1E-C3D3-902DFC3D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498" y="282747"/>
            <a:ext cx="4399006" cy="512076"/>
          </a:xfrm>
        </p:spPr>
        <p:txBody>
          <a:bodyPr>
            <a:normAutofit fontScale="90000"/>
          </a:bodyPr>
          <a:lstStyle/>
          <a:p>
            <a:r>
              <a:rPr lang="tr-TR" dirty="0"/>
              <a:t>Database Diyagram</a:t>
            </a:r>
          </a:p>
        </p:txBody>
      </p:sp>
    </p:spTree>
    <p:extLst>
      <p:ext uri="{BB962C8B-B14F-4D97-AF65-F5344CB8AC3E}">
        <p14:creationId xmlns:p14="http://schemas.microsoft.com/office/powerpoint/2010/main" val="410866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2AA35B7-F0FA-A526-E7D1-DCD374D51505}"/>
              </a:ext>
            </a:extLst>
          </p:cNvPr>
          <p:cNvSpPr txBox="1"/>
          <p:nvPr/>
        </p:nvSpPr>
        <p:spPr>
          <a:xfrm>
            <a:off x="2656060" y="427136"/>
            <a:ext cx="7157779" cy="977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tr-TR" sz="2800" err="1">
                <a:ea typeface="+mn-lt"/>
                <a:cs typeface="+mn-lt"/>
              </a:rPr>
              <a:t>Api'deki</a:t>
            </a:r>
            <a:r>
              <a:rPr lang="tr-TR" sz="2800">
                <a:ea typeface="+mn-lt"/>
                <a:cs typeface="+mn-lt"/>
              </a:rPr>
              <a:t> </a:t>
            </a:r>
            <a:r>
              <a:rPr lang="tr-TR" sz="2800" err="1">
                <a:ea typeface="+mn-lt"/>
                <a:cs typeface="+mn-lt"/>
              </a:rPr>
              <a:t>Endpointler</a:t>
            </a:r>
            <a:r>
              <a:rPr lang="tr-TR" sz="2800">
                <a:ea typeface="+mn-lt"/>
                <a:cs typeface="+mn-lt"/>
              </a:rPr>
              <a:t> </a:t>
            </a:r>
            <a:r>
              <a:rPr lang="tr-TR" sz="2800" err="1">
                <a:ea typeface="+mn-lt"/>
                <a:cs typeface="+mn-lt"/>
              </a:rPr>
              <a:t>Aşşağıdaki</a:t>
            </a:r>
            <a:r>
              <a:rPr lang="tr-TR" sz="2800">
                <a:ea typeface="+mn-lt"/>
                <a:cs typeface="+mn-lt"/>
              </a:rPr>
              <a:t> gibidir</a:t>
            </a:r>
            <a:endParaRPr lang="tr-TR"/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tr-TR" sz="28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C029A15-507E-8FD6-E910-8391EB724B65}"/>
              </a:ext>
            </a:extLst>
          </p:cNvPr>
          <p:cNvSpPr txBox="1"/>
          <p:nvPr/>
        </p:nvSpPr>
        <p:spPr>
          <a:xfrm>
            <a:off x="156899" y="1276518"/>
            <a:ext cx="118689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+mn-lt"/>
                <a:cs typeface="+mn-lt"/>
              </a:rPr>
              <a:t>POST </a:t>
            </a:r>
            <a:r>
              <a:rPr lang="tr-TR" dirty="0">
                <a:ea typeface="+mn-lt"/>
                <a:cs typeface="+mn-lt"/>
                <a:hlinkClick r:id="rId2"/>
              </a:rPr>
              <a:t>http://localhost:8080/v1/auth/gettoken</a:t>
            </a:r>
            <a:r>
              <a:rPr lang="tr-TR" dirty="0">
                <a:ea typeface="+mn-lt"/>
                <a:cs typeface="+mn-lt"/>
              </a:rPr>
              <a:t> =&gt; </a:t>
            </a:r>
            <a:r>
              <a:rPr lang="tr-TR" dirty="0" err="1">
                <a:ea typeface="+mn-lt"/>
                <a:cs typeface="+mn-lt"/>
              </a:rPr>
              <a:t>username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password</a:t>
            </a:r>
            <a:r>
              <a:rPr lang="tr-TR" dirty="0">
                <a:ea typeface="+mn-lt"/>
                <a:cs typeface="+mn-lt"/>
              </a:rPr>
              <a:t> ile kullanıcıya 1 saat geçerli </a:t>
            </a:r>
            <a:r>
              <a:rPr lang="tr-TR" dirty="0" err="1">
                <a:ea typeface="+mn-lt"/>
                <a:cs typeface="+mn-lt"/>
              </a:rPr>
              <a:t>token</a:t>
            </a:r>
            <a:r>
              <a:rPr lang="tr-TR" dirty="0">
                <a:ea typeface="+mn-lt"/>
                <a:cs typeface="+mn-lt"/>
              </a:rPr>
              <a:t> verilir</a:t>
            </a:r>
            <a:endParaRPr lang="tr-TR" dirty="0"/>
          </a:p>
          <a:p>
            <a:endParaRPr lang="tr-TR" dirty="0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</a:rPr>
              <a:t>GET </a:t>
            </a:r>
            <a:r>
              <a:rPr lang="tr-TR" dirty="0">
                <a:ea typeface="+mn-lt"/>
                <a:cs typeface="+mn-lt"/>
                <a:hlinkClick r:id="rId3"/>
              </a:rPr>
              <a:t>http://localhost:8080/v1/project/getall</a:t>
            </a:r>
            <a:r>
              <a:rPr lang="tr-TR" dirty="0">
                <a:ea typeface="+mn-lt"/>
                <a:cs typeface="+mn-lt"/>
              </a:rPr>
              <a:t> =&gt; Bütün projeleri listeler</a:t>
            </a:r>
            <a:endParaRPr lang="tr-TR"/>
          </a:p>
          <a:p>
            <a:endParaRPr lang="tr-TR" dirty="0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</a:rPr>
              <a:t>POST </a:t>
            </a:r>
            <a:r>
              <a:rPr lang="tr-TR" dirty="0">
                <a:ea typeface="+mn-lt"/>
                <a:cs typeface="+mn-lt"/>
                <a:hlinkClick r:id="rId4"/>
              </a:rPr>
              <a:t>http://localhost:8080/v1/project/create</a:t>
            </a:r>
            <a:r>
              <a:rPr lang="tr-TR" dirty="0">
                <a:ea typeface="+mn-lt"/>
                <a:cs typeface="+mn-lt"/>
              </a:rPr>
              <a:t> =&gt; Yeni bir proje oluşturur</a:t>
            </a:r>
            <a:endParaRPr lang="tr-TR"/>
          </a:p>
          <a:p>
            <a:endParaRPr lang="tr-TR" dirty="0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</a:rPr>
              <a:t>GET </a:t>
            </a:r>
            <a:r>
              <a:rPr lang="tr-TR" dirty="0">
                <a:ea typeface="+mn-lt"/>
                <a:cs typeface="+mn-lt"/>
                <a:hlinkClick r:id="rId5"/>
              </a:rPr>
              <a:t>http://localhost:8080/v1/todoitem/getall</a:t>
            </a:r>
            <a:r>
              <a:rPr lang="tr-TR" dirty="0">
                <a:ea typeface="+mn-lt"/>
                <a:cs typeface="+mn-lt"/>
              </a:rPr>
              <a:t> =&gt; Bütün </a:t>
            </a:r>
            <a:r>
              <a:rPr lang="tr-TR" err="1">
                <a:ea typeface="+mn-lt"/>
                <a:cs typeface="+mn-lt"/>
              </a:rPr>
              <a:t>Todo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İtemleri</a:t>
            </a:r>
            <a:r>
              <a:rPr lang="tr-TR" dirty="0">
                <a:ea typeface="+mn-lt"/>
                <a:cs typeface="+mn-lt"/>
              </a:rPr>
              <a:t> listeler</a:t>
            </a:r>
            <a:endParaRPr lang="tr-TR" dirty="0"/>
          </a:p>
          <a:p>
            <a:endParaRPr lang="tr-TR" dirty="0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</a:rPr>
              <a:t>POST </a:t>
            </a:r>
            <a:r>
              <a:rPr lang="tr-TR" dirty="0">
                <a:ea typeface="+mn-lt"/>
                <a:cs typeface="+mn-lt"/>
                <a:hlinkClick r:id="rId6"/>
              </a:rPr>
              <a:t>http://localhost:8080/v1/todoitem/create</a:t>
            </a:r>
            <a:r>
              <a:rPr lang="tr-TR" dirty="0">
                <a:ea typeface="+mn-lt"/>
                <a:cs typeface="+mn-lt"/>
              </a:rPr>
              <a:t> =&gt; Yeni bir </a:t>
            </a:r>
            <a:r>
              <a:rPr lang="tr-TR" dirty="0" err="1">
                <a:ea typeface="+mn-lt"/>
                <a:cs typeface="+mn-lt"/>
              </a:rPr>
              <a:t>Todo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item</a:t>
            </a:r>
            <a:r>
              <a:rPr lang="tr-TR" dirty="0">
                <a:ea typeface="+mn-lt"/>
                <a:cs typeface="+mn-lt"/>
              </a:rPr>
              <a:t> oluşturur</a:t>
            </a:r>
            <a:endParaRPr lang="en-US">
              <a:ea typeface="+mn-lt"/>
              <a:cs typeface="+mn-lt"/>
            </a:endParaRPr>
          </a:p>
          <a:p>
            <a:endParaRPr lang="tr-TR" dirty="0"/>
          </a:p>
          <a:p>
            <a:r>
              <a:rPr lang="tr-TR" dirty="0">
                <a:ea typeface="+mn-lt"/>
                <a:cs typeface="+mn-lt"/>
              </a:rPr>
              <a:t>POST </a:t>
            </a:r>
            <a:r>
              <a:rPr lang="tr-TR" dirty="0">
                <a:ea typeface="+mn-lt"/>
                <a:cs typeface="+mn-lt"/>
                <a:hlinkClick r:id="rId7"/>
              </a:rPr>
              <a:t>http://localhost:8080/v1/todoitem/take</a:t>
            </a:r>
            <a:r>
              <a:rPr lang="tr-TR" dirty="0">
                <a:ea typeface="+mn-lt"/>
                <a:cs typeface="+mn-lt"/>
              </a:rPr>
              <a:t> =&gt; Mevcut bir </a:t>
            </a:r>
            <a:r>
              <a:rPr lang="tr-TR" dirty="0" err="1">
                <a:ea typeface="+mn-lt"/>
                <a:cs typeface="+mn-lt"/>
              </a:rPr>
              <a:t>item'ı</a:t>
            </a:r>
            <a:r>
              <a:rPr lang="tr-TR" dirty="0">
                <a:ea typeface="+mn-lt"/>
                <a:cs typeface="+mn-lt"/>
              </a:rPr>
              <a:t> kullanıcıya atamasını yapar(</a:t>
            </a:r>
            <a:r>
              <a:rPr lang="tr-TR" dirty="0" err="1">
                <a:ea typeface="+mn-lt"/>
                <a:cs typeface="+mn-lt"/>
              </a:rPr>
              <a:t>Todo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item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assign</a:t>
            </a:r>
            <a:r>
              <a:rPr lang="tr-TR" dirty="0">
                <a:ea typeface="+mn-lt"/>
                <a:cs typeface="+mn-lt"/>
              </a:rPr>
              <a:t> edilir)</a:t>
            </a:r>
            <a:endParaRPr lang="en-US">
              <a:ea typeface="+mn-lt"/>
              <a:cs typeface="+mn-lt"/>
            </a:endParaRPr>
          </a:p>
          <a:p>
            <a:endParaRPr lang="tr-TR" dirty="0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</a:rPr>
              <a:t>PUT </a:t>
            </a:r>
            <a:r>
              <a:rPr lang="tr-TR" dirty="0">
                <a:ea typeface="+mn-lt"/>
                <a:cs typeface="+mn-lt"/>
                <a:hlinkClick r:id="rId8"/>
              </a:rPr>
              <a:t>http://localhost:8080/v1/todoitem/changestatus</a:t>
            </a:r>
            <a:r>
              <a:rPr lang="tr-TR" dirty="0">
                <a:ea typeface="+mn-lt"/>
                <a:cs typeface="+mn-lt"/>
              </a:rPr>
              <a:t> =&gt; Mevcut bir </a:t>
            </a:r>
            <a:r>
              <a:rPr lang="tr-TR" dirty="0" err="1">
                <a:ea typeface="+mn-lt"/>
                <a:cs typeface="+mn-lt"/>
              </a:rPr>
              <a:t>todo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item'in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Statusunu</a:t>
            </a:r>
            <a:r>
              <a:rPr lang="tr-TR" dirty="0">
                <a:ea typeface="+mn-lt"/>
                <a:cs typeface="+mn-lt"/>
              </a:rPr>
              <a:t> değiştirir (</a:t>
            </a:r>
            <a:r>
              <a:rPr lang="tr-TR" sz="1600" dirty="0" err="1">
                <a:ea typeface="+mn-lt"/>
                <a:cs typeface="+mn-lt"/>
              </a:rPr>
              <a:t>Orn</a:t>
            </a:r>
            <a:r>
              <a:rPr lang="tr-TR" sz="1600" dirty="0">
                <a:ea typeface="+mn-lt"/>
                <a:cs typeface="+mn-lt"/>
              </a:rPr>
              <a:t> NEW =&gt; ACTIVE</a:t>
            </a:r>
            <a:r>
              <a:rPr lang="tr-TR" dirty="0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endParaRPr lang="tr-TR" dirty="0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</a:rPr>
              <a:t>DELETE </a:t>
            </a:r>
            <a:r>
              <a:rPr lang="tr-TR" dirty="0">
                <a:ea typeface="+mn-lt"/>
                <a:cs typeface="+mn-lt"/>
                <a:hlinkClick r:id="rId9"/>
              </a:rPr>
              <a:t>http://localhost:8080/v1/todoitem/delete</a:t>
            </a:r>
            <a:r>
              <a:rPr lang="tr-TR" dirty="0">
                <a:ea typeface="+mn-lt"/>
                <a:cs typeface="+mn-lt"/>
              </a:rPr>
              <a:t> =&gt; Mevcut bir </a:t>
            </a:r>
            <a:r>
              <a:rPr lang="tr-TR" dirty="0" err="1">
                <a:ea typeface="+mn-lt"/>
                <a:cs typeface="+mn-lt"/>
              </a:rPr>
              <a:t>todo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item'i</a:t>
            </a:r>
            <a:r>
              <a:rPr lang="tr-TR" dirty="0">
                <a:ea typeface="+mn-lt"/>
                <a:cs typeface="+mn-lt"/>
              </a:rPr>
              <a:t> siler</a:t>
            </a:r>
            <a:endParaRPr lang="tr-TR"/>
          </a:p>
          <a:p>
            <a:endParaRPr lang="tr-TR" dirty="0">
              <a:ea typeface="+mn-lt"/>
              <a:cs typeface="+mn-lt"/>
            </a:endParaRPr>
          </a:p>
          <a:p>
            <a:r>
              <a:rPr lang="tr-TR" dirty="0">
                <a:ea typeface="+mn-lt"/>
                <a:cs typeface="+mn-lt"/>
              </a:rPr>
              <a:t>GET </a:t>
            </a:r>
            <a:r>
              <a:rPr lang="tr-TR" dirty="0">
                <a:ea typeface="+mn-lt"/>
                <a:cs typeface="+mn-lt"/>
                <a:hlinkClick r:id="rId10"/>
              </a:rPr>
              <a:t>http://localhost:8080/v1/user/getall</a:t>
            </a:r>
            <a:r>
              <a:rPr lang="tr-TR" dirty="0">
                <a:ea typeface="+mn-lt"/>
                <a:cs typeface="+mn-lt"/>
              </a:rPr>
              <a:t> &gt;= bütün kullanıcılar listeler</a:t>
            </a:r>
            <a:endParaRPr lang="tr-TR">
              <a:ea typeface="+mn-lt"/>
              <a:cs typeface="+mn-lt"/>
            </a:endParaRPr>
          </a:p>
          <a:p>
            <a:endParaRPr lang="tr-TR" dirty="0"/>
          </a:p>
          <a:p>
            <a:r>
              <a:rPr lang="tr-TR" dirty="0">
                <a:ea typeface="+mn-lt"/>
                <a:cs typeface="+mn-lt"/>
              </a:rPr>
              <a:t>POST http://localhost:8080/v1/user/create =&gt; yeni bir kullanıcı oluşturur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177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diyagram, taslak, plan içeren bir resim&#10;&#10;Açıklama otomatik olarak oluşturuldu">
            <a:extLst>
              <a:ext uri="{FF2B5EF4-FFF2-40B4-BE49-F238E27FC236}">
                <a16:creationId xmlns:a16="http://schemas.microsoft.com/office/drawing/2014/main" id="{9D28DD0D-07C4-362B-9B98-588E80B2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09" y="217723"/>
            <a:ext cx="10755085" cy="64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2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Ofis Teması</vt:lpstr>
      <vt:lpstr>PowerPoint Sunusu</vt:lpstr>
      <vt:lpstr>PowerPoint Sunusu</vt:lpstr>
      <vt:lpstr>PowerPoint Sunusu</vt:lpstr>
      <vt:lpstr>PowerPoint Sunusu</vt:lpstr>
      <vt:lpstr>Database Diyagram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261</cp:revision>
  <dcterms:created xsi:type="dcterms:W3CDTF">2025-01-11T21:27:32Z</dcterms:created>
  <dcterms:modified xsi:type="dcterms:W3CDTF">2025-01-12T00:16:24Z</dcterms:modified>
</cp:coreProperties>
</file>