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4" autoAdjust="0"/>
    <p:restoredTop sz="81896" autoAdjust="0"/>
  </p:normalViewPr>
  <p:slideViewPr>
    <p:cSldViewPr snapToGrid="0">
      <p:cViewPr varScale="1">
        <p:scale>
          <a:sx n="72" d="100"/>
          <a:sy n="72" d="100"/>
        </p:scale>
        <p:origin x="13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endParaRPr kumimoji="1" lang="en-US" altLang="ja-JP" dirty="0" smtClean="0"/>
          </a:p>
          <a:p>
            <a:r>
              <a:rPr kumimoji="1" lang="ja-JP" altLang="en-US" dirty="0" smtClean="0"/>
              <a:t>協力プレイする親子もいれば競争して探すという親子がおりました。</a:t>
            </a:r>
            <a:endParaRPr kumimoji="1" lang="en-US" altLang="ja-JP" dirty="0" smtClean="0"/>
          </a:p>
          <a:p>
            <a:r>
              <a:rPr kumimoji="1" lang="ja-JP" altLang="en-US" dirty="0" smtClean="0"/>
              <a:t>妖怪ウォッチのイベント後に来てくれる方やイベント前に来てくれる方がいました。</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　リフレクションで出た改善点をゲームに取り入れ</a:t>
            </a:r>
            <a:endParaRPr kumimoji="1" lang="en-US" altLang="ja-JP" dirty="0" smtClean="0"/>
          </a:p>
          <a:p>
            <a:r>
              <a:rPr kumimoji="1" lang="ja-JP" altLang="en-US" smtClean="0"/>
              <a:t>タッチ操作のできるようにしたいです。</a:t>
            </a:r>
            <a:endParaRPr kumimoji="1" lang="en-US" altLang="ja-JP"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8</a:t>
            </a:fld>
            <a:endParaRPr kumimoji="1" lang="ja-JP" altLang="en-US"/>
          </a:p>
        </p:txBody>
      </p:sp>
    </p:spTree>
    <p:extLst>
      <p:ext uri="{BB962C8B-B14F-4D97-AF65-F5344CB8AC3E}">
        <p14:creationId xmlns:p14="http://schemas.microsoft.com/office/powerpoint/2010/main" val="140677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8672"/>
          <a:stretch/>
        </p:blipFill>
        <p:spPr>
          <a:xfrm>
            <a:off x="1732609" y="3625309"/>
            <a:ext cx="3631360" cy="2168056"/>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783391" y="4140371"/>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rotWithShape="1">
          <a:blip r:embed="rId4" cstate="print">
            <a:extLst>
              <a:ext uri="{28A0092B-C50C-407E-A947-70E740481C1C}">
                <a14:useLocalDpi xmlns:a14="http://schemas.microsoft.com/office/drawing/2010/main" val="0"/>
              </a:ext>
            </a:extLst>
          </a:blip>
          <a:srcRect l="5285" t="3007" r="9936" b="9608"/>
          <a:stretch/>
        </p:blipFill>
        <p:spPr>
          <a:xfrm>
            <a:off x="7413325" y="3625310"/>
            <a:ext cx="3727429" cy="2225412"/>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a:t>
            </a:r>
            <a:r>
              <a:rPr lang="ja-JP" altLang="en-US" b="1" dirty="0" smtClean="0">
                <a:latin typeface="HGS創英角ﾎﾟｯﾌﾟ体" panose="040B0A00000000000000" pitchFamily="50" charset="-128"/>
                <a:ea typeface="HGS創英角ﾎﾟｯﾌﾟ体" panose="040B0A00000000000000" pitchFamily="50" charset="-128"/>
              </a:rPr>
              <a:t>点　</a:t>
            </a:r>
            <a:r>
              <a:rPr lang="en-US" altLang="ja-JP" b="1" dirty="0" smtClean="0">
                <a:latin typeface="HGS創英角ﾎﾟｯﾌﾟ体" panose="040B0A00000000000000" pitchFamily="50" charset="-128"/>
                <a:ea typeface="HGS創英角ﾎﾟｯﾌﾟ体" panose="040B0A00000000000000" pitchFamily="50" charset="-128"/>
              </a:rPr>
              <a:t>1</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43785" y="4096165"/>
            <a:ext cx="1976866" cy="1756785"/>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4836" y="3845339"/>
            <a:ext cx="3901211" cy="2178633"/>
          </a:xfrm>
          <a:prstGeom prst="rect">
            <a:avLst/>
          </a:prstGeom>
        </p:spPr>
      </p:pic>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a:t>
            </a:r>
            <a:r>
              <a:rPr lang="ja-JP" altLang="en-US" b="1" dirty="0" smtClean="0">
                <a:latin typeface="HGS創英角ﾎﾟｯﾌﾟ体" panose="040B0A00000000000000" pitchFamily="50" charset="-128"/>
                <a:ea typeface="HGS創英角ﾎﾟｯﾌﾟ体" panose="040B0A00000000000000" pitchFamily="50" charset="-128"/>
              </a:rPr>
              <a:t>点　</a:t>
            </a:r>
            <a:r>
              <a:rPr lang="en-US" altLang="ja-JP" b="1" dirty="0" smtClean="0">
                <a:latin typeface="HGS創英角ﾎﾟｯﾌﾟ体" panose="040B0A00000000000000" pitchFamily="50" charset="-128"/>
                <a:ea typeface="HGS創英角ﾎﾟｯﾌﾟ体" panose="040B0A00000000000000" pitchFamily="50" charset="-128"/>
              </a:rPr>
              <a:t>2</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9646" y="3761954"/>
            <a:ext cx="3901211"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r>
              <a:rPr lang="ja-JP" altLang="en-US" sz="3200" dirty="0" smtClean="0">
                <a:latin typeface="HGS創英角ﾎﾟｯﾌﾟ体" panose="040B0A00000000000000" pitchFamily="50" charset="-128"/>
                <a:ea typeface="HGS創英角ﾎﾟｯﾌﾟ体" panose="040B0A00000000000000" pitchFamily="50" charset="-128"/>
              </a:rPr>
              <a:t>。</a:t>
            </a:r>
            <a:endParaRPr lang="en-US" altLang="ja-JP" sz="3200" dirty="0" smtClean="0">
              <a:latin typeface="HGS創英角ﾎﾟｯﾌﾟ体" panose="040B0A00000000000000" pitchFamily="50" charset="-128"/>
              <a:ea typeface="HGS創英角ﾎﾟｯﾌﾟ体" panose="040B0A00000000000000" pitchFamily="50" charset="-128"/>
            </a:endParaRPr>
          </a:p>
          <a:p>
            <a:endParaRPr kumimoji="1" lang="en-US" altLang="ja-JP" sz="11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978" y="4502181"/>
            <a:ext cx="2688555" cy="178165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2198" y="450218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ターゲットの年齢が想定して</a:t>
            </a:r>
            <a:r>
              <a:rPr kumimoji="1" lang="ja-JP" altLang="en-US" sz="3200" dirty="0" smtClean="0">
                <a:latin typeface="HGS創英角ﾎﾟｯﾌﾟ体" panose="040B0A00000000000000" pitchFamily="50" charset="-128"/>
                <a:ea typeface="HGS創英角ﾎﾟｯﾌﾟ体" panose="040B0A00000000000000" pitchFamily="50" charset="-128"/>
              </a:rPr>
              <a:t>いたものより</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下回って</a:t>
            </a:r>
            <a:r>
              <a:rPr kumimoji="1" lang="ja-JP" altLang="en-US" sz="3200" dirty="0" smtClean="0">
                <a:latin typeface="HGS創英角ﾎﾟｯﾌﾟ体" panose="040B0A00000000000000" pitchFamily="50" charset="-128"/>
                <a:ea typeface="HGS創英角ﾎﾟｯﾌﾟ体" panose="040B0A00000000000000" pitchFamily="50" charset="-128"/>
              </a:rPr>
              <a:t>しまった</a:t>
            </a:r>
            <a:r>
              <a:rPr kumimoji="1" lang="ja-JP" altLang="en-US" sz="3200" dirty="0" smtClean="0">
                <a:latin typeface="HGS創英角ﾎﾟｯﾌﾟ体" panose="040B0A00000000000000" pitchFamily="50" charset="-128"/>
                <a:ea typeface="HGS創英角ﾎﾟｯﾌﾟ体" panose="040B0A00000000000000" pitchFamily="50" charset="-128"/>
              </a:rPr>
              <a:t>。</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endParaRPr lang="en-US" altLang="ja-JP" sz="1100" dirty="0"/>
          </a:p>
          <a:p>
            <a:r>
              <a:rPr kumimoji="1" lang="ja-JP" altLang="en-US" sz="3200" dirty="0" smtClean="0">
                <a:latin typeface="HGS創英角ﾎﾟｯﾌﾟ体" panose="040B0A00000000000000" pitchFamily="50" charset="-128"/>
                <a:ea typeface="HGS創英角ﾎﾟｯﾌﾟ体" panose="040B0A00000000000000" pitchFamily="50" charset="-128"/>
              </a:rPr>
              <a:t>マウスの操作がしづらいという子がいた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267942" y="119142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まと</a:t>
            </a:r>
            <a:r>
              <a:rPr lang="ja-JP" altLang="en-US" b="1" dirty="0">
                <a:latin typeface="HGS創英角ﾎﾟｯﾌﾟ体" panose="040B0A00000000000000" pitchFamily="50" charset="-128"/>
                <a:ea typeface="HGS創英角ﾎﾟｯﾌﾟ体" panose="040B0A00000000000000" pitchFamily="50" charset="-128"/>
              </a:rPr>
              <a:t>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コンテンツ プレースホルダー 1"/>
          <p:cNvSpPr>
            <a:spLocks noGrp="1"/>
          </p:cNvSpPr>
          <p:nvPr>
            <p:ph idx="1"/>
          </p:nvPr>
        </p:nvSpPr>
        <p:spPr>
          <a:xfrm>
            <a:off x="1242237" y="2591169"/>
            <a:ext cx="10515600" cy="4351338"/>
          </a:xfrm>
        </p:spPr>
        <p:txBody>
          <a:bodyPr>
            <a:norm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ターゲットを</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429</Words>
  <Application>Microsoft Office PowerPoint</Application>
  <PresentationFormat>ワイド画面</PresentationFormat>
  <Paragraphs>50</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　1</vt:lpstr>
      <vt:lpstr>工夫した点　2</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31</cp:revision>
  <dcterms:created xsi:type="dcterms:W3CDTF">2017-01-18T00:12:45Z</dcterms:created>
  <dcterms:modified xsi:type="dcterms:W3CDTF">2017-01-31T13:46:37Z</dcterms:modified>
</cp:coreProperties>
</file>