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57" r:id="rId4"/>
    <p:sldId id="264" r:id="rId5"/>
    <p:sldId id="258" r:id="rId6"/>
    <p:sldId id="259" r:id="rId7"/>
    <p:sldId id="265" r:id="rId8"/>
    <p:sldId id="266" r:id="rId9"/>
    <p:sldId id="262"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34" autoAdjust="0"/>
    <p:restoredTop sz="81896" autoAdjust="0"/>
  </p:normalViewPr>
  <p:slideViewPr>
    <p:cSldViewPr snapToGrid="0">
      <p:cViewPr varScale="1">
        <p:scale>
          <a:sx n="72" d="100"/>
          <a:sy n="72" d="100"/>
        </p:scale>
        <p:origin x="13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9600F-AD24-4A14-B8B4-A2823C4A548D}" type="datetimeFigureOut">
              <a:rPr kumimoji="1" lang="ja-JP" altLang="en-US" smtClean="0"/>
              <a:t>2017/1/30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9215B-7B04-4A9E-9AC2-62A29D898257}" type="slidenum">
              <a:rPr kumimoji="1" lang="ja-JP" altLang="en-US" smtClean="0"/>
              <a:t>‹#›</a:t>
            </a:fld>
            <a:endParaRPr kumimoji="1" lang="ja-JP" altLang="en-US"/>
          </a:p>
        </p:txBody>
      </p:sp>
    </p:spTree>
    <p:extLst>
      <p:ext uri="{BB962C8B-B14F-4D97-AF65-F5344CB8AC3E}">
        <p14:creationId xmlns:p14="http://schemas.microsoft.com/office/powerpoint/2010/main" val="15044530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横浜アリーナでヨコアリくんとか</a:t>
            </a:r>
            <a:r>
              <a:rPr kumimoji="1" lang="ja-JP" altLang="en-US" dirty="0" err="1" smtClean="0"/>
              <a:t>くれんぼを</a:t>
            </a:r>
            <a:r>
              <a:rPr kumimoji="1" lang="ja-JP" altLang="en-US" dirty="0" smtClean="0"/>
              <a:t>して探すゲームです。モチーフになった作品は皆さんも一度は遊んだことはあると思います「ウォーリーを探せ」です。このようなゲームで遊んだ時にこんな経験はなかったでしょうか？家族で遊んだ時、どっちが先に見つけるかで競争したり、見つけたときに思わず「見つけたー！！」と言ったりしたでしょうそれを今作でも再現できるように制作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3</a:t>
            </a:fld>
            <a:endParaRPr kumimoji="1" lang="ja-JP" altLang="en-US"/>
          </a:p>
        </p:txBody>
      </p:sp>
    </p:spTree>
    <p:extLst>
      <p:ext uri="{BB962C8B-B14F-4D97-AF65-F5344CB8AC3E}">
        <p14:creationId xmlns:p14="http://schemas.microsoft.com/office/powerpoint/2010/main" val="1167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ウォーリーを</a:t>
            </a:r>
            <a:r>
              <a:rPr kumimoji="1" lang="ja-JP" altLang="en-US" dirty="0" err="1" smtClean="0"/>
              <a:t>探せのような</a:t>
            </a:r>
            <a:r>
              <a:rPr kumimoji="1" lang="ja-JP" altLang="en-US" dirty="0" smtClean="0"/>
              <a:t>作品は年代を問わないので親子や友人と楽しめます。では、実際のゲーム画面はこのようになっております。</a:t>
            </a:r>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4</a:t>
            </a:fld>
            <a:endParaRPr kumimoji="1" lang="ja-JP" altLang="en-US"/>
          </a:p>
        </p:txBody>
      </p:sp>
    </p:spTree>
    <p:extLst>
      <p:ext uri="{BB962C8B-B14F-4D97-AF65-F5344CB8AC3E}">
        <p14:creationId xmlns:p14="http://schemas.microsoft.com/office/powerpoint/2010/main" val="266269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は妖怪ウォッチがイベントを行うということで、親子連れをメインに友達と一緒に来ている、小学生以上の方をターゲットとしています。親子連れには協力プレイでヨコアリくんを探してもらったり、友達連れにはその友達と競ってもらいたいと思いこのターゲットに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5</a:t>
            </a:fld>
            <a:endParaRPr kumimoji="1" lang="ja-JP" altLang="en-US"/>
          </a:p>
        </p:txBody>
      </p:sp>
    </p:spTree>
    <p:extLst>
      <p:ext uri="{BB962C8B-B14F-4D97-AF65-F5344CB8AC3E}">
        <p14:creationId xmlns:p14="http://schemas.microsoft.com/office/powerpoint/2010/main" val="154316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子供でもすぐに遊べるゲームで複雑な操作なくマウスの移動とクリックのみの操作となり、</a:t>
            </a:r>
          </a:p>
          <a:p>
            <a:r>
              <a:rPr kumimoji="1" lang="ja-JP" altLang="en-US" dirty="0" smtClean="0"/>
              <a:t>親子や友達と一緒に楽しめる、難易度設計、</a:t>
            </a:r>
            <a:endParaRPr kumimoji="1" lang="en-US" altLang="ja-JP" dirty="0" smtClean="0"/>
          </a:p>
          <a:p>
            <a:r>
              <a:rPr kumimoji="1" lang="ja-JP" altLang="en-US" dirty="0" smtClean="0"/>
              <a:t>子供でも文字が読めるように漢字を使用していません。</a:t>
            </a:r>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6</a:t>
            </a:fld>
            <a:endParaRPr kumimoji="1" lang="ja-JP" altLang="en-US"/>
          </a:p>
        </p:txBody>
      </p:sp>
    </p:spTree>
    <p:extLst>
      <p:ext uri="{BB962C8B-B14F-4D97-AF65-F5344CB8AC3E}">
        <p14:creationId xmlns:p14="http://schemas.microsoft.com/office/powerpoint/2010/main" val="31078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ターゲット通り親子連れが遊びに来ていて、協力プレイする親子もいれば競争して探すという親子がおりました。妖怪ウォッチのイベント後に来てくれる方やイベント前に来てくれる方がいました。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7</a:t>
            </a:fld>
            <a:endParaRPr kumimoji="1" lang="ja-JP" altLang="en-US"/>
          </a:p>
        </p:txBody>
      </p:sp>
    </p:spTree>
    <p:extLst>
      <p:ext uri="{BB962C8B-B14F-4D97-AF65-F5344CB8AC3E}">
        <p14:creationId xmlns:p14="http://schemas.microsoft.com/office/powerpoint/2010/main" val="10302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自分達の思っていたターゲットの年齢が</a:t>
            </a:r>
            <a:r>
              <a:rPr kumimoji="1" lang="ja-JP" altLang="en-US" dirty="0" err="1" smtClean="0"/>
              <a:t>を</a:t>
            </a:r>
            <a:r>
              <a:rPr kumimoji="1" lang="ja-JP" altLang="en-US" dirty="0" smtClean="0"/>
              <a:t>した回ってしまい、</a:t>
            </a:r>
          </a:p>
          <a:p>
            <a:r>
              <a:rPr kumimoji="1" lang="ja-JP" altLang="en-US" dirty="0" smtClean="0"/>
              <a:t>操作がしづらいという子も中にはいたので、</a:t>
            </a:r>
          </a:p>
          <a:p>
            <a:r>
              <a:rPr kumimoji="1" lang="ja-JP" altLang="en-US" dirty="0" smtClean="0"/>
              <a:t>タッチできるようにするなどの変更を今後加えたいと思います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8</a:t>
            </a:fld>
            <a:endParaRPr kumimoji="1" lang="ja-JP" altLang="en-US"/>
          </a:p>
        </p:txBody>
      </p:sp>
    </p:spTree>
    <p:extLst>
      <p:ext uri="{BB962C8B-B14F-4D97-AF65-F5344CB8AC3E}">
        <p14:creationId xmlns:p14="http://schemas.microsoft.com/office/powerpoint/2010/main" val="3018267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7159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58470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3821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61" y="0"/>
            <a:ext cx="12192000" cy="6872400"/>
          </a:xfrm>
          <a:prstGeom prst="rect">
            <a:avLst/>
          </a:prstGeom>
        </p:spPr>
      </p:pic>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spTree>
    <p:extLst>
      <p:ext uri="{BB962C8B-B14F-4D97-AF65-F5344CB8AC3E}">
        <p14:creationId xmlns:p14="http://schemas.microsoft.com/office/powerpoint/2010/main" val="30293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89634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91443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70514F9-9BBD-47E7-9368-C995E0238237}" type="datetimeFigureOut">
              <a:rPr kumimoji="1" lang="ja-JP" altLang="en-US" smtClean="0"/>
              <a:t>2017/1/30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87599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70514F9-9BBD-47E7-9368-C995E0238237}" type="datetimeFigureOut">
              <a:rPr kumimoji="1" lang="ja-JP" altLang="en-US" smtClean="0"/>
              <a:t>2017/1/30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12484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70514F9-9BBD-47E7-9368-C995E0238237}" type="datetimeFigureOut">
              <a:rPr kumimoji="1" lang="ja-JP" altLang="en-US" smtClean="0"/>
              <a:t>2017/1/30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66300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44880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9106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514F9-9BBD-47E7-9368-C995E0238237}" type="datetimeFigureOut">
              <a:rPr kumimoji="1" lang="ja-JP" altLang="en-US" smtClean="0"/>
              <a:t>2017/1/30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75870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724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095" y="1763262"/>
            <a:ext cx="8212024" cy="1109568"/>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5503" y="2562742"/>
            <a:ext cx="8212024" cy="1109568"/>
          </a:xfrm>
          <a:prstGeom prst="rect">
            <a:avLst/>
          </a:prstGeom>
        </p:spPr>
      </p:pic>
      <p:sp>
        <p:nvSpPr>
          <p:cNvPr id="9" name="テキスト ボックス 8"/>
          <p:cNvSpPr txBox="1"/>
          <p:nvPr/>
        </p:nvSpPr>
        <p:spPr>
          <a:xfrm>
            <a:off x="4385803" y="4025859"/>
            <a:ext cx="3164793" cy="830997"/>
          </a:xfrm>
          <a:prstGeom prst="rect">
            <a:avLst/>
          </a:prstGeom>
          <a:noFill/>
        </p:spPr>
        <p:txBody>
          <a:bodyPr wrap="square" rtlCol="0">
            <a:spAutoFit/>
          </a:bodyPr>
          <a:lstStyle/>
          <a:p>
            <a:r>
              <a:rPr lang="en-US" altLang="ja-JP"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F</a:t>
            </a:r>
            <a:r>
              <a:rPr lang="ja-JP" altLang="en-US"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チーム</a:t>
            </a:r>
            <a:endParaRPr kumimoji="1" lang="ja-JP" altLang="en-US" sz="4800" dirty="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endParaRPr>
          </a:p>
        </p:txBody>
      </p:sp>
    </p:spTree>
    <p:extLst>
      <p:ext uri="{BB962C8B-B14F-4D97-AF65-F5344CB8AC3E}">
        <p14:creationId xmlns:p14="http://schemas.microsoft.com/office/powerpoint/2010/main" val="242469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4333" y="369833"/>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431890" y="1094053"/>
            <a:ext cx="10515600" cy="1325563"/>
          </a:xfrm>
        </p:spPr>
        <p:txBody>
          <a:bodyPr/>
          <a:lstStyle/>
          <a:p>
            <a:r>
              <a:rPr lang="ja-JP" altLang="en-US" b="1" dirty="0" smtClean="0">
                <a:latin typeface="HGS創英角ﾎﾟｯﾌﾟ体" panose="040B0A00000000000000" pitchFamily="50" charset="-128"/>
                <a:ea typeface="HGS創英角ﾎﾟｯﾌﾟ体" panose="040B0A00000000000000" pitchFamily="50" charset="-128"/>
              </a:rPr>
              <a:t>もく</a:t>
            </a:r>
            <a:r>
              <a:rPr lang="ja-JP" altLang="en-US" b="1" dirty="0">
                <a:latin typeface="HGS創英角ﾎﾟｯﾌﾟ体" panose="040B0A00000000000000" pitchFamily="50" charset="-128"/>
                <a:ea typeface="HGS創英角ﾎﾟｯﾌﾟ体" panose="040B0A00000000000000" pitchFamily="50" charset="-128"/>
              </a:rPr>
              <a:t>じ</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1089040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3284" y="397092"/>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a:xfrm>
            <a:off x="1431890" y="1094053"/>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2085328" y="2152527"/>
            <a:ext cx="8119068" cy="1077218"/>
          </a:xfrm>
          <a:prstGeom prst="rect">
            <a:avLst/>
          </a:prstGeom>
          <a:noFill/>
        </p:spPr>
        <p:txBody>
          <a:bodyPr wrap="square" rtlCol="0">
            <a:spAutoFit/>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ヨコアリくんを</a:t>
            </a:r>
            <a:r>
              <a:rPr lang="ja-JP" altLang="en-US" sz="3200" dirty="0" smtClean="0">
                <a:latin typeface="HGS創英角ﾎﾟｯﾌﾟ体" panose="040B0A00000000000000" pitchFamily="50" charset="-128"/>
                <a:ea typeface="HGS創英角ﾎﾟｯﾌﾟ体" panose="040B0A00000000000000" pitchFamily="50" charset="-128"/>
              </a:rPr>
              <a:t>さ</a:t>
            </a:r>
            <a:r>
              <a:rPr lang="ja-JP" altLang="en-US" sz="3200" dirty="0">
                <a:latin typeface="HGS創英角ﾎﾟｯﾌﾟ体" panose="040B0A00000000000000" pitchFamily="50" charset="-128"/>
                <a:ea typeface="HGS創英角ﾎﾟｯﾌﾟ体" panose="040B0A00000000000000" pitchFamily="50" charset="-128"/>
              </a:rPr>
              <a:t>が</a:t>
            </a:r>
            <a:r>
              <a:rPr kumimoji="1" lang="ja-JP" altLang="en-US" sz="3200" dirty="0" smtClean="0">
                <a:latin typeface="HGS創英角ﾎﾟｯﾌﾟ体" panose="040B0A00000000000000" pitchFamily="50" charset="-128"/>
                <a:ea typeface="HGS創英角ﾎﾟｯﾌﾟ体" panose="040B0A00000000000000" pitchFamily="50" charset="-128"/>
              </a:rPr>
              <a:t>すゲームです！</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モチーフは「ウォーリーをさがせ」です</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6423" y="3322968"/>
            <a:ext cx="3201544" cy="1786988"/>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6439" y="4039874"/>
            <a:ext cx="3201544" cy="1797448"/>
          </a:xfrm>
          <a:prstGeom prst="rect">
            <a:avLst/>
          </a:prstGeom>
        </p:spPr>
      </p:pic>
    </p:spTree>
    <p:extLst>
      <p:ext uri="{BB962C8B-B14F-4D97-AF65-F5344CB8AC3E}">
        <p14:creationId xmlns:p14="http://schemas.microsoft.com/office/powerpoint/2010/main" val="734360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91386" y="27622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673354" y="545638"/>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smtClean="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1941188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04020" y="279727"/>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a:xfrm>
            <a:off x="1330569" y="1219236"/>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ターゲットユーザー</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42766" y="2712143"/>
            <a:ext cx="8869200" cy="646331"/>
          </a:xfrm>
          <a:prstGeom prst="rect">
            <a:avLst/>
          </a:prstGeom>
          <a:noFill/>
        </p:spPr>
        <p:txBody>
          <a:bodyPr wrap="square" rtlCol="0">
            <a:spAutoFit/>
          </a:bodyPr>
          <a:lstStyle/>
          <a:p>
            <a:r>
              <a:rPr lang="ja-JP" altLang="en-US" sz="3600" dirty="0" smtClean="0">
                <a:latin typeface="HGS創英角ﾎﾟｯﾌﾟ体" panose="040B0A00000000000000" pitchFamily="50" charset="-128"/>
                <a:ea typeface="HGS創英角ﾎﾟｯﾌﾟ体" panose="040B0A00000000000000" pitchFamily="50" charset="-128"/>
              </a:rPr>
              <a:t>妖怪ウォッチの好きな年齢層の子供たち</a:t>
            </a:r>
            <a:endParaRPr lang="en-US" altLang="ja-JP" sz="3600" dirty="0" smtClean="0">
              <a:latin typeface="HGS創英角ﾎﾟｯﾌﾟ体" panose="040B0A00000000000000" pitchFamily="50" charset="-128"/>
              <a:ea typeface="HGS創英角ﾎﾟｯﾌﾟ体" panose="040B0A00000000000000" pitchFamily="50" charset="-128"/>
            </a:endParaRPr>
          </a:p>
        </p:txBody>
      </p:sp>
      <p:sp>
        <p:nvSpPr>
          <p:cNvPr id="2" name="右矢印 1"/>
          <p:cNvSpPr/>
          <p:nvPr/>
        </p:nvSpPr>
        <p:spPr>
          <a:xfrm>
            <a:off x="3787818" y="3902007"/>
            <a:ext cx="401602" cy="41033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427481" y="3845563"/>
            <a:ext cx="1500991" cy="523220"/>
          </a:xfrm>
          <a:prstGeom prst="rect">
            <a:avLst/>
          </a:prstGeom>
          <a:noFill/>
        </p:spPr>
        <p:txBody>
          <a:bodyPr wrap="square" rtlCol="0">
            <a:spAutoFit/>
          </a:bodyPr>
          <a:lstStyle/>
          <a:p>
            <a:r>
              <a:rPr lang="ja-JP" altLang="en-US" sz="2800" dirty="0" smtClean="0">
                <a:latin typeface="HGS創英角ﾎﾟｯﾌﾟ体" panose="040B0A00000000000000" pitchFamily="50" charset="-128"/>
                <a:ea typeface="HGS創英角ﾎﾟｯﾌﾟ体" panose="040B0A00000000000000" pitchFamily="50" charset="-128"/>
              </a:rPr>
              <a:t>何故か</a:t>
            </a:r>
            <a:endParaRPr lang="en-US" altLang="ja-JP" sz="2800" dirty="0" smtClean="0">
              <a:latin typeface="HGS創英角ﾎﾟｯﾌﾟ体" panose="040B0A00000000000000" pitchFamily="50" charset="-128"/>
              <a:ea typeface="HGS創英角ﾎﾟｯﾌﾟ体" panose="040B0A00000000000000" pitchFamily="50" charset="-128"/>
            </a:endParaRPr>
          </a:p>
        </p:txBody>
      </p:sp>
      <p:sp>
        <p:nvSpPr>
          <p:cNvPr id="8" name="テキスト ボックス 7"/>
          <p:cNvSpPr txBox="1"/>
          <p:nvPr/>
        </p:nvSpPr>
        <p:spPr>
          <a:xfrm>
            <a:off x="4327539" y="3845563"/>
            <a:ext cx="8869200" cy="523220"/>
          </a:xfrm>
          <a:prstGeom prst="rect">
            <a:avLst/>
          </a:prstGeom>
          <a:noFill/>
        </p:spPr>
        <p:txBody>
          <a:bodyPr wrap="square" rtlCol="0">
            <a:spAutoFit/>
          </a:bodyPr>
          <a:lstStyle/>
          <a:p>
            <a:r>
              <a:rPr lang="ja-JP" altLang="en-US" sz="2800" dirty="0" smtClean="0">
                <a:latin typeface="HGS創英角ﾎﾟｯﾌﾟ体" panose="040B0A00000000000000" pitchFamily="50" charset="-128"/>
                <a:ea typeface="HGS創英角ﾎﾟｯﾌﾟ体" panose="040B0A00000000000000" pitchFamily="50" charset="-128"/>
              </a:rPr>
              <a:t>イベントが同時に開催されるため</a:t>
            </a:r>
            <a:endParaRPr lang="en-US" altLang="ja-JP" sz="2800"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4178453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310472" y="1148898"/>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した点</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65981" y="2275679"/>
            <a:ext cx="8846774" cy="2931572"/>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子供にわかるような簡単でシンプルなゲーム</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大人も一緒に探せるようなむずかしさ</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ノベルを挟みキャラクターをイメージさせる</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子供も読めるように漢字なし</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180150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狙い通り親子で</a:t>
            </a:r>
            <a:r>
              <a:rPr lang="ja-JP" altLang="en-US" dirty="0"/>
              <a:t>一緒</a:t>
            </a:r>
            <a:r>
              <a:rPr lang="ja-JP" altLang="en-US" dirty="0" smtClean="0"/>
              <a:t>に楽しんでくれた。</a:t>
            </a:r>
            <a:endParaRPr lang="en-US" altLang="ja-JP" dirty="0" smtClean="0"/>
          </a:p>
          <a:p>
            <a:endParaRPr kumimoji="1" lang="en-US" altLang="ja-JP" dirty="0"/>
          </a:p>
          <a:p>
            <a:r>
              <a:rPr kumimoji="1" lang="ja-JP" altLang="en-US" dirty="0" smtClean="0"/>
              <a:t>妖怪ウォッチのイベント前やイベント後にお客様が来てくれた</a:t>
            </a:r>
            <a:endParaRPr kumimoji="1" lang="ja-JP" altLang="en-US" dirty="0"/>
          </a:p>
        </p:txBody>
      </p:sp>
      <p:sp>
        <p:nvSpPr>
          <p:cNvPr id="3" name="タイトル 2"/>
          <p:cNvSpPr>
            <a:spLocks noGrp="1"/>
          </p:cNvSpPr>
          <p:nvPr>
            <p:ph type="title"/>
          </p:nvPr>
        </p:nvSpPr>
        <p:spPr/>
        <p:txBody>
          <a:bodyPr/>
          <a:lstStyle/>
          <a:p>
            <a:r>
              <a:rPr lang="ja-JP" altLang="en-US" dirty="0"/>
              <a:t>実際</a:t>
            </a:r>
            <a:r>
              <a:rPr lang="ja-JP" altLang="en-US" dirty="0" smtClean="0"/>
              <a:t>の展示の良かった点</a:t>
            </a:r>
            <a:endParaRPr kumimoji="1" lang="ja-JP" altLang="en-US" dirty="0"/>
          </a:p>
        </p:txBody>
      </p:sp>
    </p:spTree>
    <p:extLst>
      <p:ext uri="{BB962C8B-B14F-4D97-AF65-F5344CB8AC3E}">
        <p14:creationId xmlns:p14="http://schemas.microsoft.com/office/powerpoint/2010/main" val="44557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ターゲットの年齢が想定していたより下回ってしまった。</a:t>
            </a:r>
            <a:endParaRPr kumimoji="1" lang="en-US" altLang="ja-JP" dirty="0" smtClean="0"/>
          </a:p>
          <a:p>
            <a:endParaRPr lang="en-US" altLang="ja-JP" dirty="0"/>
          </a:p>
          <a:p>
            <a:r>
              <a:rPr kumimoji="1" lang="ja-JP" altLang="en-US" dirty="0" smtClean="0"/>
              <a:t>操作がしづらいという子がいた</a:t>
            </a:r>
            <a:endParaRPr kumimoji="1" lang="ja-JP" altLang="en-US" dirty="0"/>
          </a:p>
        </p:txBody>
      </p:sp>
      <p:sp>
        <p:nvSpPr>
          <p:cNvPr id="3" name="タイトル 2"/>
          <p:cNvSpPr>
            <a:spLocks noGrp="1"/>
          </p:cNvSpPr>
          <p:nvPr>
            <p:ph type="title"/>
          </p:nvPr>
        </p:nvSpPr>
        <p:spPr/>
        <p:txBody>
          <a:bodyPr/>
          <a:lstStyle/>
          <a:p>
            <a:r>
              <a:rPr kumimoji="1" lang="ja-JP" altLang="en-US" dirty="0" smtClean="0"/>
              <a:t>実際の展示の悪かった点</a:t>
            </a:r>
            <a:endParaRPr kumimoji="1" lang="ja-JP" altLang="en-US" dirty="0"/>
          </a:p>
        </p:txBody>
      </p:sp>
    </p:spTree>
    <p:extLst>
      <p:ext uri="{BB962C8B-B14F-4D97-AF65-F5344CB8AC3E}">
        <p14:creationId xmlns:p14="http://schemas.microsoft.com/office/powerpoint/2010/main" val="289079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44276" y="308658"/>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310472" y="1148898"/>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まとめ</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474250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808</TotalTime>
  <Words>431</Words>
  <Application>Microsoft Office PowerPoint</Application>
  <PresentationFormat>ワイド画面</PresentationFormat>
  <Paragraphs>40</Paragraphs>
  <Slides>9</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vt:i4>
      </vt:variant>
    </vt:vector>
  </HeadingPairs>
  <TitlesOfParts>
    <vt:vector size="17" baseType="lpstr">
      <vt:lpstr>HGS創英角ﾎﾟｯﾌﾟ体</vt:lpstr>
      <vt:lpstr>ＭＳ Ｐゴシック</vt:lpstr>
      <vt:lpstr>ふんわりラウンド</vt:lpstr>
      <vt:lpstr>Arial</vt:lpstr>
      <vt:lpstr>Calibri</vt:lpstr>
      <vt:lpstr>Calibri Light</vt:lpstr>
      <vt:lpstr>Wingdings</vt:lpstr>
      <vt:lpstr>Office テーマ</vt:lpstr>
      <vt:lpstr>PowerPoint プレゼンテーション</vt:lpstr>
      <vt:lpstr>もくじ</vt:lpstr>
      <vt:lpstr>ゲーム紹介</vt:lpstr>
      <vt:lpstr>ゲーム紹介</vt:lpstr>
      <vt:lpstr>ターゲットユーザー</vt:lpstr>
      <vt:lpstr>工夫した点</vt:lpstr>
      <vt:lpstr>実際の展示の良かった点</vt:lpstr>
      <vt:lpstr>実際の展示の悪かった点</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nwuser</dc:creator>
  <cp:lastModifiedBy>nwuser</cp:lastModifiedBy>
  <cp:revision>21</cp:revision>
  <dcterms:created xsi:type="dcterms:W3CDTF">2017-01-18T00:12:45Z</dcterms:created>
  <dcterms:modified xsi:type="dcterms:W3CDTF">2017-01-30T06:35:10Z</dcterms:modified>
</cp:coreProperties>
</file>