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59" r:id="rId5"/>
    <p:sldId id="267" r:id="rId6"/>
    <p:sldId id="265" r:id="rId7"/>
    <p:sldId id="266"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4" autoAdjust="0"/>
    <p:restoredTop sz="81896" autoAdjust="0"/>
  </p:normalViewPr>
  <p:slideViewPr>
    <p:cSldViewPr snapToGrid="0">
      <p:cViewPr varScale="1">
        <p:scale>
          <a:sx n="73" d="100"/>
          <a:sy n="73" d="100"/>
        </p:scale>
        <p:origin x="131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横浜アリーナでヨコアリくんとか</a:t>
            </a:r>
            <a:r>
              <a:rPr kumimoji="1" lang="ja-JP" altLang="en-US" dirty="0" err="1" smtClean="0"/>
              <a:t>くれんぼを</a:t>
            </a:r>
            <a:r>
              <a:rPr kumimoji="1" lang="ja-JP" altLang="en-US" dirty="0" smtClean="0"/>
              <a:t>して探すゲームです。モチーフになった作品は皆さんも一度は遊んだことはあると思います「ウォーリーを探せ」です。このようなゲームで遊んだ時にこんな経験はなかったでしょうか？家族で遊んだ時、どっちが先に見つけるかで競争したり、見つけたときに思わず「見つけたー！！」と言ったりしたでしょうそれを今作でも再現できるように制作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2</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では、実際のゲーム画面はこのようになっております。</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266269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子供でもすぐに遊べるゲームで複雑な操作なくマウスの移動とクリックのみの操作となり、</a:t>
            </a:r>
          </a:p>
          <a:p>
            <a:r>
              <a:rPr kumimoji="1" lang="ja-JP" altLang="en-US" dirty="0" smtClean="0"/>
              <a:t>親子や友達と一緒に決められたヨコアリくんを探す遊びで</a:t>
            </a:r>
            <a:endParaRPr kumimoji="1" lang="en-US" altLang="ja-JP" dirty="0" smtClean="0"/>
          </a:p>
          <a:p>
            <a:r>
              <a:rPr kumimoji="1" lang="ja-JP" altLang="en-US" dirty="0" smtClean="0"/>
              <a:t>難易度設計も１人で探すこともできますが、今回は複数人で楽しむことがメインなので、</a:t>
            </a:r>
            <a:endParaRPr kumimoji="1" lang="en-US" altLang="ja-JP" dirty="0" smtClean="0"/>
          </a:p>
          <a:p>
            <a:r>
              <a:rPr kumimoji="1" lang="ja-JP" altLang="en-US" dirty="0" smtClean="0"/>
              <a:t>決めれたヨコアリくんの場所はヨコアリくんの分身の中に紛れ込んでいて、</a:t>
            </a:r>
            <a:endParaRPr kumimoji="1" lang="en-US" altLang="ja-JP" dirty="0" smtClean="0"/>
          </a:p>
          <a:p>
            <a:r>
              <a:rPr kumimoji="1" lang="ja-JP" altLang="en-US" dirty="0" smtClean="0"/>
              <a:t>よく探さないと見つからないようになっています。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4</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アドベンチャーゲームのようにセリフを表示し、</a:t>
            </a:r>
            <a:endParaRPr kumimoji="1" lang="en-US" altLang="ja-JP" dirty="0" smtClean="0"/>
          </a:p>
          <a:p>
            <a:r>
              <a:rPr kumimoji="1" lang="ja-JP" altLang="en-US" dirty="0" smtClean="0"/>
              <a:t>セリフにはヨコアリくんの</a:t>
            </a:r>
            <a:r>
              <a:rPr kumimoji="1" lang="en-US" altLang="ja-JP" dirty="0" smtClean="0"/>
              <a:t>SNS</a:t>
            </a:r>
            <a:r>
              <a:rPr kumimoji="1" lang="ja-JP" altLang="en-US" dirty="0" err="1" smtClean="0"/>
              <a:t>での</a:t>
            </a:r>
            <a:r>
              <a:rPr kumimoji="1" lang="ja-JP" altLang="en-US" dirty="0" smtClean="0"/>
              <a:t>実際の喋り方や口調を再現しています。</a:t>
            </a:r>
            <a:endParaRPr kumimoji="1" lang="en-US" altLang="ja-JP" dirty="0" smtClean="0"/>
          </a:p>
          <a:p>
            <a:r>
              <a:rPr kumimoji="1" lang="ja-JP" altLang="en-US" dirty="0" smtClean="0"/>
              <a:t>ヨコアリくんは所々上から目線です。</a:t>
            </a:r>
            <a:endParaRPr kumimoji="1" lang="en-US" altLang="ja-JP" dirty="0" smtClean="0"/>
          </a:p>
          <a:p>
            <a:r>
              <a:rPr kumimoji="1" lang="ja-JP" altLang="en-US" dirty="0" smtClean="0"/>
              <a:t>子供が自ら読めるようにし、さらに親御さんが読み聞かせできるように漢字を使用していません。</a:t>
            </a:r>
            <a:endParaRPr kumimoji="1" lang="en-US" altLang="ja-JP" dirty="0" smtClean="0"/>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235839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ターゲット通り親子連れが遊びに来ていて、</a:t>
            </a:r>
            <a:endParaRPr kumimoji="1" lang="en-US" altLang="ja-JP" dirty="0" smtClean="0"/>
          </a:p>
          <a:p>
            <a:r>
              <a:rPr kumimoji="1" lang="ja-JP" altLang="en-US" dirty="0" smtClean="0"/>
              <a:t>協力プレイする親子もいれば競争して探すという親子がおりました。</a:t>
            </a:r>
            <a:endParaRPr kumimoji="1" lang="en-US" altLang="ja-JP" dirty="0" smtClean="0"/>
          </a:p>
          <a:p>
            <a:r>
              <a:rPr kumimoji="1" lang="ja-JP" altLang="en-US" dirty="0" smtClean="0"/>
              <a:t>妖怪ウォッチのイベント後に来てくれる方やイベント前に来てくれる方がいました。</a:t>
            </a:r>
            <a:endParaRPr kumimoji="1" lang="en-US" altLang="ja-JP" dirty="0" smtClean="0"/>
          </a:p>
          <a:p>
            <a:r>
              <a:rPr kumimoji="1" lang="ja-JP" altLang="en-US" dirty="0" smtClean="0"/>
              <a:t>イベント後は特にお客様の列ができるほどにぎわいました。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10302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自分達の思っていたターゲットの年齢が</a:t>
            </a:r>
            <a:r>
              <a:rPr kumimoji="1" lang="ja-JP" altLang="en-US" dirty="0" err="1" smtClean="0"/>
              <a:t>を</a:t>
            </a:r>
            <a:r>
              <a:rPr kumimoji="1" lang="ja-JP" altLang="en-US" dirty="0" smtClean="0"/>
              <a:t>した回ってしまい、</a:t>
            </a:r>
          </a:p>
          <a:p>
            <a:r>
              <a:rPr kumimoji="1" lang="ja-JP" altLang="en-US" dirty="0" smtClean="0"/>
              <a:t>マウスの操作がしづらいという子も中にはいたので、</a:t>
            </a:r>
          </a:p>
          <a:p>
            <a:r>
              <a:rPr kumimoji="1" lang="ja-JP" altLang="en-US" dirty="0" smtClean="0"/>
              <a:t>タッチできるようにするなどの変更を今後加えたいと思います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301826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　</a:t>
            </a:r>
            <a:endParaRPr kumimoji="1" lang="en-US" altLang="ja-JP" dirty="0" smtClean="0"/>
          </a:p>
          <a:p>
            <a:r>
              <a:rPr kumimoji="1" lang="ja-JP" altLang="en-US" dirty="0" smtClean="0"/>
              <a:t>予想通りの親子づれが多く、先ほども申しましたように</a:t>
            </a:r>
            <a:endParaRPr kumimoji="1" lang="en-US" altLang="ja-JP" dirty="0" smtClean="0"/>
          </a:p>
          <a:p>
            <a:r>
              <a:rPr kumimoji="1" lang="ja-JP" altLang="en-US" dirty="0" smtClean="0"/>
              <a:t>協力する方や競争する方が多数でした。</a:t>
            </a:r>
            <a:endParaRPr kumimoji="1" lang="en-US" altLang="ja-JP" dirty="0" smtClean="0"/>
          </a:p>
          <a:p>
            <a:endParaRPr kumimoji="1" lang="en-US" altLang="ja-JP" dirty="0" smtClean="0"/>
          </a:p>
          <a:p>
            <a:r>
              <a:rPr kumimoji="1" lang="ja-JP" altLang="en-US" dirty="0" smtClean="0"/>
              <a:t>ですが、お子さんの年齢層が思っていたより低く操作が</a:t>
            </a:r>
            <a:endParaRPr kumimoji="1" lang="en-US" altLang="ja-JP" dirty="0" smtClean="0"/>
          </a:p>
          <a:p>
            <a:r>
              <a:rPr kumimoji="1" lang="ja-JP" altLang="en-US" dirty="0" smtClean="0"/>
              <a:t>しづらいという子供がいたので、</a:t>
            </a:r>
            <a:endParaRPr kumimoji="1" lang="en-US" altLang="ja-JP" dirty="0" smtClean="0"/>
          </a:p>
          <a:p>
            <a:r>
              <a:rPr kumimoji="1" lang="ja-JP" altLang="en-US" dirty="0" smtClean="0"/>
              <a:t>もう少しターゲットの見積もりを深くする。</a:t>
            </a:r>
            <a:endParaRPr kumimoji="1" lang="en-US" altLang="ja-JP" dirty="0" smtClean="0"/>
          </a:p>
          <a:p>
            <a:r>
              <a:rPr kumimoji="1" lang="ja-JP" altLang="en-US" dirty="0" smtClean="0"/>
              <a:t>年代にあった操作に変更する。</a:t>
            </a:r>
            <a:endParaRPr kumimoji="1" lang="en-US" altLang="ja-JP" dirty="0" smtClean="0"/>
          </a:p>
          <a:p>
            <a:r>
              <a:rPr kumimoji="1" lang="ja-JP" altLang="en-US" dirty="0" smtClean="0"/>
              <a:t>リフレクション</a:t>
            </a:r>
            <a:r>
              <a:rPr kumimoji="1" lang="ja-JP" altLang="en-US" dirty="0" smtClean="0"/>
              <a:t>で出た改善点をゲームに取り入れ</a:t>
            </a:r>
            <a:endParaRPr kumimoji="1" lang="en-US" altLang="ja-JP" dirty="0" smtClean="0"/>
          </a:p>
          <a:p>
            <a:r>
              <a:rPr kumimoji="1" lang="ja-JP" altLang="en-US" dirty="0" smtClean="0"/>
              <a:t>タッチ操作のできるようにしたいです。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8</a:t>
            </a:fld>
            <a:endParaRPr kumimoji="1" lang="ja-JP" altLang="en-US"/>
          </a:p>
        </p:txBody>
      </p:sp>
    </p:spTree>
    <p:extLst>
      <p:ext uri="{BB962C8B-B14F-4D97-AF65-F5344CB8AC3E}">
        <p14:creationId xmlns:p14="http://schemas.microsoft.com/office/powerpoint/2010/main" val="140677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672882" y="4057376"/>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8672"/>
          <a:stretch/>
        </p:blipFill>
        <p:spPr>
          <a:xfrm>
            <a:off x="1732609" y="3625309"/>
            <a:ext cx="3631360" cy="2168056"/>
          </a:xfrm>
          <a:prstGeom prst="rect">
            <a:avLst/>
          </a:prstGeom>
          <a:solidFill>
            <a:srgbClr val="FFFFFF">
              <a:shade val="85000"/>
            </a:srgbClr>
          </a:solidFill>
          <a:ln w="98425" cap="rnd">
            <a:solidFill>
              <a:srgbClr val="FFFFFF"/>
            </a:solidFill>
          </a:ln>
          <a:effectLst/>
          <a:scene3d>
            <a:camera prst="orthographicFront"/>
            <a:lightRig rig="twoPt" dir="t">
              <a:rot lat="0" lon="0" rev="7800000"/>
            </a:lightRig>
          </a:scene3d>
          <a:sp3d contourW="6350">
            <a:bevelT w="50800" h="16510"/>
            <a:contourClr>
              <a:srgbClr val="C0C0C0"/>
            </a:contourClr>
          </a:sp3d>
        </p:spPr>
      </p:pic>
      <p:sp>
        <p:nvSpPr>
          <p:cNvPr id="13" name="右矢印 12"/>
          <p:cNvSpPr/>
          <p:nvPr/>
        </p:nvSpPr>
        <p:spPr>
          <a:xfrm>
            <a:off x="5783391" y="4140371"/>
            <a:ext cx="1210512" cy="9678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rotWithShape="1">
          <a:blip r:embed="rId4" cstate="print">
            <a:extLst>
              <a:ext uri="{28A0092B-C50C-407E-A947-70E740481C1C}">
                <a14:useLocalDpi xmlns:a14="http://schemas.microsoft.com/office/drawing/2010/main" val="0"/>
              </a:ext>
            </a:extLst>
          </a:blip>
          <a:srcRect l="5285" t="3007" r="9936" b="9608"/>
          <a:stretch/>
        </p:blipFill>
        <p:spPr>
          <a:xfrm>
            <a:off x="7413325" y="3625310"/>
            <a:ext cx="3727429" cy="2225412"/>
          </a:xfrm>
          <a:prstGeom prst="rect">
            <a:avLst/>
          </a:prstGeom>
        </p:spPr>
      </p:pic>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151819" y="747657"/>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　</a:t>
            </a:r>
            <a:r>
              <a:rPr lang="en-US" altLang="ja-JP" b="1" dirty="0" smtClean="0">
                <a:latin typeface="HGS創英角ﾎﾟｯﾌﾟ体" panose="040B0A00000000000000" pitchFamily="50" charset="-128"/>
                <a:ea typeface="HGS創英角ﾎﾟｯﾌﾟ体" panose="040B0A00000000000000" pitchFamily="50" charset="-128"/>
              </a:rPr>
              <a:t>1</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子供にわかるようなシンプルな操作性</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2" name="図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43785" y="4096165"/>
            <a:ext cx="1976866" cy="1756785"/>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4836" y="3845339"/>
            <a:ext cx="3901211" cy="2178633"/>
          </a:xfrm>
          <a:prstGeom prst="rect">
            <a:avLst/>
          </a:prstGeom>
        </p:spPr>
      </p:pic>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　</a:t>
            </a:r>
            <a:r>
              <a:rPr lang="en-US" altLang="ja-JP" b="1" dirty="0" smtClean="0">
                <a:latin typeface="HGS創英角ﾎﾟｯﾌﾟ体" panose="040B0A00000000000000" pitchFamily="50" charset="-128"/>
                <a:ea typeface="HGS創英角ﾎﾟｯﾌﾟ体" panose="040B0A00000000000000" pitchFamily="50" charset="-128"/>
              </a:rPr>
              <a:t>2</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34083" y="209848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ノベルを挟みキャラクターを</a:t>
            </a:r>
            <a:r>
              <a:rPr lang="ja-JP" altLang="en-US" sz="3200" dirty="0">
                <a:latin typeface="HGS創英角ﾎﾟｯﾌﾟ体" panose="040B0A00000000000000" pitchFamily="50" charset="-128"/>
                <a:ea typeface="HGS創英角ﾎﾟｯﾌﾟ体" panose="040B0A00000000000000" pitchFamily="50" charset="-128"/>
              </a:rPr>
              <a:t>イメージ</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2819" r="2114"/>
          <a:stretch/>
        </p:blipFill>
        <p:spPr>
          <a:xfrm>
            <a:off x="1934083" y="3761955"/>
            <a:ext cx="3901211" cy="2178633"/>
          </a:xfrm>
          <a:prstGeom prst="rect">
            <a:avLst/>
          </a:prstGeom>
        </p:spPr>
      </p:pic>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9646" y="3761954"/>
            <a:ext cx="3901211" cy="2178633"/>
          </a:xfrm>
          <a:prstGeom prst="rect">
            <a:avLst/>
          </a:prstGeom>
        </p:spPr>
      </p:pic>
    </p:spTree>
    <p:extLst>
      <p:ext uri="{BB962C8B-B14F-4D97-AF65-F5344CB8AC3E}">
        <p14:creationId xmlns:p14="http://schemas.microsoft.com/office/powerpoint/2010/main" val="42857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0620" y="25880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327557" y="2371171"/>
            <a:ext cx="10515600" cy="2413480"/>
          </a:xfrm>
        </p:spPr>
        <p:txBody>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狙い通り親子で</a:t>
            </a:r>
            <a:r>
              <a:rPr lang="ja-JP" altLang="en-US" sz="3200" dirty="0">
                <a:latin typeface="HGS創英角ﾎﾟｯﾌﾟ体" panose="040B0A00000000000000" pitchFamily="50" charset="-128"/>
                <a:ea typeface="HGS創英角ﾎﾟｯﾌﾟ体" panose="040B0A00000000000000" pitchFamily="50" charset="-128"/>
              </a:rPr>
              <a:t>一緒</a:t>
            </a:r>
            <a:r>
              <a:rPr lang="ja-JP" altLang="en-US" sz="3200" dirty="0" smtClean="0">
                <a:latin typeface="HGS創英角ﾎﾟｯﾌﾟ体" panose="040B0A00000000000000" pitchFamily="50" charset="-128"/>
                <a:ea typeface="HGS創英角ﾎﾟｯﾌﾟ体" panose="040B0A00000000000000" pitchFamily="50" charset="-128"/>
              </a:rPr>
              <a:t>に楽しんでくれた。</a:t>
            </a:r>
            <a:endParaRPr lang="en-US" altLang="ja-JP" sz="3200" dirty="0" smtClean="0">
              <a:latin typeface="HGS創英角ﾎﾟｯﾌﾟ体" panose="040B0A00000000000000" pitchFamily="50" charset="-128"/>
              <a:ea typeface="HGS創英角ﾎﾟｯﾌﾟ体" panose="040B0A00000000000000" pitchFamily="50" charset="-128"/>
            </a:endParaRPr>
          </a:p>
          <a:p>
            <a:endParaRPr kumimoji="1" lang="en-US" altLang="ja-JP" sz="1100" dirty="0">
              <a:latin typeface="HGS創英角ﾎﾟｯﾌﾟ体" panose="040B0A00000000000000" pitchFamily="50" charset="-128"/>
              <a:ea typeface="HGS創英角ﾎﾟｯﾌﾟ体" panose="040B0A00000000000000" pitchFamily="50" charset="-128"/>
            </a:endParaRPr>
          </a:p>
          <a:p>
            <a:r>
              <a:rPr kumimoji="1" lang="ja-JP" altLang="en-US" sz="3200" dirty="0" smtClean="0">
                <a:latin typeface="HGS創英角ﾎﾟｯﾌﾟ体" panose="040B0A00000000000000" pitchFamily="50" charset="-128"/>
                <a:ea typeface="HGS創英角ﾎﾟｯﾌﾟ体" panose="040B0A00000000000000" pitchFamily="50" charset="-128"/>
              </a:rPr>
              <a:t>妖怪ウォッチのイベント前や</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smtClean="0">
                <a:latin typeface="HGS創英角ﾎﾟｯﾌﾟ体" panose="040B0A00000000000000" pitchFamily="50" charset="-128"/>
                <a:ea typeface="HGS創英角ﾎﾟｯﾌﾟ体" panose="040B0A00000000000000" pitchFamily="50" charset="-128"/>
              </a:rPr>
              <a:t>　　　</a:t>
            </a:r>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イベント後にお客様が来てくれた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327557" y="1045608"/>
            <a:ext cx="10515600" cy="1325563"/>
          </a:xfrm>
        </p:spPr>
        <p:txBody>
          <a:bodyPr/>
          <a:lstStyle/>
          <a:p>
            <a:r>
              <a:rPr lang="ja-JP" altLang="en-US" dirty="0">
                <a:latin typeface="HGS創英角ﾎﾟｯﾌﾟ体" panose="040B0A00000000000000" pitchFamily="50" charset="-128"/>
                <a:ea typeface="HGS創英角ﾎﾟｯﾌﾟ体" panose="040B0A00000000000000" pitchFamily="50" charset="-128"/>
              </a:rPr>
              <a:t>実際</a:t>
            </a:r>
            <a:r>
              <a:rPr lang="ja-JP" altLang="en-US" dirty="0" smtClean="0">
                <a:latin typeface="HGS創英角ﾎﾟｯﾌﾟ体" panose="040B0A00000000000000" pitchFamily="50" charset="-128"/>
                <a:ea typeface="HGS創英角ﾎﾟｯﾌﾟ体" panose="040B0A00000000000000" pitchFamily="50" charset="-128"/>
              </a:rPr>
              <a:t>の展示の良かった点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4978" y="4502181"/>
            <a:ext cx="2688555" cy="1781659"/>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2198" y="4502181"/>
            <a:ext cx="1484653" cy="1769277"/>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4557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48843" y="30133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242237" y="2591169"/>
            <a:ext cx="10515600" cy="4351338"/>
          </a:xfrm>
        </p:spPr>
        <p:txBody>
          <a:bodyPr>
            <a:norm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ターゲットの年齢が想定していたものより</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下回ってしまった。</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endParaRPr lang="en-US" altLang="ja-JP" sz="1100" dirty="0"/>
          </a:p>
          <a:p>
            <a:r>
              <a:rPr kumimoji="1" lang="ja-JP" altLang="en-US" sz="3200" dirty="0" smtClean="0">
                <a:latin typeface="HGS創英角ﾎﾟｯﾌﾟ体" panose="040B0A00000000000000" pitchFamily="50" charset="-128"/>
                <a:ea typeface="HGS創英角ﾎﾟｯﾌﾟ体" panose="040B0A00000000000000" pitchFamily="50" charset="-128"/>
              </a:rPr>
              <a:t>マウスの操作がしづらいという子がいた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061483" y="1162843"/>
            <a:ext cx="10515600" cy="1325563"/>
          </a:xfrm>
        </p:spPr>
        <p:txBody>
          <a:bodyPr/>
          <a:lstStyle/>
          <a:p>
            <a:r>
              <a:rPr kumimoji="1" lang="ja-JP" altLang="en-US" dirty="0" smtClean="0">
                <a:latin typeface="HGS創英角ﾎﾟｯﾌﾟ体" panose="040B0A00000000000000" pitchFamily="50" charset="-128"/>
                <a:ea typeface="HGS創英角ﾎﾟｯﾌﾟ体" panose="040B0A00000000000000" pitchFamily="50" charset="-128"/>
              </a:rPr>
              <a:t>実際の展示の悪かった点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89079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0602"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267942" y="1191428"/>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まと</a:t>
            </a:r>
            <a:r>
              <a:rPr lang="ja-JP" altLang="en-US" b="1" dirty="0">
                <a:latin typeface="HGS創英角ﾎﾟｯﾌﾟ体" panose="040B0A00000000000000" pitchFamily="50" charset="-128"/>
                <a:ea typeface="HGS創英角ﾎﾟｯﾌﾟ体" panose="040B0A00000000000000" pitchFamily="50" charset="-128"/>
              </a:rPr>
              <a:t>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コンテンツ プレースホルダー 1"/>
          <p:cNvSpPr>
            <a:spLocks noGrp="1"/>
          </p:cNvSpPr>
          <p:nvPr>
            <p:ph idx="1"/>
          </p:nvPr>
        </p:nvSpPr>
        <p:spPr>
          <a:xfrm>
            <a:off x="1242237" y="2591169"/>
            <a:ext cx="10515600" cy="4351338"/>
          </a:xfrm>
        </p:spPr>
        <p:txBody>
          <a:bodyPr>
            <a:normAutofit/>
          </a:bodyPr>
          <a:lstStyle/>
          <a:p>
            <a:r>
              <a:rPr lang="ja-JP" altLang="en-US" sz="3200" dirty="0">
                <a:latin typeface="HGS創英角ﾎﾟｯﾌﾟ体" panose="040B0A00000000000000" pitchFamily="50" charset="-128"/>
                <a:ea typeface="HGS創英角ﾎﾟｯﾌﾟ体" panose="040B0A00000000000000" pitchFamily="50" charset="-128"/>
              </a:rPr>
              <a:t>親子で楽しむことが出来た。</a:t>
            </a:r>
            <a:endParaRPr lang="en-US" altLang="ja-JP" sz="3200" dirty="0">
              <a:latin typeface="HGS創英角ﾎﾟｯﾌﾟ体" panose="040B0A00000000000000" pitchFamily="50" charset="-128"/>
              <a:ea typeface="HGS創英角ﾎﾟｯﾌﾟ体" panose="040B0A00000000000000" pitchFamily="50" charset="-128"/>
            </a:endParaRPr>
          </a:p>
          <a:p>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ターゲットの見積もりと操作</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smtClean="0">
                <a:latin typeface="HGS創英角ﾎﾟｯﾌﾟ体" panose="040B0A00000000000000" pitchFamily="50" charset="-128"/>
                <a:ea typeface="HGS創英角ﾎﾟｯﾌﾟ体" panose="040B0A00000000000000" pitchFamily="50" charset="-128"/>
              </a:rPr>
              <a:t>　　　　　　マウス</a:t>
            </a:r>
            <a:r>
              <a:rPr lang="ja-JP" altLang="en-US" sz="3200" dirty="0">
                <a:latin typeface="HGS創英角ﾎﾟｯﾌﾟ体" panose="040B0A00000000000000" pitchFamily="50" charset="-128"/>
                <a:ea typeface="HGS創英角ﾎﾟｯﾌﾟ体" panose="040B0A00000000000000" pitchFamily="50" charset="-128"/>
              </a:rPr>
              <a:t>操作→タッチ操作</a:t>
            </a:r>
            <a:endParaRPr lang="en-US" altLang="ja-JP" sz="3200" dirty="0">
              <a:latin typeface="HGS創英角ﾎﾟｯﾌﾟ体" panose="040B0A00000000000000" pitchFamily="50" charset="-128"/>
              <a:ea typeface="HGS創英角ﾎﾟｯﾌﾟ体" panose="040B0A00000000000000" pitchFamily="50" charset="-128"/>
            </a:endParaRPr>
          </a:p>
          <a:p>
            <a:endParaRPr lang="en-US" altLang="ja-JP" sz="3200"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439</Words>
  <Application>Microsoft Office PowerPoint</Application>
  <PresentationFormat>ワイド画面</PresentationFormat>
  <Paragraphs>61</Paragraphs>
  <Slides>8</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ゲーム紹介</vt:lpstr>
      <vt:lpstr>ゲーム紹介</vt:lpstr>
      <vt:lpstr>工夫した点　1</vt:lpstr>
      <vt:lpstr>工夫した点　2</vt:lpstr>
      <vt:lpstr>実際の展示の良かった点</vt:lpstr>
      <vt:lpstr>実際の展示の悪かった点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32</cp:revision>
  <dcterms:created xsi:type="dcterms:W3CDTF">2017-01-18T00:12:45Z</dcterms:created>
  <dcterms:modified xsi:type="dcterms:W3CDTF">2017-01-31T13:58:03Z</dcterms:modified>
</cp:coreProperties>
</file>