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7" r:id="rId4"/>
    <p:sldId id="264"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96"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154316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78783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385803" y="4025859"/>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4333" y="369833"/>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431890" y="1094053"/>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もく</a:t>
            </a:r>
            <a:r>
              <a:rPr lang="ja-JP" altLang="en-US" b="1" dirty="0">
                <a:latin typeface="HGS創英角ﾎﾟｯﾌﾟ体" panose="040B0A00000000000000" pitchFamily="50" charset="-128"/>
                <a:ea typeface="HGS創英角ﾎﾟｯﾌﾟ体" panose="040B0A00000000000000" pitchFamily="50" charset="-128"/>
              </a:rPr>
              <a:t>じ</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089040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423" y="3322968"/>
            <a:ext cx="3201544" cy="1786988"/>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6439" y="4039874"/>
            <a:ext cx="3201544" cy="1797448"/>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正方形/長方形 5"/>
          <p:cNvSpPr/>
          <p:nvPr/>
        </p:nvSpPr>
        <p:spPr>
          <a:xfrm>
            <a:off x="2723103" y="2190541"/>
            <a:ext cx="6199833" cy="300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動画ながす</a:t>
            </a:r>
            <a:endParaRPr kumimoji="1" lang="ja-JP" altLang="en-US" dirty="0"/>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4020" y="279727"/>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330569" y="1219236"/>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ターゲットユーザー</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84330" y="2395447"/>
            <a:ext cx="8869200" cy="584775"/>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妖怪ウォッチの好きな年齢層の子供</a:t>
            </a:r>
            <a:r>
              <a:rPr lang="ja-JP" altLang="en-US" sz="3200" dirty="0" smtClean="0">
                <a:latin typeface="HGS創英角ﾎﾟｯﾌﾟ体" panose="040B0A00000000000000" pitchFamily="50" charset="-128"/>
                <a:ea typeface="HGS創英角ﾎﾟｯﾌﾟ体" panose="040B0A00000000000000" pitchFamily="50" charset="-128"/>
              </a:rPr>
              <a:t>たち</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
        <p:nvSpPr>
          <p:cNvPr id="2" name="右矢印 1"/>
          <p:cNvSpPr/>
          <p:nvPr/>
        </p:nvSpPr>
        <p:spPr>
          <a:xfrm>
            <a:off x="3866319" y="3603953"/>
            <a:ext cx="457200" cy="46714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95147" y="3545136"/>
            <a:ext cx="1500991" cy="584775"/>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何</a:t>
            </a:r>
            <a:r>
              <a:rPr lang="ja-JP" altLang="en-US" sz="3200" dirty="0" smtClean="0">
                <a:latin typeface="HGS創英角ﾎﾟｯﾌﾟ体" panose="040B0A00000000000000" pitchFamily="50" charset="-128"/>
                <a:ea typeface="HGS創英角ﾎﾟｯﾌﾟ体" panose="040B0A00000000000000" pitchFamily="50" charset="-128"/>
              </a:rPr>
              <a:t>故</a:t>
            </a:r>
            <a:r>
              <a:rPr lang="ja-JP" altLang="en-US" sz="3200" dirty="0" smtClean="0">
                <a:latin typeface="HGS創英角ﾎﾟｯﾌﾟ体" panose="040B0A00000000000000" pitchFamily="50" charset="-128"/>
                <a:ea typeface="HGS創英角ﾎﾟｯﾌﾟ体" panose="040B0A00000000000000" pitchFamily="50" charset="-128"/>
              </a:rPr>
              <a:t>か</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
        <p:nvSpPr>
          <p:cNvPr id="8" name="テキスト ボックス 7"/>
          <p:cNvSpPr txBox="1"/>
          <p:nvPr/>
        </p:nvSpPr>
        <p:spPr>
          <a:xfrm>
            <a:off x="4452548" y="3509799"/>
            <a:ext cx="8869200" cy="584775"/>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イベント</a:t>
            </a:r>
            <a:r>
              <a:rPr lang="ja-JP" altLang="en-US" sz="3200" dirty="0" smtClean="0">
                <a:latin typeface="HGS創英角ﾎﾟｯﾌﾟ体" panose="040B0A00000000000000" pitchFamily="50" charset="-128"/>
                <a:ea typeface="HGS創英角ﾎﾟｯﾌﾟ体" panose="040B0A00000000000000" pitchFamily="50" charset="-128"/>
              </a:rPr>
              <a:t>が同時に開催されるため</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17845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293157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a:t>
            </a:r>
            <a:r>
              <a:rPr lang="ja-JP" altLang="en-US" sz="3200" dirty="0" smtClean="0">
                <a:latin typeface="HGS創英角ﾎﾟｯﾌﾟ体" panose="040B0A00000000000000" pitchFamily="50" charset="-128"/>
                <a:ea typeface="HGS創英角ﾎﾟｯﾌﾟ体" panose="040B0A00000000000000" pitchFamily="50" charset="-128"/>
              </a:rPr>
              <a:t>にわかるような簡単でシンプルなゲーム</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ノベルを挟みキャラクターをイメージさせる</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a:t>
            </a:r>
            <a:r>
              <a:rPr lang="ja-JP" altLang="en-US" sz="3200" dirty="0" smtClean="0">
                <a:latin typeface="HGS創英角ﾎﾟｯﾌﾟ体" panose="040B0A00000000000000" pitchFamily="50" charset="-128"/>
                <a:ea typeface="HGS創英角ﾎﾟｯﾌﾟ体" panose="040B0A00000000000000" pitchFamily="50" charset="-128"/>
              </a:rPr>
              <a:t>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6999" y="17457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実際の展示</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7460" y="2474461"/>
            <a:ext cx="2279374" cy="1424609"/>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7921" y="3478517"/>
            <a:ext cx="2279374" cy="1424609"/>
          </a:xfrm>
          <a:prstGeom prst="rect">
            <a:avLst/>
          </a:prstGeom>
        </p:spPr>
      </p:pic>
      <p:sp>
        <p:nvSpPr>
          <p:cNvPr id="3" name="テキスト ボックス 2"/>
          <p:cNvSpPr txBox="1"/>
          <p:nvPr/>
        </p:nvSpPr>
        <p:spPr>
          <a:xfrm>
            <a:off x="3074874" y="4216432"/>
            <a:ext cx="1023730" cy="369332"/>
          </a:xfrm>
          <a:prstGeom prst="rect">
            <a:avLst/>
          </a:prstGeom>
          <a:noFill/>
        </p:spPr>
        <p:txBody>
          <a:bodyPr wrap="square" rtlCol="0">
            <a:spAutoFit/>
          </a:bodyPr>
          <a:lstStyle/>
          <a:p>
            <a:r>
              <a:rPr kumimoji="1" lang="ja-JP" altLang="en-US" dirty="0" smtClean="0"/>
              <a:t>仮</a:t>
            </a:r>
            <a:endParaRPr kumimoji="1" lang="ja-JP" altLang="en-US" dirty="0"/>
          </a:p>
        </p:txBody>
      </p:sp>
      <p:sp>
        <p:nvSpPr>
          <p:cNvPr id="8" name="テキスト ボックス 7"/>
          <p:cNvSpPr txBox="1"/>
          <p:nvPr/>
        </p:nvSpPr>
        <p:spPr>
          <a:xfrm>
            <a:off x="6289976" y="2182073"/>
            <a:ext cx="4901485" cy="2062103"/>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a:t>
            </a:r>
            <a:r>
              <a:rPr lang="ja-JP" altLang="en-US" sz="3200" dirty="0">
                <a:latin typeface="HGS創英角ﾎﾟｯﾌﾟ体" panose="040B0A00000000000000" pitchFamily="50" charset="-128"/>
                <a:ea typeface="HGS創英角ﾎﾟｯﾌﾟ体" panose="040B0A00000000000000" pitchFamily="50" charset="-128"/>
              </a:rPr>
              <a:t>あ</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56441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276"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良かった点、悪かった点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7" name="テキスト ボックス 6"/>
          <p:cNvSpPr txBox="1"/>
          <p:nvPr/>
        </p:nvSpPr>
        <p:spPr>
          <a:xfrm>
            <a:off x="1875000" y="2395447"/>
            <a:ext cx="8869200" cy="3539430"/>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ああああああああああああああああああああ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ああああああああああああああああああああああああああああああああああああああああああああ</a:t>
            </a:r>
            <a:endParaRPr lang="en-US" altLang="ja-JP" sz="3200" dirty="0" smtClean="0">
              <a:latin typeface="HGS創英角ﾎﾟｯﾌﾟ体" panose="040B0A00000000000000" pitchFamily="50" charset="-128"/>
              <a:ea typeface="HGS創英角ﾎﾟｯﾌﾟ体" panose="040B0A00000000000000" pitchFamily="50" charset="-128"/>
            </a:endParaRPr>
          </a:p>
          <a:p>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749351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276"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153</Words>
  <Application>Microsoft Office PowerPoint</Application>
  <PresentationFormat>ワイド画面</PresentationFormat>
  <Paragraphs>32</Paragraphs>
  <Slides>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もくじ</vt:lpstr>
      <vt:lpstr>ゲーム紹介</vt:lpstr>
      <vt:lpstr>ゲーム紹介</vt:lpstr>
      <vt:lpstr>ターゲットユーザー</vt:lpstr>
      <vt:lpstr>工夫した点</vt:lpstr>
      <vt:lpstr>実際の展示</vt:lpstr>
      <vt:lpstr>良かった点、悪かった点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14</cp:revision>
  <dcterms:created xsi:type="dcterms:W3CDTF">2017-01-18T00:12:45Z</dcterms:created>
  <dcterms:modified xsi:type="dcterms:W3CDTF">2017-01-21T14:13:59Z</dcterms:modified>
</cp:coreProperties>
</file>