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6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9600F-AD24-4A14-B8B4-A2823C4A548D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9215B-7B04-4A9E-9AC2-62A29D898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215B-7B04-4A9E-9AC2-62A29D89825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215B-7B04-4A9E-9AC2-62A29D8982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7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" y="0"/>
            <a:ext cx="12192000" cy="6872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961" cy="68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3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99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4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8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14F9-9BBD-47E7-9368-C995E0238237}" type="datetimeFigureOut">
              <a:rPr kumimoji="1" lang="ja-JP" altLang="en-US" smtClean="0"/>
              <a:t>2017/1/21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415-26B3-45E6-AACE-8A114FA59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961" cy="6872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95" y="1763262"/>
            <a:ext cx="8212024" cy="11095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03" y="2562742"/>
            <a:ext cx="8212024" cy="110956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385803" y="4025859"/>
            <a:ext cx="316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>
                <a:ln w="381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F</a:t>
            </a:r>
            <a:r>
              <a:rPr lang="ja-JP" altLang="en-US" sz="4800" dirty="0" smtClean="0">
                <a:ln w="381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チーム</a:t>
            </a:r>
            <a:endParaRPr kumimoji="1" lang="ja-JP" altLang="en-US" sz="4800" dirty="0">
              <a:ln w="3810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333" y="340016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431890" y="1094053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もく</a:t>
            </a:r>
            <a:r>
              <a:rPr lang="ja-JP" altLang="en-US" dirty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じ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0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3284" y="397092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431890" y="1094053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ゲームしょうかい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2044" y="2409338"/>
            <a:ext cx="8119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ヨコアリ</a:t>
            </a:r>
            <a:r>
              <a:rPr kumimoji="1" lang="ja-JP" altLang="en-US" sz="3200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くんを</a:t>
            </a:r>
            <a:r>
              <a:rPr lang="ja-JP" altLang="en-US" sz="3200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さ</a:t>
            </a:r>
            <a:r>
              <a:rPr lang="ja-JP" altLang="en-US" sz="3200" dirty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が</a:t>
            </a:r>
            <a:r>
              <a:rPr kumimoji="1" lang="ja-JP" altLang="en-US" sz="3200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すゲームです！</a:t>
            </a:r>
            <a:endParaRPr kumimoji="1" lang="en-US" altLang="ja-JP" sz="3200" dirty="0" smtClean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  <a:p>
            <a:r>
              <a:rPr lang="ja-JP" altLang="en-US" sz="3200" dirty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　</a:t>
            </a:r>
            <a:r>
              <a:rPr lang="ja-JP" altLang="en-US" sz="3200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モチーフは「ウォーリーをさがせ」です</a:t>
            </a:r>
            <a:endParaRPr lang="en-US" altLang="ja-JP" sz="3200" dirty="0" smtClean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9" y="3590960"/>
            <a:ext cx="3201544" cy="17869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39" y="4144848"/>
            <a:ext cx="3201544" cy="17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386" y="276220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431890" y="1094053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ゲームしょうかい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23103" y="2190541"/>
            <a:ext cx="6199833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動画ながす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324" y="279727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330569" y="1219236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ターゲットユーザー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1652" y="2735144"/>
            <a:ext cx="811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妖怪ウォッチの好きな年齢層の子供たち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何故か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＞　イベントが同時に開催されるため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84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469" y="259631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310472" y="1148898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くふうしたところ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2957" y="2474461"/>
            <a:ext cx="811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子供にわかるような簡単でシンプルなゲーム</a:t>
            </a:r>
            <a:endParaRPr lang="en-US" altLang="ja-JP" dirty="0" smtClean="0"/>
          </a:p>
          <a:p>
            <a:r>
              <a:rPr lang="ja-JP" altLang="en-US" dirty="0" smtClean="0"/>
              <a:t>大人も一緒に探せるようなむずかしさ</a:t>
            </a:r>
            <a:endParaRPr lang="en-US" altLang="ja-JP" dirty="0" smtClean="0"/>
          </a:p>
          <a:p>
            <a:r>
              <a:rPr lang="ja-JP" altLang="en-US" dirty="0" smtClean="0"/>
              <a:t>ノベルを挟みキャラクターをイメージさせる</a:t>
            </a:r>
            <a:endParaRPr lang="en-US" altLang="ja-JP" dirty="0" smtClean="0"/>
          </a:p>
          <a:p>
            <a:r>
              <a:rPr lang="ja-JP" altLang="en-US" dirty="0" smtClean="0"/>
              <a:t>子供も読めるように漢字なし</a:t>
            </a:r>
            <a:endParaRPr lang="en-US" altLang="ja-JP" dirty="0" smtClean="0"/>
          </a:p>
          <a:p>
            <a:r>
              <a:rPr lang="ja-JP" altLang="en-US" dirty="0" smtClean="0"/>
              <a:t>三角形をだし、動きを加え止まって見えないように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01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6999" y="174570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310472" y="1148898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じっさいのてんじ♪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4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4276" y="308658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310472" y="1148898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よかったところ、わるかったところ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46513" y="2487076"/>
            <a:ext cx="811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あああああああああああああああ</a:t>
            </a:r>
            <a:endParaRPr lang="en-US" altLang="ja-JP" dirty="0" smtClean="0"/>
          </a:p>
          <a:p>
            <a:r>
              <a:rPr lang="ja-JP" altLang="en-US" dirty="0" smtClean="0"/>
              <a:t>ああああああああああああああああああ</a:t>
            </a:r>
            <a:endParaRPr lang="en-US" altLang="ja-JP" dirty="0" smtClean="0"/>
          </a:p>
          <a:p>
            <a:r>
              <a:rPr lang="ja-JP" altLang="en-US" dirty="0" smtClean="0"/>
              <a:t>あああああああああ</a:t>
            </a:r>
            <a:r>
              <a:rPr lang="ja-JP" altLang="en-US" dirty="0"/>
              <a:t>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93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4276" y="308658"/>
            <a:ext cx="11843157" cy="6203496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310472" y="1148898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まとめ</a:t>
            </a:r>
            <a:endParaRPr kumimoji="1" lang="ja-JP" altLang="en-US" dirty="0"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42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108</Words>
  <Application>Microsoft Office PowerPoint</Application>
  <PresentationFormat>ワイド画面</PresentationFormat>
  <Paragraphs>25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ふんわりラウンド</vt:lpstr>
      <vt:lpstr>Arial</vt:lpstr>
      <vt:lpstr>Calibri</vt:lpstr>
      <vt:lpstr>Calibri Light</vt:lpstr>
      <vt:lpstr>Office テーマ</vt:lpstr>
      <vt:lpstr>PowerPoint プレゼンテーション</vt:lpstr>
      <vt:lpstr>もくじ</vt:lpstr>
      <vt:lpstr>ゲームしょうかい</vt:lpstr>
      <vt:lpstr>ゲームしょうかい</vt:lpstr>
      <vt:lpstr>ターゲットユーザー</vt:lpstr>
      <vt:lpstr>くふうしたところ</vt:lpstr>
      <vt:lpstr>じっさいのてんじ♪</vt:lpstr>
      <vt:lpstr>よかったところ、わるかったところ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nwuser</dc:creator>
  <cp:lastModifiedBy>nwuser</cp:lastModifiedBy>
  <cp:revision>12</cp:revision>
  <dcterms:created xsi:type="dcterms:W3CDTF">2017-01-18T00:12:45Z</dcterms:created>
  <dcterms:modified xsi:type="dcterms:W3CDTF">2017-01-21T13:44:20Z</dcterms:modified>
</cp:coreProperties>
</file>