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73" d="100"/>
          <a:sy n="73" d="100"/>
        </p:scale>
        <p:origin x="13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endParaRPr kumimoji="1" lang="en-US" altLang="ja-JP" dirty="0" smtClean="0"/>
          </a:p>
          <a:p>
            <a:r>
              <a:rPr kumimoji="1" lang="ja-JP" altLang="en-US" dirty="0" smtClean="0"/>
              <a:t>協力プレイする親子もいれば競争して探すという親子がおりました。</a:t>
            </a:r>
            <a:endParaRPr kumimoji="1" lang="en-US" altLang="ja-JP" dirty="0" smtClean="0"/>
          </a:p>
          <a:p>
            <a:r>
              <a:rPr kumimoji="1" lang="ja-JP" altLang="en-US" dirty="0" smtClean="0"/>
              <a:t>妖怪ウォッチのイベント後に来てくれる方やイベント前に来てくれる方がいました。</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r>
              <a:rPr kumimoji="1" lang="ja-JP" altLang="en-US" smtClean="0"/>
              <a:t>　</a:t>
            </a:r>
            <a:endParaRPr kumimoji="1" lang="en-US" altLang="ja-JP" dirty="0" smtClean="0"/>
          </a:p>
          <a:p>
            <a:r>
              <a:rPr kumimoji="1" lang="ja-JP" altLang="en-US" dirty="0" smtClean="0"/>
              <a:t>予想通りの親子づれが多く、先ほども申しましたように</a:t>
            </a:r>
            <a:endParaRPr kumimoji="1" lang="en-US" altLang="ja-JP" dirty="0" smtClean="0"/>
          </a:p>
          <a:p>
            <a:r>
              <a:rPr kumimoji="1" lang="ja-JP" altLang="en-US" dirty="0" smtClean="0"/>
              <a:t>協力する方や競争する方が多数でした。</a:t>
            </a:r>
            <a:endParaRPr kumimoji="1" lang="en-US" altLang="ja-JP" dirty="0" smtClean="0"/>
          </a:p>
          <a:p>
            <a:endParaRPr kumimoji="1" lang="en-US" altLang="ja-JP" dirty="0" smtClean="0"/>
          </a:p>
          <a:p>
            <a:r>
              <a:rPr kumimoji="1" lang="ja-JP" altLang="en-US" dirty="0" smtClean="0"/>
              <a:t>ですが、お子さんの年齢層が思っていたより低く操作が</a:t>
            </a:r>
            <a:endParaRPr kumimoji="1" lang="en-US" altLang="ja-JP" dirty="0" smtClean="0"/>
          </a:p>
          <a:p>
            <a:r>
              <a:rPr kumimoji="1" lang="ja-JP" altLang="en-US" dirty="0" smtClean="0"/>
              <a:t>しづらいという子供がいたので、</a:t>
            </a:r>
            <a:endParaRPr kumimoji="1" lang="en-US" altLang="ja-JP" dirty="0" smtClean="0"/>
          </a:p>
          <a:p>
            <a:r>
              <a:rPr kumimoji="1" lang="ja-JP" altLang="en-US" dirty="0" smtClean="0"/>
              <a:t>もう少しターゲットの見積もりを深くする。</a:t>
            </a:r>
            <a:endParaRPr kumimoji="1" lang="en-US" altLang="ja-JP" dirty="0" smtClean="0"/>
          </a:p>
          <a:p>
            <a:r>
              <a:rPr kumimoji="1" lang="ja-JP" altLang="en-US" dirty="0" smtClean="0"/>
              <a:t>年代にあった操作に変更する。</a:t>
            </a:r>
            <a:endParaRPr kumimoji="1" lang="en-US" altLang="ja-JP" dirty="0" smtClean="0"/>
          </a:p>
          <a:p>
            <a:r>
              <a:rPr kumimoji="1" lang="ja-JP" altLang="en-US" dirty="0" smtClean="0"/>
              <a:t>リフレクションで出た改善点をゲームに取り入れ</a:t>
            </a:r>
            <a:endParaRPr kumimoji="1" lang="en-US" altLang="ja-JP" dirty="0" smtClean="0"/>
          </a:p>
          <a:p>
            <a:r>
              <a:rPr kumimoji="1" lang="ja-JP" altLang="en-US" dirty="0" smtClean="0"/>
              <a:t>タッチ操作のできるようにしたいです。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8</a:t>
            </a:fld>
            <a:endParaRPr kumimoji="1" lang="ja-JP" altLang="en-US"/>
          </a:p>
        </p:txBody>
      </p:sp>
    </p:spTree>
    <p:extLst>
      <p:ext uri="{BB962C8B-B14F-4D97-AF65-F5344CB8AC3E}">
        <p14:creationId xmlns:p14="http://schemas.microsoft.com/office/powerpoint/2010/main" val="140677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8672"/>
          <a:stretch/>
        </p:blipFill>
        <p:spPr>
          <a:xfrm>
            <a:off x="1732609" y="3625309"/>
            <a:ext cx="3631360" cy="2168056"/>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783391" y="4140371"/>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rotWithShape="1">
          <a:blip r:embed="rId4" cstate="print">
            <a:extLst>
              <a:ext uri="{28A0092B-C50C-407E-A947-70E740481C1C}">
                <a14:useLocalDpi xmlns:a14="http://schemas.microsoft.com/office/drawing/2010/main" val="0"/>
              </a:ext>
            </a:extLst>
          </a:blip>
          <a:srcRect l="5285" t="3007" r="9936" b="9608"/>
          <a:stretch/>
        </p:blipFill>
        <p:spPr>
          <a:xfrm>
            <a:off x="7413325" y="3625310"/>
            <a:ext cx="3727429" cy="2225412"/>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　</a:t>
            </a:r>
            <a:r>
              <a:rPr lang="en-US" altLang="ja-JP" b="1" dirty="0" smtClean="0">
                <a:latin typeface="HGS創英角ﾎﾟｯﾌﾟ体" panose="040B0A00000000000000" pitchFamily="50" charset="-128"/>
                <a:ea typeface="HGS創英角ﾎﾟｯﾌﾟ体" panose="040B0A00000000000000" pitchFamily="50" charset="-128"/>
              </a:rPr>
              <a:t>1</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43785" y="4096165"/>
            <a:ext cx="1976866" cy="1756785"/>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4836" y="3845339"/>
            <a:ext cx="3901211" cy="2178633"/>
          </a:xfrm>
          <a:prstGeom prst="rect">
            <a:avLst/>
          </a:prstGeom>
        </p:spPr>
      </p:pic>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　</a:t>
            </a:r>
            <a:r>
              <a:rPr lang="en-US" altLang="ja-JP" b="1" dirty="0" smtClean="0">
                <a:latin typeface="HGS創英角ﾎﾟｯﾌﾟ体" panose="040B0A00000000000000" pitchFamily="50" charset="-128"/>
                <a:ea typeface="HGS創英角ﾎﾟｯﾌﾟ体" panose="040B0A00000000000000" pitchFamily="50" charset="-128"/>
              </a:rPr>
              <a:t>2</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9646" y="3761954"/>
            <a:ext cx="3901211"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endParaRPr lang="en-US" altLang="ja-JP" sz="3200" dirty="0" smtClean="0">
              <a:latin typeface="HGS創英角ﾎﾟｯﾌﾟ体" panose="040B0A00000000000000" pitchFamily="50" charset="-128"/>
              <a:ea typeface="HGS創英角ﾎﾟｯﾌﾟ体" panose="040B0A00000000000000" pitchFamily="50" charset="-128"/>
            </a:endParaRPr>
          </a:p>
          <a:p>
            <a:endParaRPr kumimoji="1" lang="en-US" altLang="ja-JP" sz="11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978" y="4502181"/>
            <a:ext cx="2688555" cy="178165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2198" y="450218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ターゲットの年齢が想定していたものより</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下回ってしまった。</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endParaRPr lang="en-US" altLang="ja-JP" sz="1100" dirty="0"/>
          </a:p>
          <a:p>
            <a:r>
              <a:rPr kumimoji="1" lang="ja-JP" altLang="en-US" sz="3200" dirty="0" smtClean="0">
                <a:latin typeface="HGS創英角ﾎﾟｯﾌﾟ体" panose="040B0A00000000000000" pitchFamily="50" charset="-128"/>
                <a:ea typeface="HGS創英角ﾎﾟｯﾌﾟ体" panose="040B0A00000000000000" pitchFamily="50" charset="-128"/>
              </a:rPr>
              <a:t>マウスの操作がしづらいという子がいた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267942" y="119142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まと</a:t>
            </a:r>
            <a:r>
              <a:rPr lang="ja-JP" altLang="en-US" b="1" dirty="0">
                <a:latin typeface="HGS創英角ﾎﾟｯﾌﾟ体" panose="040B0A00000000000000" pitchFamily="50" charset="-128"/>
                <a:ea typeface="HGS創英角ﾎﾟｯﾌﾟ体" panose="040B0A00000000000000" pitchFamily="50" charset="-128"/>
              </a:rPr>
              <a:t>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コンテンツ プレースホルダー 1"/>
          <p:cNvSpPr>
            <a:spLocks noGrp="1"/>
          </p:cNvSpPr>
          <p:nvPr>
            <p:ph idx="1"/>
          </p:nvPr>
        </p:nvSpPr>
        <p:spPr>
          <a:xfrm>
            <a:off x="1242237" y="2591169"/>
            <a:ext cx="10515600" cy="4351338"/>
          </a:xfrm>
        </p:spPr>
        <p:txBody>
          <a:bodyPr>
            <a:normAutofit/>
          </a:bodyPr>
          <a:lstStyle/>
          <a:p>
            <a:r>
              <a:rPr lang="ja-JP" altLang="en-US" sz="3200" dirty="0">
                <a:latin typeface="HGS創英角ﾎﾟｯﾌﾟ体" panose="040B0A00000000000000" pitchFamily="50" charset="-128"/>
                <a:ea typeface="HGS創英角ﾎﾟｯﾌﾟ体" panose="040B0A00000000000000" pitchFamily="50" charset="-128"/>
              </a:rPr>
              <a:t>親子で楽しむことが出来た。</a:t>
            </a:r>
            <a:endParaRPr lang="en-US" altLang="ja-JP" sz="3200" dirty="0">
              <a:latin typeface="HGS創英角ﾎﾟｯﾌﾟ体" panose="040B0A00000000000000" pitchFamily="50" charset="-128"/>
              <a:ea typeface="HGS創英角ﾎﾟｯﾌﾟ体" panose="040B0A00000000000000" pitchFamily="50" charset="-128"/>
            </a:endParaRPr>
          </a:p>
          <a:p>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ターゲットの見積もりと操作</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マウス</a:t>
            </a:r>
            <a:r>
              <a:rPr lang="ja-JP" altLang="en-US" sz="3200" dirty="0">
                <a:latin typeface="HGS創英角ﾎﾟｯﾌﾟ体" panose="040B0A00000000000000" pitchFamily="50" charset="-128"/>
                <a:ea typeface="HGS創英角ﾎﾟｯﾌﾟ体" panose="040B0A00000000000000" pitchFamily="50" charset="-128"/>
              </a:rPr>
              <a:t>操作→タッチ操作</a:t>
            </a:r>
            <a:endParaRPr lang="en-US" altLang="ja-JP" sz="3200" dirty="0">
              <a:latin typeface="HGS創英角ﾎﾟｯﾌﾟ体" panose="040B0A00000000000000" pitchFamily="50" charset="-128"/>
              <a:ea typeface="HGS創英角ﾎﾟｯﾌﾟ体" panose="040B0A00000000000000" pitchFamily="50" charset="-128"/>
            </a:endParaRPr>
          </a:p>
          <a:p>
            <a:endParaRPr lang="en-US" altLang="ja-JP" sz="3200"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439</Words>
  <Application>Microsoft Office PowerPoint</Application>
  <PresentationFormat>ワイド画面</PresentationFormat>
  <Paragraphs>61</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　1</vt:lpstr>
      <vt:lpstr>工夫した点　2</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33</cp:revision>
  <dcterms:created xsi:type="dcterms:W3CDTF">2017-01-18T00:12:45Z</dcterms:created>
  <dcterms:modified xsi:type="dcterms:W3CDTF">2017-01-31T14:00:17Z</dcterms:modified>
</cp:coreProperties>
</file>