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3" r:id="rId5"/>
    <p:sldId id="264" r:id="rId6"/>
    <p:sldId id="265" r:id="rId7"/>
    <p:sldId id="266" r:id="rId8"/>
    <p:sldId id="268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6B50-45E8-463D-B8EC-E4FC1631D1DB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4668-E95E-47F3-B34B-5E2136660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RobotX</a:t>
            </a:r>
            <a:r>
              <a:rPr lang="en-US" dirty="0" smtClean="0">
                <a:solidFill>
                  <a:srgbClr val="0070C0"/>
                </a:solidFill>
              </a:rPr>
              <a:t> Vision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6543888" cy="329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Assumptions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boat speed of 2 M/sec (4.5 MPH)</a:t>
            </a:r>
          </a:p>
          <a:p>
            <a:endParaRPr lang="en-US" dirty="0" smtClean="0"/>
          </a:p>
          <a:p>
            <a:r>
              <a:rPr lang="en-US" dirty="0" smtClean="0"/>
              <a:t>Max boat speed of 5 M/sec (11 MPH)</a:t>
            </a:r>
          </a:p>
          <a:p>
            <a:endParaRPr lang="en-US" dirty="0" smtClean="0"/>
          </a:p>
          <a:p>
            <a:r>
              <a:rPr lang="en-US" dirty="0" smtClean="0"/>
              <a:t>Daylight operation only</a:t>
            </a:r>
          </a:p>
          <a:p>
            <a:endParaRPr lang="en-US" dirty="0"/>
          </a:p>
          <a:p>
            <a:r>
              <a:rPr lang="en-US" dirty="0" smtClean="0"/>
              <a:t>Boat pitch and roll under +/- 10 Degrees, 3/4 M seas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“What is around me?”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known buoys in (3) dimensions</a:t>
            </a:r>
          </a:p>
          <a:p>
            <a:endParaRPr lang="en-US" dirty="0"/>
          </a:p>
          <a:p>
            <a:r>
              <a:rPr lang="en-US" dirty="0" smtClean="0"/>
              <a:t>Discover and avoid unknown objects in (3) dimensions</a:t>
            </a:r>
          </a:p>
          <a:p>
            <a:endParaRPr lang="en-US" dirty="0"/>
          </a:p>
          <a:p>
            <a:r>
              <a:rPr lang="en-US" dirty="0" smtClean="0"/>
              <a:t>Find known targets</a:t>
            </a:r>
          </a:p>
          <a:p>
            <a:endParaRPr lang="en-US" dirty="0"/>
          </a:p>
          <a:p>
            <a:r>
              <a:rPr lang="en-US" dirty="0" smtClean="0"/>
              <a:t>Determine location and frequency of illuminated buoys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Three Cameras Concept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Looking with 360 degree </a:t>
            </a:r>
            <a:r>
              <a:rPr lang="en-US" dirty="0" smtClean="0"/>
              <a:t>pan</a:t>
            </a:r>
          </a:p>
          <a:p>
            <a:endParaRPr lang="en-US" dirty="0"/>
          </a:p>
          <a:p>
            <a:r>
              <a:rPr lang="en-US" dirty="0" smtClean="0"/>
              <a:t>Starboard Looking Fixed</a:t>
            </a:r>
          </a:p>
          <a:p>
            <a:endParaRPr lang="en-US" dirty="0"/>
          </a:p>
          <a:p>
            <a:r>
              <a:rPr lang="en-US" dirty="0" smtClean="0"/>
              <a:t>Port Looking Fixed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Top View Sketch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top 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123480" cy="457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Port View Sketch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port 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5623560" cy="369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Bow View Sketch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bow 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73582" cy="3698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Vision System Concept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981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057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4196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667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2362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0" y="2667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1981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Flea3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3276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Flea3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4419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Flea3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rot="10800000">
            <a:off x="609600" y="17526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609600" y="21336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533400" y="41910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609600" y="45720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609600" y="31242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609600" y="35052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352800" y="37338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5" idx="3"/>
          </p:cNvCxnSpPr>
          <p:nvPr/>
        </p:nvCxnSpPr>
        <p:spPr>
          <a:xfrm>
            <a:off x="2286000" y="3467100"/>
            <a:ext cx="10668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</p:cNvCxnSpPr>
          <p:nvPr/>
        </p:nvCxnSpPr>
        <p:spPr>
          <a:xfrm flipV="1">
            <a:off x="2286000" y="4191000"/>
            <a:ext cx="10668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5200" y="3886200"/>
            <a:ext cx="652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5181600" y="1981200"/>
            <a:ext cx="3505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urved Connector 55"/>
          <p:cNvCxnSpPr>
            <a:stCxn id="3" idx="3"/>
          </p:cNvCxnSpPr>
          <p:nvPr/>
        </p:nvCxnSpPr>
        <p:spPr>
          <a:xfrm>
            <a:off x="2286000" y="2171700"/>
            <a:ext cx="2895600" cy="381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9" idx="3"/>
          </p:cNvCxnSpPr>
          <p:nvPr/>
        </p:nvCxnSpPr>
        <p:spPr>
          <a:xfrm flipV="1">
            <a:off x="2209800" y="2438400"/>
            <a:ext cx="29718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9" idx="3"/>
          </p:cNvCxnSpPr>
          <p:nvPr/>
        </p:nvCxnSpPr>
        <p:spPr>
          <a:xfrm flipV="1">
            <a:off x="4267200" y="3505200"/>
            <a:ext cx="9144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29000" y="4724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9000" y="5410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81400" y="4800600"/>
            <a:ext cx="5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Pitch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81400" y="5486400"/>
            <a:ext cx="45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Roll</a:t>
            </a:r>
            <a:endParaRPr lang="en-US" sz="1400" dirty="0"/>
          </a:p>
        </p:txBody>
      </p:sp>
      <p:cxnSp>
        <p:nvCxnSpPr>
          <p:cNvPr id="86" name="Straight Connector 85"/>
          <p:cNvCxnSpPr>
            <a:stCxn id="64" idx="3"/>
          </p:cNvCxnSpPr>
          <p:nvPr/>
        </p:nvCxnSpPr>
        <p:spPr>
          <a:xfrm>
            <a:off x="4267200" y="4953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4800600" y="4343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5" idx="3"/>
          </p:cNvCxnSpPr>
          <p:nvPr/>
        </p:nvCxnSpPr>
        <p:spPr>
          <a:xfrm>
            <a:off x="4267200" y="56388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4610100" y="46863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34000" y="22098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National Instruments </a:t>
            </a:r>
          </a:p>
          <a:p>
            <a:r>
              <a:rPr lang="en-US" dirty="0" smtClean="0"/>
              <a:t>CVS 1457 Real-Time</a:t>
            </a:r>
          </a:p>
          <a:p>
            <a:r>
              <a:rPr lang="en-US" dirty="0" smtClean="0"/>
              <a:t>Compact Vision and LX25 FPGA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for </a:t>
            </a:r>
            <a:r>
              <a:rPr lang="en-US" dirty="0" err="1" smtClean="0"/>
              <a:t>GigE</a:t>
            </a:r>
            <a:r>
              <a:rPr lang="en-US" dirty="0" smtClean="0"/>
              <a:t> </a:t>
            </a:r>
            <a:r>
              <a:rPr lang="en-US" dirty="0" smtClean="0"/>
              <a:t>Cameras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Vision System and </a:t>
            </a:r>
            <a:r>
              <a:rPr lang="en-US" dirty="0" err="1" smtClean="0">
                <a:solidFill>
                  <a:srgbClr val="0070C0"/>
                </a:solidFill>
              </a:rPr>
              <a:t>GigE</a:t>
            </a:r>
            <a:r>
              <a:rPr lang="en-US" dirty="0" smtClean="0">
                <a:solidFill>
                  <a:srgbClr val="0070C0"/>
                </a:solidFill>
              </a:rPr>
              <a:t> Camera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2514600" cy="28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Flea3 imag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048000"/>
            <a:ext cx="2247417" cy="1553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System Concept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" y="28194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638800" y="1905000"/>
            <a:ext cx="914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91200" y="2057400"/>
            <a:ext cx="652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410200" y="2819400"/>
            <a:ext cx="3200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3124200"/>
            <a:ext cx="3139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Instruments </a:t>
            </a:r>
            <a:r>
              <a:rPr lang="en-US" dirty="0" err="1" smtClean="0"/>
              <a:t>cRio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Integrated Real-Time Controller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LX45 FPGA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9600" y="30480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National Instruments </a:t>
            </a:r>
          </a:p>
          <a:p>
            <a:r>
              <a:rPr lang="en-US" dirty="0" smtClean="0"/>
              <a:t>CVS 1457 Real-Time</a:t>
            </a:r>
          </a:p>
          <a:p>
            <a:r>
              <a:rPr lang="en-US" dirty="0" smtClean="0"/>
              <a:t>Compact Vision and LX25 FPGA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for </a:t>
            </a:r>
            <a:r>
              <a:rPr lang="en-US" dirty="0" err="1" smtClean="0"/>
              <a:t>GigE</a:t>
            </a:r>
            <a:r>
              <a:rPr lang="en-US" dirty="0" smtClean="0"/>
              <a:t> </a:t>
            </a:r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38400" y="5105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38400" y="5867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4600" y="51816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Compass / GPS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5943600"/>
            <a:ext cx="13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Boat Speed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267200" y="5181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381500" y="47625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8006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267200" y="5943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4229100" y="52197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953000" y="4495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10000" y="3962400"/>
            <a:ext cx="1600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53200" y="2057400"/>
            <a:ext cx="1676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 flipV="1">
            <a:off x="3810000" y="2057400"/>
            <a:ext cx="18288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1054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4687094" y="2781300"/>
            <a:ext cx="837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400" y="2362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53200" y="2362200"/>
            <a:ext cx="24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Hindbrain and Midbrain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2133600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Lobe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10400" y="1600200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Forebrain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705600" y="5105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705600" y="5867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781800" y="5181600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00" y="5943600"/>
            <a:ext cx="131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Steering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5830094" y="4914900"/>
            <a:ext cx="685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172200" y="525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5143500" y="52959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867400" y="601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114800" y="335280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Speed</a:t>
            </a:r>
          </a:p>
          <a:p>
            <a:r>
              <a:rPr lang="en-US" sz="1400" dirty="0" smtClean="0"/>
              <a:t>Data Link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170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RobotX Vision</vt:lpstr>
      <vt:lpstr>“What is around me?”</vt:lpstr>
      <vt:lpstr>Three Cameras Concept</vt:lpstr>
      <vt:lpstr>Top View Sketch</vt:lpstr>
      <vt:lpstr>Port View Sketch</vt:lpstr>
      <vt:lpstr>Bow View Sketch</vt:lpstr>
      <vt:lpstr>Vision System Concept</vt:lpstr>
      <vt:lpstr>Vision System and GigE Camera</vt:lpstr>
      <vt:lpstr>Initial System Concept</vt:lpstr>
      <vt:lpstr>Assumptions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Camera Concept</dc:title>
  <dc:creator>GARLAND</dc:creator>
  <cp:lastModifiedBy>GARLAND</cp:lastModifiedBy>
  <cp:revision>12</cp:revision>
  <dcterms:created xsi:type="dcterms:W3CDTF">2013-12-18T12:43:57Z</dcterms:created>
  <dcterms:modified xsi:type="dcterms:W3CDTF">2013-12-18T21:31:09Z</dcterms:modified>
</cp:coreProperties>
</file>