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6634-AA6E-4245-A5C7-F10B05E7B331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0D32-A849-4333-874D-EF5628656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2098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048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29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3429000" y="2514600"/>
            <a:ext cx="914400" cy="914400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 CVS</a:t>
            </a:r>
            <a:endParaRPr lang="en-US" dirty="0"/>
          </a:p>
        </p:txBody>
      </p:sp>
      <p:pic>
        <p:nvPicPr>
          <p:cNvPr id="17" name="Picture 16" descr="8_BillWhalensOldTow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495800"/>
            <a:ext cx="2071943" cy="1376362"/>
          </a:xfrm>
          <a:prstGeom prst="rect">
            <a:avLst/>
          </a:prstGeom>
        </p:spPr>
      </p:pic>
      <p:pic>
        <p:nvPicPr>
          <p:cNvPr id="18" name="Picture 17" descr="side view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1" y="4038600"/>
            <a:ext cx="2118855" cy="8475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GARLAND</dc:creator>
  <cp:lastModifiedBy>GARLAND</cp:lastModifiedBy>
  <cp:revision>4</cp:revision>
  <dcterms:created xsi:type="dcterms:W3CDTF">2013-12-17T21:28:00Z</dcterms:created>
  <dcterms:modified xsi:type="dcterms:W3CDTF">2013-12-17T22:04:20Z</dcterms:modified>
</cp:coreProperties>
</file>