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2768-5A1E-42AC-81AD-2CD67F571D79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6C3-F930-4174-98D0-4133809292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6925" y="2009775"/>
            <a:ext cx="5010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GARLAND</dc:creator>
  <cp:lastModifiedBy>GARLAND</cp:lastModifiedBy>
  <cp:revision>1</cp:revision>
  <dcterms:created xsi:type="dcterms:W3CDTF">2013-12-18T11:04:16Z</dcterms:created>
  <dcterms:modified xsi:type="dcterms:W3CDTF">2013-12-18T11:08:06Z</dcterms:modified>
</cp:coreProperties>
</file>