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08E4-1CD6-D94E-802E-B7627D10B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CC825-AC56-D246-B1D8-0B4DD0442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27B3C-AE81-8B40-BC30-C37867DD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BBF-28EE-224A-8A62-D5FFFC408E0E}" type="datetimeFigureOut">
              <a:rPr lang="en-CN" smtClean="0"/>
              <a:t>2021/7/19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745C-2AC6-AA46-BF32-44FD0994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EF557-213A-DE44-BED2-94FD5213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14F6-E999-264E-AAED-84E358DB6D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612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4C57-9370-CB4F-A992-F6D54C37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18FB-064F-E84B-8391-9E8FB1B8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C7CB-29C1-474D-8DEA-FFAF0F59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BBF-28EE-224A-8A62-D5FFFC408E0E}" type="datetimeFigureOut">
              <a:rPr lang="en-CN" smtClean="0"/>
              <a:t>2021/7/19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C9F2-3A7E-5D4A-ABCE-DB65DB0F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7E4F6-D39E-6144-9BDC-9D7BD3DB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14F6-E999-264E-AAED-84E358DB6D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105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0F353-2B7A-BC46-8D57-9AF95A1F3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86552-6E81-464F-9F4B-F124A7D23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598-EF2B-0A40-B01E-4F16CB1B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BBF-28EE-224A-8A62-D5FFFC408E0E}" type="datetimeFigureOut">
              <a:rPr lang="en-CN" smtClean="0"/>
              <a:t>2021/7/19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30C5-406C-2E45-8FE6-FB7FCF68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F4C16-514E-4245-A53C-1775F15E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14F6-E999-264E-AAED-84E358DB6D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245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0565-DE62-6244-89D8-A1C18BD1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5EC9-67AC-B94F-9D1A-591FE8FA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554B-CFE0-DB4E-8A83-ED54CFF9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BBF-28EE-224A-8A62-D5FFFC408E0E}" type="datetimeFigureOut">
              <a:rPr lang="en-CN" smtClean="0"/>
              <a:t>2021/7/19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9FD80-C14D-2B43-90E2-63D94711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3B4E7-6216-D046-AF05-1D76FC77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14F6-E999-264E-AAED-84E358DB6D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035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6AA7-2791-424E-852D-AF044193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90C3A-0223-9D47-9D8D-E9D0A89DC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483D-5B8B-BF48-A5AF-678AB9C8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BBF-28EE-224A-8A62-D5FFFC408E0E}" type="datetimeFigureOut">
              <a:rPr lang="en-CN" smtClean="0"/>
              <a:t>2021/7/19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FB9A-538B-1843-9BE6-C163281D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9A1A-9AD9-F845-9FA8-8C6C068F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14F6-E999-264E-AAED-84E358DB6D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17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561C-9DCA-A642-A745-C079F59D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4514-945F-2940-9E8E-94D88EC44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BC79B-5665-0B46-8FFF-F8EB7B140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6AC2E-30EE-0C4B-B197-BBAC7754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BBF-28EE-224A-8A62-D5FFFC408E0E}" type="datetimeFigureOut">
              <a:rPr lang="en-CN" smtClean="0"/>
              <a:t>2021/7/19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0FFF-E820-1945-9172-571BF6E7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0F3EE-3B10-AD4F-BE13-6B3C466F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14F6-E999-264E-AAED-84E358DB6D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942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F55C-C6F8-F242-A818-49CA66A7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1139E-E2D1-AF4B-844E-D3306371E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B004B-2281-4D4E-82F8-0D4B34FDF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6C4F1-DDFE-2A47-80D1-584EADD3B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32574-2709-6E40-B003-95EE1D50E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B0A16-B690-6543-A438-BF62D600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BBF-28EE-224A-8A62-D5FFFC408E0E}" type="datetimeFigureOut">
              <a:rPr lang="en-CN" smtClean="0"/>
              <a:t>2021/7/19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75AFD-1D1D-7645-A216-4909E6DB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6B1D1-F7A2-D54F-BFE3-07FD297C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14F6-E999-264E-AAED-84E358DB6D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911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31AC-C33F-414C-B328-926F8BC5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38549-EC34-FB44-911C-CEF1D866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BBF-28EE-224A-8A62-D5FFFC408E0E}" type="datetimeFigureOut">
              <a:rPr lang="en-CN" smtClean="0"/>
              <a:t>2021/7/19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A32E5-1659-7A44-A922-5F225024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32400-0E4A-D34B-B571-88BE6423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14F6-E999-264E-AAED-84E358DB6D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162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B0FEF-0CCD-9A46-9B21-AC6A9972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BBF-28EE-224A-8A62-D5FFFC408E0E}" type="datetimeFigureOut">
              <a:rPr lang="en-CN" smtClean="0"/>
              <a:t>2021/7/19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847B-1A44-5944-B8E2-68681F6B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F66EA-002E-6445-A31F-5902731D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14F6-E999-264E-AAED-84E358DB6D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060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2BEF-196C-3249-846D-053DB735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6F8E-9A48-CB4C-B1E5-AA6647530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BE023-B6AD-1141-99D1-A0284EFF9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E8341-DA9D-BA41-90CA-88B531C8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BBF-28EE-224A-8A62-D5FFFC408E0E}" type="datetimeFigureOut">
              <a:rPr lang="en-CN" smtClean="0"/>
              <a:t>2021/7/19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CFC9-F117-2D41-9B57-C10A35F4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B74D2-7C2C-D240-92CF-FB228516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14F6-E999-264E-AAED-84E358DB6D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395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DDE5-C118-CF46-9BDF-1141C65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1DF2E-6D68-2F47-9D86-26BCA76F4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9FD0A-AED8-4649-967D-3D631A6B0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F66CD-1BF3-8744-B6E1-DACE72D8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BBF-28EE-224A-8A62-D5FFFC408E0E}" type="datetimeFigureOut">
              <a:rPr lang="en-CN" smtClean="0"/>
              <a:t>2021/7/19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847A2-4563-054F-8327-C8DD7375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A1D04-26F2-0D49-8ACD-BCE31108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14F6-E999-264E-AAED-84E358DB6D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850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4699E-41C4-D447-9EA4-F91309B9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526C-A6F7-584E-8540-640376EA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995D-A6B8-A24F-BA22-C82031A5A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2BBF-28EE-224A-8A62-D5FFFC408E0E}" type="datetimeFigureOut">
              <a:rPr lang="en-CN" smtClean="0"/>
              <a:t>2021/7/19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E93-4817-8C4B-9FB2-429555F4E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C301-2F15-BA48-A95B-BCD040546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14F6-E999-264E-AAED-84E358DB6D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42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44CDBE-2BC7-0341-BA61-306437B547D6}"/>
              </a:ext>
            </a:extLst>
          </p:cNvPr>
          <p:cNvSpPr txBox="1"/>
          <p:nvPr/>
        </p:nvSpPr>
        <p:spPr>
          <a:xfrm>
            <a:off x="9585434" y="6295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73105D9-546C-4443-B68C-BAADA52E9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92885"/>
              </p:ext>
            </p:extLst>
          </p:nvPr>
        </p:nvGraphicFramePr>
        <p:xfrm>
          <a:off x="2032000" y="155416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684960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022355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09356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61115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7361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2743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852B39-A97A-D944-AE66-CE9778222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27791"/>
              </p:ext>
            </p:extLst>
          </p:nvPr>
        </p:nvGraphicFramePr>
        <p:xfrm>
          <a:off x="2032000" y="2118191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154641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99622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4213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46886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922793"/>
                    </a:ext>
                  </a:extLst>
                </a:gridCol>
              </a:tblGrid>
              <a:tr h="341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667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91727B-1BE7-614A-908A-7C64CD195FA6}"/>
              </a:ext>
            </a:extLst>
          </p:cNvPr>
          <p:cNvSpPr txBox="1"/>
          <p:nvPr/>
        </p:nvSpPr>
        <p:spPr>
          <a:xfrm>
            <a:off x="1242874" y="209155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volini" panose="03000502040302020204" pitchFamily="66" charset="0"/>
                <a:cs typeface="Cavolini" panose="03000502040302020204" pitchFamily="66" charset="0"/>
              </a:rPr>
              <a:t>p</a:t>
            </a:r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re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EA3C3-F04A-DD4B-933B-A79901C33745}"/>
              </a:ext>
            </a:extLst>
          </p:cNvPr>
          <p:cNvSpPr txBox="1"/>
          <p:nvPr/>
        </p:nvSpPr>
        <p:spPr>
          <a:xfrm>
            <a:off x="1120083" y="28763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target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F56149-F93B-324F-83AA-08259FC2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58622"/>
              </p:ext>
            </p:extLst>
          </p:nvPr>
        </p:nvGraphicFramePr>
        <p:xfrm>
          <a:off x="2032000" y="2901232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154641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99622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4213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46886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922793"/>
                    </a:ext>
                  </a:extLst>
                </a:gridCol>
              </a:tblGrid>
              <a:tr h="341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6671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14523B-96F2-FA4D-BEFF-CAF239515D6F}"/>
              </a:ext>
            </a:extLst>
          </p:cNvPr>
          <p:cNvSpPr txBox="1"/>
          <p:nvPr/>
        </p:nvSpPr>
        <p:spPr>
          <a:xfrm>
            <a:off x="1162274" y="15541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volini" panose="03000502040302020204" pitchFamily="66" charset="0"/>
                <a:cs typeface="Cavolini" panose="03000502040302020204" pitchFamily="66" charset="0"/>
              </a:rPr>
              <a:t>nums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52352-E94F-1547-9C62-6EDD03E35FDF}"/>
              </a:ext>
            </a:extLst>
          </p:cNvPr>
          <p:cNvSpPr txBox="1"/>
          <p:nvPr/>
        </p:nvSpPr>
        <p:spPr>
          <a:xfrm>
            <a:off x="1195135" y="70840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=</a:t>
            </a:r>
            <a:r>
              <a:rPr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5</a:t>
            </a:r>
            <a:endParaRPr lang="en-CN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2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Cavolini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Alton</dc:creator>
  <cp:lastModifiedBy>z Alton</cp:lastModifiedBy>
  <cp:revision>2</cp:revision>
  <dcterms:created xsi:type="dcterms:W3CDTF">2021-07-19T11:33:08Z</dcterms:created>
  <dcterms:modified xsi:type="dcterms:W3CDTF">2021-07-19T14:10:22Z</dcterms:modified>
</cp:coreProperties>
</file>