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99"/>
  </p:normalViewPr>
  <p:slideViewPr>
    <p:cSldViewPr snapToGrid="0" snapToObjects="1">
      <p:cViewPr varScale="1">
        <p:scale>
          <a:sx n="138" d="100"/>
          <a:sy n="138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BA67D-AAFE-6145-9FBC-67E5F6CA3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B8CDE8-A5D5-B94D-BFCD-3B7992ED1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C4C06-4C9D-814C-A9C6-1557B6DE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2BB-F8AB-2B46-A3F3-25B5A3581A2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974AB-4BB9-FA42-BFF8-D2CD3DC5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B1116-2B92-9646-9348-3C63C896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EB5-E813-4F4B-A745-5754296E3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89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4BDBB-2D65-3E4E-AD3C-5F50341C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74E1C-AC73-ED4D-8BC4-6E7C3C3C2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1298A-6664-3146-B77F-CB1943AB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2BB-F8AB-2B46-A3F3-25B5A3581A2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EFE5C-64D6-5A46-B273-9BD3094A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2DD89-6B39-904E-8757-0E927BF2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EB5-E813-4F4B-A745-5754296E3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77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BDAE06-D2E8-094C-AFC0-AD666B586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97100F-D5F7-AD4B-A726-41B6E20F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9B94D-4695-CB44-AB4A-D2344C80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2BB-F8AB-2B46-A3F3-25B5A3581A2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82EFE-7D0C-9146-93AC-E149FF82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003D1-6299-9543-916F-6808037A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EB5-E813-4F4B-A745-5754296E3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86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B72E0-85EA-804E-8CD0-0698F782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4B8E8-A21F-CF40-8DC3-292AB114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DDEFB-C00B-F949-BFA2-FFEC2B9E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2BB-F8AB-2B46-A3F3-25B5A3581A2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1490C-86D3-1548-97A7-E5FE9F6C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9E470-C82A-0748-967C-2B6434A7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EB5-E813-4F4B-A745-5754296E3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93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7938D-4CCB-F443-AE3F-65453CF9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17CC7-CBDC-1D45-B99E-68469AB1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78ECB-40BF-054F-8E37-6BCDEB3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2BB-F8AB-2B46-A3F3-25B5A3581A2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DD99B-80FA-AA4D-A0C9-71450E01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851FB-312A-B54C-B1F0-4E3FD415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EB5-E813-4F4B-A745-5754296E3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35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0F51E-280D-7045-9BB6-8E9E50BD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18D40-B611-F246-BF81-4F04CAE0F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C032F-89D0-CE47-BE86-5AE0F6E56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8A9EC-E98A-0A48-9BF9-9E28A47D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2BB-F8AB-2B46-A3F3-25B5A3581A2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27A30-B805-8348-B658-CD1FE02B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3FB73-ED8E-3A4E-A5E8-F99A5C29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EB5-E813-4F4B-A745-5754296E3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2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12604-752A-5247-8F65-C8F58FAC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D1DC2-3E16-D343-B777-19F36506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9C0286-7667-684C-B5C7-4D929505B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C4A399-2A53-E743-B381-64C375D7D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B7CCD-B904-4A45-A342-5EA46D8BC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D865DF-142C-BA44-A34B-2DA5A3B9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2BB-F8AB-2B46-A3F3-25B5A3581A2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B5B3A-6951-9041-BCB8-5267B2BB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BD7217-AE09-5F48-851D-B7F5321E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EB5-E813-4F4B-A745-5754296E3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3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39C15-9444-D041-8F08-737AF43D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2BBE25-1876-A248-AD8F-54D3A267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2BB-F8AB-2B46-A3F3-25B5A3581A2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436EE7-4138-534B-B0A9-DCDECFC8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C66E73-B844-9F4A-BE93-08385F43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EB5-E813-4F4B-A745-5754296E3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00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F9E76D-7079-CC41-9747-256F840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2BB-F8AB-2B46-A3F3-25B5A3581A2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CA1C64-0838-364D-BD69-EE79A1B4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D21ABF-C162-3D42-AFF0-2091C2D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EB5-E813-4F4B-A745-5754296E3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2C8DA-2419-6B4D-90A2-BC357ACA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ED4C0-D9EA-A840-BB15-5427CAF8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25578-6CBB-3643-AF58-47BF2ED40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7984B-E4C1-8C49-A29A-897BC1D7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2BB-F8AB-2B46-A3F3-25B5A3581A2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69DCF-28CC-824A-8245-AD7D5577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D84B6-90E9-1C49-B88F-C3004152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EB5-E813-4F4B-A745-5754296E3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5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ABC5D-16C4-9C43-A9D7-DE6F1485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FD7444-1643-3C44-A79E-E0608354E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E5F2FE-D016-EB4B-8530-115AC691A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D1A07-6195-BD45-9A3B-5164D559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2BB-F8AB-2B46-A3F3-25B5A3581A2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D14A2-963A-4D4A-A1F9-3E104DD5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C7CA1-C213-2449-83B8-E5D3888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EB5-E813-4F4B-A745-5754296E3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3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8127BF-640A-7445-8948-F9849D34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12E1C-FE43-8745-9A55-EB17EB8C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A065C-D10B-E749-A1A1-D278436FA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8A2BB-F8AB-2B46-A3F3-25B5A3581A2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3063F-F966-6341-8667-7CD801707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CAF55-D5A2-1A41-A66D-5A316FFB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DEB5-E813-4F4B-A745-5754296E3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05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21FC63C-F2CD-B348-A46E-BD404D2E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18523"/>
              </p:ext>
            </p:extLst>
          </p:nvPr>
        </p:nvGraphicFramePr>
        <p:xfrm>
          <a:off x="2031999" y="858211"/>
          <a:ext cx="812800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207180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35445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15592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0535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82884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341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38922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B98BB000-0A65-E042-A62C-5A22A6F5E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32197"/>
              </p:ext>
            </p:extLst>
          </p:nvPr>
        </p:nvGraphicFramePr>
        <p:xfrm>
          <a:off x="2031999" y="160173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207180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35445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15592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0535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82884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341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3892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B334A27-F88D-4E47-A0C8-70A84B81E579}"/>
              </a:ext>
            </a:extLst>
          </p:cNvPr>
          <p:cNvSpPr txBox="1"/>
          <p:nvPr/>
        </p:nvSpPr>
        <p:spPr>
          <a:xfrm>
            <a:off x="1006764" y="16032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Step</a:t>
            </a:r>
            <a:r>
              <a:rPr kumimoji="1" lang="zh-CN" altLang="en-US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kumimoji="1" lang="zh-CN" alt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A4C5EE12-9473-6B49-8B81-6EE2AA7E9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31764"/>
              </p:ext>
            </p:extLst>
          </p:nvPr>
        </p:nvGraphicFramePr>
        <p:xfrm>
          <a:off x="2031999" y="226213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207180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35445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15592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0535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82884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341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3892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B349AE6-EE7A-1A46-BAB3-53DAEF734B2C}"/>
              </a:ext>
            </a:extLst>
          </p:cNvPr>
          <p:cNvSpPr txBox="1"/>
          <p:nvPr/>
        </p:nvSpPr>
        <p:spPr>
          <a:xfrm>
            <a:off x="1006764" y="226364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step</a:t>
            </a:r>
            <a:r>
              <a:rPr kumimoji="1" lang="zh-CN" altLang="en-US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kumimoji="1" lang="zh-CN" alt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F0F2FB6F-0877-9940-8C89-616A2705C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10150"/>
              </p:ext>
            </p:extLst>
          </p:nvPr>
        </p:nvGraphicFramePr>
        <p:xfrm>
          <a:off x="2031999" y="2921031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207180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35445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15592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0535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82884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341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3892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D01DA10-B14A-FB47-93E4-6028CF1B15B2}"/>
              </a:ext>
            </a:extLst>
          </p:cNvPr>
          <p:cNvSpPr txBox="1"/>
          <p:nvPr/>
        </p:nvSpPr>
        <p:spPr>
          <a:xfrm>
            <a:off x="1006764" y="292253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step</a:t>
            </a:r>
            <a:r>
              <a:rPr kumimoji="1" lang="zh-CN" altLang="en-US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kumimoji="1" lang="zh-CN" alt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BC4634-31D4-E54C-B115-C3DFE5CAB190}"/>
              </a:ext>
            </a:extLst>
          </p:cNvPr>
          <p:cNvSpPr txBox="1"/>
          <p:nvPr/>
        </p:nvSpPr>
        <p:spPr>
          <a:xfrm>
            <a:off x="2563091" y="160249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23F358-43CE-A647-B3B9-DB2E83B08F31}"/>
              </a:ext>
            </a:extLst>
          </p:cNvPr>
          <p:cNvSpPr txBox="1"/>
          <p:nvPr/>
        </p:nvSpPr>
        <p:spPr>
          <a:xfrm>
            <a:off x="3888509" y="22636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3DD244-9039-C94F-B7C0-48881ED9A662}"/>
              </a:ext>
            </a:extLst>
          </p:cNvPr>
          <p:cNvSpPr txBox="1"/>
          <p:nvPr/>
        </p:nvSpPr>
        <p:spPr>
          <a:xfrm>
            <a:off x="3630425" y="292095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-&gt;</a:t>
            </a:r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3B4BB409-6406-9249-9433-FB94149BC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35430"/>
              </p:ext>
            </p:extLst>
          </p:nvPr>
        </p:nvGraphicFramePr>
        <p:xfrm>
          <a:off x="2031999" y="3598951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207180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35445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15592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0535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82884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341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3892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2FF47A15-13FB-9B46-A15C-E7BC7DC1BE76}"/>
              </a:ext>
            </a:extLst>
          </p:cNvPr>
          <p:cNvSpPr txBox="1"/>
          <p:nvPr/>
        </p:nvSpPr>
        <p:spPr>
          <a:xfrm>
            <a:off x="1006764" y="360045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step</a:t>
            </a:r>
            <a:r>
              <a:rPr kumimoji="1" lang="zh-CN" altLang="en-US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kumimoji="1" lang="zh-CN" alt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6B3B37-C12F-0443-8C06-2D62321D8CB6}"/>
              </a:ext>
            </a:extLst>
          </p:cNvPr>
          <p:cNvSpPr txBox="1"/>
          <p:nvPr/>
        </p:nvSpPr>
        <p:spPr>
          <a:xfrm>
            <a:off x="5228316" y="36004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5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694F43EE-D1E2-5842-BF5D-451BF31F4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33793"/>
              </p:ext>
            </p:extLst>
          </p:nvPr>
        </p:nvGraphicFramePr>
        <p:xfrm>
          <a:off x="2031999" y="4276871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207180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35445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15592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0535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82884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341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38922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BD675132-D5D0-7744-8CE0-13A7992FC31C}"/>
              </a:ext>
            </a:extLst>
          </p:cNvPr>
          <p:cNvSpPr txBox="1"/>
          <p:nvPr/>
        </p:nvSpPr>
        <p:spPr>
          <a:xfrm>
            <a:off x="1006764" y="427837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step</a:t>
            </a:r>
            <a:r>
              <a:rPr kumimoji="1" lang="zh-CN" altLang="en-US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5</a:t>
            </a:r>
            <a:endParaRPr kumimoji="1" lang="zh-CN" alt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D26F44-204E-D84C-B371-8313B9E6FDAA}"/>
              </a:ext>
            </a:extLst>
          </p:cNvPr>
          <p:cNvSpPr txBox="1"/>
          <p:nvPr/>
        </p:nvSpPr>
        <p:spPr>
          <a:xfrm>
            <a:off x="4970232" y="427837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5</a:t>
            </a:r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-&gt;</a:t>
            </a:r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6C32C8F5-C1D1-B04E-AE7A-C134A0D99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66639"/>
              </p:ext>
            </p:extLst>
          </p:nvPr>
        </p:nvGraphicFramePr>
        <p:xfrm>
          <a:off x="2031999" y="4896478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207180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35445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15592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0535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82884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341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3892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65A16B5-F6D8-8D46-B0D4-C6E58D9D2384}"/>
              </a:ext>
            </a:extLst>
          </p:cNvPr>
          <p:cNvSpPr txBox="1"/>
          <p:nvPr/>
        </p:nvSpPr>
        <p:spPr>
          <a:xfrm>
            <a:off x="1006764" y="489798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step</a:t>
            </a:r>
            <a:r>
              <a:rPr kumimoji="1" lang="zh-CN" altLang="en-US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6</a:t>
            </a:r>
            <a:endParaRPr kumimoji="1" lang="zh-CN" alt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16B2C9-E3AC-EF46-A340-06B728F20D22}"/>
              </a:ext>
            </a:extLst>
          </p:cNvPr>
          <p:cNvSpPr txBox="1"/>
          <p:nvPr/>
        </p:nvSpPr>
        <p:spPr>
          <a:xfrm>
            <a:off x="6599917" y="48964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8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077855-4F13-E147-B6A6-C1B9A7A03DD8}"/>
              </a:ext>
            </a:extLst>
          </p:cNvPr>
          <p:cNvSpPr txBox="1"/>
          <p:nvPr/>
        </p:nvSpPr>
        <p:spPr>
          <a:xfrm>
            <a:off x="4641916" y="5630457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Cavolini" panose="03000502040302020204" pitchFamily="66" charset="0"/>
                <a:cs typeface="Cavolini" panose="03000502040302020204" pitchFamily="66" charset="0"/>
              </a:rPr>
              <a:t>最长公共递增序列长度</a:t>
            </a:r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：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6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/>
      <p:bldP spid="16" grpId="0"/>
      <p:bldP spid="19" grpId="0"/>
      <p:bldP spid="20" grpId="0"/>
      <p:bldP spid="22" grpId="0"/>
      <p:bldP spid="23" grpId="0"/>
      <p:bldP spid="25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49</Words>
  <Application>Microsoft Macintosh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Cavolini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Alton</dc:creator>
  <cp:lastModifiedBy>z Alton</cp:lastModifiedBy>
  <cp:revision>3</cp:revision>
  <dcterms:created xsi:type="dcterms:W3CDTF">2021-07-26T10:18:04Z</dcterms:created>
  <dcterms:modified xsi:type="dcterms:W3CDTF">2021-07-26T11:51:45Z</dcterms:modified>
</cp:coreProperties>
</file>