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2:56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17106 4055 24575,'-21'13'0,"8"-5"0,-7 7 0,8-5 0,-2 1 0,-1 1 0,0 1 0,-3 2 0,0 1 0,-2 5 0,3 2 0,2 3 0,1 2 0,4-1 0,2 1 0,2-2 0,1 6 0,2 2 0,0 4 0,4 1 0,2 6 0,3-2 0,-2-17 0,0 1 0,7 20 0,-5-20 0,-1 0 0,1-1 0,0-1 0,1 0 0,-1 0 0,7 24 0,-2-8 0,1 6 0,1-2 0,-6-21 0,2 0 0,10 20 0,-4-14 0,-3-13 0,-7-9 0,-2-6 0,-2-1 0,7 0 0,16-1 0,16 0 0,9-2 0,-23 0 0,-1 0 0,21-2 0,-2-1 0,5 3 0,-7 0 0,3-1 0,-14-1 0,-2-4 0,-9-1 0,-6-2 0,-4 2 0,-2-2 0,2-1 0,1-5 0,5-3 0,-2-6 0,0 0 0,-5 0 0,-5 3 0,-3 0 0,0 4 0,0-6 0,-1 2 0,2-10 0,-2-2 0,1-3 0,-2 0 0,1-4 0,-1 3 0,2-1 0,-1 0 0,0 2 0,-2 2 0,-2 2 0,-1 8 0,-2 0 0,-1 3 0,1-2 0,-3 0 0,1 4 0,-1 0 0,2 4 0,-2 0 0,-6-3 0,-5-1 0,-7-3 0,3 5 0,3 3 0,5 5 0,3 4 0,-4-1 0,-4 0 0,-2 1 0,-1 0 0,6 4 0,2 2 0,3 3 0,-1-1 0,-2 1 0,-1-1 0,1 0 0,3 0 0,3 0 0,5 0 0,3 1 0,2-2 0,1 0 0</inkml:trace>
  <inkml:trace contextRef="#ctx0" brushRef="#br0" timeOffset="3286">16004 1591 24575,'-4'23'0,"0"6"0,0 11 0,1-15 0,0 1 0,-1 1 0,0 1 0,-2 6 0,0 1-928,-1 6 0,-1 2 928,2-10 0,-1 2 0,0 0-433,0 2 0,0 0 0,-1 1 433,0 0 0,-1 1 0,1 0 0,1-2 0,-1 0 0,1 0 0,0-1 0,0 0 0,0-2-403,-2 13 0,1-2 403,0 0 0,0-1 0,1-7 0,1 0 0,1-1 0,0-1 0,1-3 0,0-2 0,1-4 0,0-1 1220,-2 16-1220,2-13 1788,0-7-1788,2-11 953,2-7-953,5-18 0,2-7 0,7-17 0,-8 21 0,1-2 0</inkml:trace>
  <inkml:trace contextRef="#ctx0" brushRef="#br0" timeOffset="4425">16041 1721 24575,'35'9'0,"4"1"0,2 2 0,-7-2 0,-14 0 0,-8-4 0,0 2 0,0 1 0,0 1 0,-2 1 0,-1 1 0,-3 1 0,1 3 0,-3-1 0,2-1 0,-3-1 0,1-1 0,-1 2 0,-2-1 0,0 1 0,-2-3 0,-4 2 0,-1-1 0,-3 2 0,-4 2 0,-7 2 0,-8 1 0,-14 5 0,19-11 0,-1 0 0,-3-1 0,1 0 0,-1 1 0,2 0 0,-17 5 0,9-3 0,17-8 0,11-4 0,5-3 0,2-1 0</inkml:trace>
  <inkml:trace contextRef="#ctx0" brushRef="#br0" timeOffset="6009">16552 1907 24575,'-28'3'0,"-2"2"0,8 0 0,1 1 0,1 1 0,4 0 0,2 3 0,1 2 0,7 3 0,-2 3 0,6 0 0,-3 5 0,3-2 0,-1-1 0,1-1 0,1 0 0,0 2 0,3 4 0,1 1 0,3 0 0,1-4 0,4 0 0,-2-5 0,4-2 0,-5-5 0,-2-4 0,-1-3 0,-1 1 0,1-2 0,2-1 0,1-1 0,1-1 0,4-5 0,1-3 0,3-9 0,2-2 0,1-3 0,0 3 0,3-1 0,-3 4 0,-6 0 0,-4 0 0,-6 2 0,-1-2 0,-2 3 0,0 2 0,-1-1 0,0 0 0,0-1 0,0-2 0,-2 1 0,1 0 0,-1 3 0,1-2 0,1 1 0,0-2 0,1 2 0,0 4 0,-1 2 0,1 4 0,0 1 0,-1 0 0,1 1 0,1 11 0,0 6 0,2 15 0,-2 6 0,0 6 0,-3-1 0,2 8 0,0-6 0,2 3 0,2-8 0,2-7 0,-3-9 0,1-9 0,-3-9 0,1-9 0,2-7 0,4-5 0,-5 7 0,2 1 0</inkml:trace>
  <inkml:trace contextRef="#ctx0" brushRef="#br0" timeOffset="7562">16813 1920 24575,'7'10'0,"0"1"0,-1 7 0,2 7 0,3 11 0,-2 0 0,1 7 0,-4-3 0,-2 2 0,1 0 0,-5-6 0,2-2 0,-3-9 0,0-4 0,-1-7 0,1-3 0,-1-4 0,0-1 0,1-3 0,1-3 0,0-3 0,2-5 0,-1 0 0,1-5 0,0 3 0,2-4 0,2-3 0,4-4 0,1-6 0,4-5 0,-1 3 0,2 0 0,2 7 0,-2 2 0,1 4 0,-6 5 0,-3 1 0,-2 4 0,-3-1 0,1 2 0,2 0 0,2 0 0,3-2 0,1 1 0,-2-1 0,-2 1 0,-2 1 0,-2 1 0,0 1 0,-1 2 0,-1 0 0,-1 1 0</inkml:trace>
  <inkml:trace contextRef="#ctx0" brushRef="#br0" timeOffset="8676">17563 1670 24575,'-17'0'0,"-1"1"0,-3 1 0,2 2 0,-2 3 0,7 1 0,1 3 0,3 1 0,1 2 0,-1 4 0,-3 0 0,-3 6 0,3-3 0,1 0 0,7-4 0,3-1 0,4-1 0,4 2 0,9 2 0,6 0 0,11 4 0,2-3 0,6 7 0,-12-7 0,1 7 0,-13-3 0,3 0 0,-4 3 0,-3-5 0,-6-3 0,-4-1 0,-3-6 0,0 3 0,-4 0 0,-2-2 0,-4 1 0,4-5 0,-3-3 0,3-3 0,-4-1 0,2-2 0,-13 1 0,2-1 0,-17 0 0,0-1 0,4 1 0,7 0 0,14-1 0,5 0 0,4-3 0,2-2 0,0-1 0,1 1 0,0 2 0,0 0 0,0 3 0,-1-1 0</inkml:trace>
  <inkml:trace contextRef="#ctx0" brushRef="#br0" timeOffset="9914">17822 1979 24575,'2'18'0,"0"5"0,1 8 0,3 3 0,0 2 0,4 0 0,-1-4 0,3-2 0,1-2 0,2-3 0,2-3 0,-2-5 0,-4-7 0,-4-5 0,-2-5 0,3-5 0,9-6 0,7-6 0,4-5 0,-4 0 0,-4 0 0,-7 2 0,-3 1 0,-3 2 0,-2 0 0,-3 2 0,-1-1 0,0 0 0,-1 1 0,1 1 0,-1 2 0,0 3 0,0 3 0,1 2 0,-1 1 0,0 13 0,1 2 0,1 16 0,2-4 0,1 4 0,0-3 0,1 1 0,-1-1 0,0-3 0,-1-2 0,0-3 0,2-2 0,-1-1 0,0-4 0,-2-3 0,-1-4 0,-2-4 0,1-5 0,0 1 0,0-3 0,0 0 0,3-1 0,-2 4 0,2 0 0</inkml:trace>
  <inkml:trace contextRef="#ctx0" brushRef="#br0" timeOffset="11657">18341 2030 24575,'2'24'0,"1"4"0,0 1 0,1 1 0,1 1 0,1 5 0,0 1 0,0-1 0,-2-4 0,-3-8 0,2-2 0,-2-9 0,2-12 0,0-11 0,5-10 0,2-7 0,2-6 0,3-1 0,-3 2 0,2 0 0,-6 11 0,3-1 0,-4 7 0,2 1 0,0 0 0,5-1 0,0 3 0,8-5 0,-3 5 0,1 1 0,-6 4 0,-5 3 0,-5 4 0,2 4 0,1 1 0,6 6 0,-3-1 0,0 0 0,-1 1 0,-1 0 0,1 1 0,-2 0 0,-1 1 0,-1 0 0,-2 1 0,-1-1 0,0 3 0,0 0 0,-1 2 0,1-1 0,-1-4 0,-1-4 0,1-5 0,0-3 0,4-5 0,5-8 0,6-7 0,5-9 0,3-5 0,-2-2 0,-3 4 0,-2 3 0,-6 9 0,-1 4 0,-3 4 0,-1 3 0,0 2 0,-2 2 0,1 2 0,-3 2 0,4 6 0,2 5 0,7 8 0,1 6 0,-1 2 0,1 7 0,-4 0 0,1 2 0,-2-3 0,-2-7 0,-1-5 0,-3-5 0,-2-9 0,0-5 0,-1-4 0,2-2 0,-2 2 0,0 0 0</inkml:trace>
  <inkml:trace contextRef="#ctx0" brushRef="#br0" timeOffset="14975">18663 4284 24575,'10'-2'0,"4"1"0,4-1 0,5 2 0,-2-1 0,0 1 0,-4 0 0,-1 0 0,3 0 0,-2 0 0,-2 0 0,-5 0 0,-4 0 0,-4 0 0,3 0 0,0 0 0,1 0 0,-2 0 0,-2-1 0,-1 0 0</inkml:trace>
  <inkml:trace contextRef="#ctx0" brushRef="#br0" timeOffset="15541">18615 4510 24575,'32'1'0,"11"0"0,-14 0 0,1 0 0,-1 0 0,-1 0 0,-1 0 0,-1 0 0,15-1 0,-8-1 0,-6-1 0,-12 1 0,-7 0 0,-8 1 0,1 0 0</inkml:trace>
  <inkml:trace contextRef="#ctx0" brushRef="#br0" timeOffset="16090">19307 3942 24575,'-1'24'0,"1"6"0,-1 13 0,1 6 0,1-20 0,0 1 0,0 0 0,0 0-470,1 7 0,0 1 470,0 0 0,1 0 0,1 3 0,0 0 0,2-1 0,-1-1 0,-1-6 0,1-1 115,-1-1 1,-1-2-116,-1 12 0,-2-8 0,0-17 0,0-11 0,0-5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8:14.47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4981 16689 24575,'2'18'0,"1"16"0,1 3 0,0 8 0,1-5 0,-1 0 0,-3-5 0,1-5 0,-1 0 0,3 1 0,-1 2 0,-1 0 0,-1 0 0,-1-9 0,0-1 0,0-7 0,-2 2 0,2-2 0,-1-4 0,1-4 0,0-4 0,0-1 0,0 4 0,0-3 0,-1 4 0,1-4 0,0 0 0,0 0 0,0-1 0,0 3 0,0 2 0,0 1 0,0 0 0,0-3 0,0-2 0,0 1 0,0-1 0,0 0 0,0 0 0,0 1 0,0 0 0,0-2 0,0 1 0,0 1 0,0 3 0,0 0 0,0-1 0,0-7 0,2-4 0,1-6 0,3-3 0,-1-1 0,2-4 0,-1-2 0,2-2 0,-1-2 0,1 1 0,-3 1 0,-1 4 0,-2 3 0,1 3 0,-2 2 0,0 1 0,1-1 0,0 0 0,-1-1 0,2-5 0,-1 4 0,0-3 0,-1 5 0,1-2 0,0 1 0,0-1 0,0 1 0,1-3 0,0 2 0,0-1 0,0 2 0,2 0 0,1 0 0,-1 2 0,4 0 0,-3 4 0,5-1 0,-1 2 0,1 1 0,2 1 0,7 0 0,15 1 0,3 0 0,3 1 0,-10 0 0,-12-1 0,-8 1 0,-4-2 0,5-1 0,-1 0 0,6 0 0,-6 2 0,-4 0 0,-3 0 0,-3 1 0</inkml:trace>
  <inkml:trace contextRef="#ctx0" brushRef="#br0" timeOffset="1542">5526 17087 24575,'15'0'0,"8"0"0,-4 0 0,6 0 0,-11 0 0,-4-1 0,-1 0 0,-5 0 0,1 0 0,2-1 0,2-1 0,6 1 0,2-1 0,8 2 0,2 0 0,-11 2 0,1 0 0,-12 0 0,3-1 0,1-2 0,-2-1 0,0-2 0,2-3 0,1-3 0,0-1 0,-2-2 0,-2 1 0,-5-3 0,-3 0 0,-5-1 0,-1 1 0,-3 1 0,-4-1 0,-1 1 0,-10 0 0,1-1 0,1 5 0,7 2 0,8 6 0,5 1 0,-2 2 0,-1 1 0,-3 2 0,0 2 0,1 3 0,-2 1 0,0 2 0,-4 1 0,2-2 0,1-1 0,-1 1 0,2-1 0,0 3 0,1 1 0,0 1 0,2-1 0,2 2 0,0-1 0,1 1 0,2 0 0,1-1 0,2 5 0,2 0 0,3 8 0,4 3 0,4 8 0,2 5 0,-1 1 0,2 2 0,1-7 0,-4-17 0,2-1 0,2-2 0,1-1 0,1 0 0,0-2 0,13 4 0,-8-7 0,-4-8 0,10-6 0,8-4 0,-13-2 0,0-1 0,-1-1 0,0-1 0,15-14 0,-12 2 0,-16 1 0,-7 2 0,-3 1 0,0-2 0,-3 2 0,1 1 0,-1 6 0,1 5 0</inkml:trace>
  <inkml:trace contextRef="#ctx0" brushRef="#br0" timeOffset="2374">6749 16893 24575,'-29'12'0,"3"-1"0,-13 3 0,6-3 0,8-2 0,7-3 0,7 0 0,4 0 0,0 2 0,1 1 0,3 2 0,3 5 0,10 7 0,21 12 0,-1-10 0,6-1-752,1 2 1,3-1 751,-7-5 0,1 0 0,-1 0 0,7 4 0,-4 0 0,-6-1 0,-3-1 0,8 13 0,-23-11 0,-7-6 0,-5-5 0,-1-4 0,0 2 1503,-6 1-1503,-2 3 0,-5 0 0,-7 0 0,-4-3 0,-1-2 0,-11-1 0,0-4 0,-12 1 0,2-3 0,8 0 0,16-2 0,12-3 0,6-5 0,0-5 0,-1-5 0,1 3 0,2 5 0,2 6 0</inkml:trace>
  <inkml:trace contextRef="#ctx0" brushRef="#br0" timeOffset="3139">7390 17053 24575,'21'-2'0,"1"0"0,3 2 0,23 1 0,-11 1 0,3 2-1093,0 0 1,2-1 0,3 2 927,-7-1 1,2 0 0,1 1 0,0-1-400,4 1 1,1 0 0,0-1-1,0 1 564,0-1 0,-1 0 0,0 0 0,-2-1 0,3 1 0,-1 0 0,-3-1 0,9 0 0,-8-1 0,-8 1 0,-20-2 0,-14 0 0</inkml:trace>
  <inkml:trace contextRef="#ctx0" brushRef="#br0" timeOffset="4050">7848 17307 24575,'1'5'0,"-2"1"0,0 0 0,-3 2 0,-1 1 0,-3-1 0,-4 2 0,-1-2 0,1-1 0,-1-1 0,7-4 0,7-1 0,18-2 0,6 0 0,3 0 0,10 0 0,4 1-1048,-1 1 1,4 0 0,1 1 1047,-7 0 0,2-1 0,0 1 0,0 0 0,3 1 0,0 0 0,0-1 0,-1 1 0,-1-1 0,-1 0 0,-1-1 0,-1 1-239,1 0 0,-1 0 0,-3-1 239,5 0 0,-6-1 0,-2 1 0,-14-1 0,-19 0 0</inkml:trace>
  <inkml:trace contextRef="#ctx0" brushRef="#br0" timeOffset="5783">9386 16794 24575,'-5'33'0,"2"-7"0,-5 22 0,-1-5 0,1-19 0,0 2 0,-1 4 0,0 1 0,-1 1 0,-1 0 0,3-1 0,0 0 0,2-4 0,0-1 0,-1 14 0,5-8 0,2-14 0,2-2 0,0-4 0,2-3 0,3-2 0,13 1 0,18 1 0,0-3 0,4 0-718,-9-2 1,0-1 0,2 1 717,9 0 0,1 1 0,1-2 0,-2 0 0,0-1 0,-1 0 0,1 1 0,0 0 0,-1 0 0,-3 0 0,0 0 0,-3-1-79,6 3 1,-3-1 78,-7 0 0,-4 0 0,-6 0 0,-12-4 0,-9-6 0,0-7 533,0-3 0,1 4 1,-3 4-1</inkml:trace>
  <inkml:trace contextRef="#ctx0" brushRef="#br0" timeOffset="6323">9808 16831 24575,'-2'18'0,"-1"5"0,0 8 0,-3 5 0,1 3 0,1-4-3277,-1 4 0,1-1 3047,0 11 195,3-23 0,-1-1 35,1 3 0,0 0 0,0 0 0,1 0 0,0-1 0,1-1 0,0 23 0,0-7 3276,1-9 0,-2-10-2974,1-12-302,0-8 0,1-5 0,0-1 0,-1 1 0,0 1 0,-1 1 0</inkml:trace>
  <inkml:trace contextRef="#ctx0" brushRef="#br0" timeOffset="7484">9780 17578 24575,'-1'27'0,"1"-12"0,0 15 0,0-8 0,1-2 0,0 13 0,0-6 0,1-1 0,-2-8 0,2-11 0,-2-7 0,1-6 0,1-6 0,2-2 0,-1 5 0,1 2 0</inkml:trace>
  <inkml:trace contextRef="#ctx0" brushRef="#br0" timeOffset="8169">10332 17300 24575,'25'-1'0,"1"0"0,12 0 0,5 0 0,-5 0 0,2 2 0,0-1-1093,3-1 1,1 1 0,0 0 652,5 0 0,1 1 1,-2-1 439,-7 0 0,-2 0 0,-1 0 256,-1 0 0,-1 1 1,-3-1-257,3 0 0,-4 0 884,4 1-884,-26-4 0,-16-3 0,1 1 0,-4-1 0</inkml:trace>
  <inkml:trace contextRef="#ctx0" brushRef="#br0" timeOffset="8629">10816 17018 24575,'6'31'0,"-1"-1"0,0 14 0,1 4 0,-2-17 0,-1 2-506,3 4 0,0 1 506,-2 2 0,0 0 0,1-5 0,1-1 124,-2-1 1,0-2-125,2 10 0,-1-9 0,-3-15 0,-1-10 0,-1-6 0,3-7 0,-2 4 0,2-4 0</inkml:trace>
  <inkml:trace contextRef="#ctx0" brushRef="#br0" timeOffset="9529">11564 16857 24575,'-3'26'0,"1"7"0,-1 5 0,0 7 0,-1 2 0,4 1 0,2-4 0,7 1 0,4-5 0,11 1 0,3-6 0,10-3 0,1-5 0,0-5 0,-16-9 0,0-1 0,20 10 0,-20-11 0,1 1 0,-1 1 0,0-1 0,13 9 0,-7-2 0,-12-6 0,-6-4 0,-7-2 0,-1 0 0,-5 4 0,-3 2 0,-4 2 0,-2-2 0,-7-2 0,-2-6 0,-5-2 0,-9-6 0,-6-4 0,15 0 0,0 0 0,-3 0 0,0-1 0,-3-2 0,1 0 0,0 1 0,2-1 0,0 1 0,2 0 0,-19-7 0,24 7 0,6 3 0</inkml:trace>
  <inkml:trace contextRef="#ctx0" brushRef="#br0" timeOffset="10080">11641 17035 24575,'19'-2'0,"20"1"0,-8 2 0,4 0-1067,6 2 0,3 0 1067,4 0 0,-1 0 0,-6 1 0,-2-1 342,-3-1 1,-2 0-343,13-1 353,-15-3-353,-13 1 0,-12 0 0,-4 0 0</inkml:trace>
  <inkml:trace contextRef="#ctx0" brushRef="#br0" timeOffset="10699">12389 17189 24575,'34'-6'0,"12"1"0,-9 1 0,3-1-1396,6 2 0,1 1 1396,-13 1 0,1 0 0,-1 0 0,14 0 0,-3 1 395,-7 0 0,-3 1-395,-9 0 0,-2-1 481,3 0-481,-14 0 0,-9-1 0,0 0 360,0-1 1,0 1-1,-2 0 1</inkml:trace>
  <inkml:trace contextRef="#ctx0" brushRef="#br0" timeOffset="11220">12809 16933 24575,'0'20'0,"1"3"0,1 12 0,2 2 0,-2 7 0,3 1 0,-2 4 0,4-3 0,-3-17 0,1 0 0,1-2 0,2 0 0,-1 1 0,1 0 0,7 17 0,-4-14 0,-3-12 0,-4-9 0,0-7 0,4-6 0,-4 3 0,2-4 0</inkml:trace>
  <inkml:trace contextRef="#ctx0" brushRef="#br0" timeOffset="12128">13528 16814 24575,'-12'33'0,"-2"9"0,2 7 0,6-21 0,0 2 0,1 1 0,2 2-1639,1-3 1,1 1-1,2 0 1,1-1-1,0-5 1,3 0-1,2 2 1,3 0 2531,-1-4 1,2 0-894,4 2 0,3 1 0,2 0 0,2-1-137,4 0 0,2-2 137,4-1 0,0-2 0,0-2 0,1-3 0,1-1 0,0-3 1638,-6-3 0,-1-1-512,21 2 2150,-17-6 0,-10-8-3247,-5-4-29,-3-9 612,0-8-612,-5 0 0,-2-1 0,-5 6 0,-3 5 0,-1 3 0,-1 5 0,-2 2 0,1 4 0,-6 0 0,-9 1 0,-7 2 0,-7 1 0,4 0 0,-1 0 0,5-2 0,0-1 0,7-1 0,8 1 0,5-1 0,4 2 0,2-1 0</inkml:trace>
  <inkml:trace contextRef="#ctx0" brushRef="#br0" timeOffset="12690">14101 17435 24575,'22'-3'0,"13"1"0,10-1 0,-11 3 0,2 0-520,0-1 1,1 1 519,-2 0 0,1 0 0,0 0 0,-3 0 340,11 0-340,3 0 173,-8 3-173,3-1 0,0 2 0,-7-1 526,-7-2-526,-8 1 0,-10-2 0,-4 1 0,-5-1 0</inkml:trace>
  <inkml:trace contextRef="#ctx0" brushRef="#br0" timeOffset="13165">14542 17208 24575,'-1'15'0,"0"5"-3277,2 6 0,2 7 1328,1 3 1949,1-1 1719,0 3-1719,3-3 0,-1 2 0,3 0 3276,0-1 0,-2-5-3044,-2-8-232,-2-8 0,-2-8 0,3-13 0,4-10 0,4-9 0,-4 8 0,-4 3 0</inkml:trace>
  <inkml:trace contextRef="#ctx0" brushRef="#br0" timeOffset="13962">15400 16802 23550,'35'14'0,"0"-1"0,0 1 0,10 4 0,-3-1 0,-10-4 0,-4-2 506,4 2-506,-15-8 171,-13-3-171,-3 1 87,-1 2-87,1 8 261,-2 12-261,-2 18 0,0-17 0,1 1 0,-1 16 0,0 4-1116,1 1 0,0 3 1116,2-7 0,1 2 0,0 0-809,1 2 1,1 1 0,1 0 808,0-1 0,1 0 0,0 0 0,1-3 0,0 0 0,1-1-287,-1-7 1,1-2 0,-1-1 286,4 10 0,0-4 0,-1-11 0,0-4 0,2 6 1830,-4-18-1830,0-13 0,-5-1 0,4-1 0</inkml:trace>
  <inkml:trace contextRef="#ctx0" brushRef="#br0" timeOffset="14921">16214 17380 24575,'44'-5'0,"-16"4"0,2-1 0,4 1 0,3-1-1291,7 2 0,2 0 1291,2 0 0,0-1 0,0 1 0,-1 1 0,-1 0 0,-3 1 411,-11-2 0,-3 1-411,5 1 425,-19-1-425,-17 1 0,1-1 0,-4 0 0</inkml:trace>
  <inkml:trace contextRef="#ctx0" brushRef="#br0" timeOffset="15390">16389 17577 24575,'9'0'0,"7"-1"0,12 0 0,12-1 0,-14 1 0,2 0 0,3 0 0,1 1 0,0 0 0,-1 2 0,-2-2 0,-2 1 0,22 4 0,-22-4 0,-6 1 0,-12-2 0,2-1 0,4 0 0,3-2 0,-2 2 0,-8 1 0,-4 0 0,-4 0 0</inkml:trace>
  <inkml:trace contextRef="#ctx0" brushRef="#br0" timeOffset="16999">15110 16799 24575,'21'5'0,"18"4"0,-6-2 0,4-1-1238,10 2 1,1-1 1237,-1-2 0,-1 0 0,-3-1 0,-2 0 395,-14-2 0,-4 0-395,6 0 0,-18-2 0,-8 0 0</inkml:trace>
  <inkml:trace contextRef="#ctx0" brushRef="#br0" timeOffset="18395">17674 17119 24575,'25'2'0,"1"-1"0,8 4 0,2 0 0,7 0 0,2 1-1093,-6 0 1,3 1 0,-1 0 858,-5 0 0,0 1 0,0-1 234,0 0 0,-1 1 0,-1-1 616,8 5 0,-5 0-616,1 1 650,-20 0-650,-13-6 0,-5 2 0,0 0 2097,-2 1-2097,-1 2 0,-4 3 0,-4 4 0,-4 4 0,-8 4 0,-7-1 0,-4 1 0,-3-4 0,-5 2 0,0-5 0,17-11 0,0-1 0,-17 6 0,7-5 0,13-2 0,11-2 0,4-3 0,7 0 0,4 1 0,9 2 0,7 1 0,12 1 0,-4-1 0,4-1 0,5-1 0,3-1-464,5 1 1,1 0 463,-2 0 0,-2-2 0,-12-1 0,-2 1 0,13 2 0,-28-5 0,-7-3 0,-8 1 0,1-1 0</inkml:trace>
  <inkml:trace contextRef="#ctx0" brushRef="#br0" timeOffset="19228">18813 17149 24575,'30'9'0,"0"1"0,-4-2 0,-1 0 0,6 0 0,-3-1 0,-3 0 0,0 0 0,-18-1 0,2 3 0,2 7 0,-3 2 0,-4 3 0,-3 0 0,-5-4 0,-6 3 0,-7 0 0,-12 8 0,-8 3 0,14-13 0,-1 0 0,-1 0 0,0-1 0,4-1 0,0-1 0,-19 11 0,20-10 0,4-6 0,14-6 0,21-4 0,8 0 0,7 0 0,1 1 0,5 1 0,0 0-930,3-2 0,0 1 0,3 0 930,-5 1 0,3 0 0,-1 0 0,-2 0 0,4-1 0,-3 1 0,1-1-320,-1 1 1,0 0 0,-2 0 319,3 0 0,-5 1 0,8-1 0,-28 1 0,-16-3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2:56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17106 4055 24575,'-21'13'0,"8"-5"0,-7 7 0,8-5 0,-2 1 0,-1 1 0,0 1 0,-3 2 0,0 1 0,-2 5 0,3 2 0,2 3 0,1 2 0,4-1 0,2 1 0,2-2 0,1 6 0,2 2 0,0 4 0,4 1 0,2 6 0,3-2 0,-2-17 0,0 1 0,7 20 0,-5-20 0,-1 0 0,1-1 0,0-1 0,1 0 0,-1 0 0,7 24 0,-2-8 0,1 6 0,1-2 0,-6-21 0,2 0 0,10 20 0,-4-14 0,-3-13 0,-7-9 0,-2-6 0,-2-1 0,7 0 0,16-1 0,16 0 0,9-2 0,-23 0 0,-1 0 0,21-2 0,-2-1 0,5 3 0,-7 0 0,3-1 0,-14-1 0,-2-4 0,-9-1 0,-6-2 0,-4 2 0,-2-2 0,2-1 0,1-5 0,5-3 0,-2-6 0,0 0 0,-5 0 0,-5 3 0,-3 0 0,0 4 0,0-6 0,-1 2 0,2-10 0,-2-2 0,1-3 0,-2 0 0,1-4 0,-1 3 0,2-1 0,-1 0 0,0 2 0,-2 2 0,-2 2 0,-1 8 0,-2 0 0,-1 3 0,1-2 0,-3 0 0,1 4 0,-1 0 0,2 4 0,-2 0 0,-6-3 0,-5-1 0,-7-3 0,3 5 0,3 3 0,5 5 0,3 4 0,-4-1 0,-4 0 0,-2 1 0,-1 0 0,6 4 0,2 2 0,3 3 0,-1-1 0,-2 1 0,-1-1 0,1 0 0,3 0 0,3 0 0,5 0 0,3 1 0,2-2 0,1 0 0</inkml:trace>
  <inkml:trace contextRef="#ctx0" brushRef="#br0" timeOffset="3286">16004 1591 24575,'-4'23'0,"0"6"0,0 11 0,1-15 0,0 1 0,-1 1 0,0 1 0,-2 6 0,0 1-928,-1 6 0,-1 2 928,2-10 0,-1 2 0,0 0-433,0 2 0,0 0 0,-1 1 433,0 0 0,-1 1 0,1 0 0,1-2 0,-1 0 0,1 0 0,0-1 0,0 0 0,0-2-403,-2 13 0,1-2 403,0 0 0,0-1 0,1-7 0,1 0 0,1-1 0,0-1 0,1-3 0,0-2 0,1-4 0,0-1 1220,-2 16-1220,2-13 1788,0-7-1788,2-11 953,2-7-953,5-18 0,2-7 0,7-17 0,-8 21 0,1-2 0</inkml:trace>
  <inkml:trace contextRef="#ctx0" brushRef="#br0" timeOffset="4425">16041 1721 24575,'35'9'0,"4"1"0,2 2 0,-7-2 0,-14 0 0,-8-4 0,0 2 0,0 1 0,0 1 0,-2 1 0,-1 1 0,-3 1 0,1 3 0,-3-1 0,2-1 0,-3-1 0,1-1 0,-1 2 0,-2-1 0,0 1 0,-2-3 0,-4 2 0,-1-1 0,-3 2 0,-4 2 0,-7 2 0,-8 1 0,-14 5 0,19-11 0,-1 0 0,-3-1 0,1 0 0,-1 1 0,2 0 0,-17 5 0,9-3 0,17-8 0,11-4 0,5-3 0,2-1 0</inkml:trace>
  <inkml:trace contextRef="#ctx0" brushRef="#br0" timeOffset="6009">16552 1907 24575,'-28'3'0,"-2"2"0,8 0 0,1 1 0,1 1 0,4 0 0,2 3 0,1 2 0,7 3 0,-2 3 0,6 0 0,-3 5 0,3-2 0,-1-1 0,1-1 0,1 0 0,0 2 0,3 4 0,1 1 0,3 0 0,1-4 0,4 0 0,-2-5 0,4-2 0,-5-5 0,-2-4 0,-1-3 0,-1 1 0,1-2 0,2-1 0,1-1 0,1-1 0,4-5 0,1-3 0,3-9 0,2-2 0,1-3 0,0 3 0,3-1 0,-3 4 0,-6 0 0,-4 0 0,-6 2 0,-1-2 0,-2 3 0,0 2 0,-1-1 0,0 0 0,0-1 0,0-2 0,-2 1 0,1 0 0,-1 3 0,1-2 0,1 1 0,0-2 0,1 2 0,0 4 0,-1 2 0,1 4 0,0 1 0,-1 0 0,1 1 0,1 11 0,0 6 0,2 15 0,-2 6 0,0 6 0,-3-1 0,2 8 0,0-6 0,2 3 0,2-8 0,2-7 0,-3-9 0,1-9 0,-3-9 0,1-9 0,2-7 0,4-5 0,-5 7 0,2 1 0</inkml:trace>
  <inkml:trace contextRef="#ctx0" brushRef="#br0" timeOffset="7562">16813 1920 24575,'7'10'0,"0"1"0,-1 7 0,2 7 0,3 11 0,-2 0 0,1 7 0,-4-3 0,-2 2 0,1 0 0,-5-6 0,2-2 0,-3-9 0,0-4 0,-1-7 0,1-3 0,-1-4 0,0-1 0,1-3 0,1-3 0,0-3 0,2-5 0,-1 0 0,1-5 0,0 3 0,2-4 0,2-3 0,4-4 0,1-6 0,4-5 0,-1 3 0,2 0 0,2 7 0,-2 2 0,1 4 0,-6 5 0,-3 1 0,-2 4 0,-3-1 0,1 2 0,2 0 0,2 0 0,3-2 0,1 1 0,-2-1 0,-2 1 0,-2 1 0,-2 1 0,0 1 0,-1 2 0,-1 0 0,-1 1 0</inkml:trace>
  <inkml:trace contextRef="#ctx0" brushRef="#br0" timeOffset="8676">17563 1670 24575,'-17'0'0,"-1"1"0,-3 1 0,2 2 0,-2 3 0,7 1 0,1 3 0,3 1 0,1 2 0,-1 4 0,-3 0 0,-3 6 0,3-3 0,1 0 0,7-4 0,3-1 0,4-1 0,4 2 0,9 2 0,6 0 0,11 4 0,2-3 0,6 7 0,-12-7 0,1 7 0,-13-3 0,3 0 0,-4 3 0,-3-5 0,-6-3 0,-4-1 0,-3-6 0,0 3 0,-4 0 0,-2-2 0,-4 1 0,4-5 0,-3-3 0,3-3 0,-4-1 0,2-2 0,-13 1 0,2-1 0,-17 0 0,0-1 0,4 1 0,7 0 0,14-1 0,5 0 0,4-3 0,2-2 0,0-1 0,1 1 0,0 2 0,0 0 0,0 3 0,-1-1 0</inkml:trace>
  <inkml:trace contextRef="#ctx0" brushRef="#br0" timeOffset="9914">17822 1979 24575,'2'18'0,"0"5"0,1 8 0,3 3 0,0 2 0,4 0 0,-1-4 0,3-2 0,1-2 0,2-3 0,2-3 0,-2-5 0,-4-7 0,-4-5 0,-2-5 0,3-5 0,9-6 0,7-6 0,4-5 0,-4 0 0,-4 0 0,-7 2 0,-3 1 0,-3 2 0,-2 0 0,-3 2 0,-1-1 0,0 0 0,-1 1 0,1 1 0,-1 2 0,0 3 0,0 3 0,1 2 0,-1 1 0,0 13 0,1 2 0,1 16 0,2-4 0,1 4 0,0-3 0,1 1 0,-1-1 0,0-3 0,-1-2 0,0-3 0,2-2 0,-1-1 0,0-4 0,-2-3 0,-1-4 0,-2-4 0,1-5 0,0 1 0,0-3 0,0 0 0,3-1 0,-2 4 0,2 0 0</inkml:trace>
  <inkml:trace contextRef="#ctx0" brushRef="#br0" timeOffset="11657">18341 2030 24575,'2'24'0,"1"4"0,0 1 0,1 1 0,1 1 0,1 5 0,0 1 0,0-1 0,-2-4 0,-3-8 0,2-2 0,-2-9 0,2-12 0,0-11 0,5-10 0,2-7 0,2-6 0,3-1 0,-3 2 0,2 0 0,-6 11 0,3-1 0,-4 7 0,2 1 0,0 0 0,5-1 0,0 3 0,8-5 0,-3 5 0,1 1 0,-6 4 0,-5 3 0,-5 4 0,2 4 0,1 1 0,6 6 0,-3-1 0,0 0 0,-1 1 0,-1 0 0,1 1 0,-2 0 0,-1 1 0,-1 0 0,-2 1 0,-1-1 0,0 3 0,0 0 0,-1 2 0,1-1 0,-1-4 0,-1-4 0,1-5 0,0-3 0,4-5 0,5-8 0,6-7 0,5-9 0,3-5 0,-2-2 0,-3 4 0,-2 3 0,-6 9 0,-1 4 0,-3 4 0,-1 3 0,0 2 0,-2 2 0,1 2 0,-3 2 0,4 6 0,2 5 0,7 8 0,1 6 0,-1 2 0,1 7 0,-4 0 0,1 2 0,-2-3 0,-2-7 0,-1-5 0,-3-5 0,-2-9 0,0-5 0,-1-4 0,2-2 0,-2 2 0,0 0 0</inkml:trace>
  <inkml:trace contextRef="#ctx0" brushRef="#br0" timeOffset="14975">18663 4284 24575,'10'-2'0,"4"1"0,4-1 0,5 2 0,-2-1 0,0 1 0,-4 0 0,-1 0 0,3 0 0,-2 0 0,-2 0 0,-5 0 0,-4 0 0,-4 0 0,3 0 0,0 0 0,1 0 0,-2 0 0,-2-1 0,-1 0 0</inkml:trace>
  <inkml:trace contextRef="#ctx0" brushRef="#br0" timeOffset="15541">18615 4510 24575,'32'1'0,"11"0"0,-14 0 0,1 0 0,-1 0 0,-1 0 0,-1 0 0,-1 0 0,15-1 0,-8-1 0,-6-1 0,-12 1 0,-7 0 0,-8 1 0,1 0 0</inkml:trace>
  <inkml:trace contextRef="#ctx0" brushRef="#br0" timeOffset="16090">19307 3942 24575,'-1'24'0,"1"6"0,-1 13 0,1 6 0,1-20 0,0 1 0,0 0 0,0 0-470,1 7 0,0 1 470,0 0 0,1 0 0,1 3 0,0 0 0,2-1 0,-1-1 0,-1-6 0,1-1 115,-1-1 1,-1-2-116,-1 12 0,-2-8 0,0-17 0,0-11 0,0-5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4:38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12132 9370 24575,'5'-4'0,"4"0"0,7-1 0,3 1 0,0-1 0,-3 1 0,-4 1 0,3 2 0,1 0 0,9 2 0,5-1 0,5 2 0,3-2 0,-11 0 0,-2-1 0,-11 0 0,-2 0 0,-2-1 0,-2 2 0,0-2 0,1 1 0,-1-1 0,2-1 0,1 1 0,-1-1 0,1 0 0,1 1 0,0 0 0,-1 0 0,1 0 0,-4 1 0,-1-2 0,0 1 0,4 0 0,8 0 0,5 1 0,11-1 0,-10 0 0,2-2 0,-8 1 0,2-1 0,6 1 0,4 2 0,0-1 0,-7 2 0,-10-1 0,-8 1 0,-5 1 0,-2 2 0,1-2 0,-1 3 0</inkml:trace>
  <inkml:trace contextRef="#ctx0" brushRef="#br0" timeOffset="10528">5009 8420 24575,'-11'7'0,"0"0"0,2 0 0,2-2 0,1 1 0,3-3 0,-2 1 0,2 0 0,-1 0 0,0 1 0,-1 1 0,0 0 0,0 0 0,0 1 0,-2-1 0,1 1 0,1-1 0,0 1 0,0 0 0,1-1 0,-2 3 0,2 0 0,-3 4 0,3 2 0,-1 3 0,1 2 0,-2-1 0,2-3 0,-2 4 0,2-5 0,0 4 0,1-3 0,-1 2 0,2-2 0,-1 0 0,2-1 0,0-1 0,1 2 0,-1-1 0,1-1 0,0-2 0,0-3 0,0-1 0,1-2 0,0-2 0,1 2 0,-1-2 0,0 0 0,0 1 0,0-2 0,1 2 0,0-1 0,1 2 0,2 2 0,-1 0 0,1 0 0,-1-2 0,-2-1 0,1-1 0,-2-1 0,0-1 0,-1 1 0,1 2 0,1 2 0,5 4 0,-1-1 0,3 4 0,-4-5 0,1 2 0,0-3 0,-1 1 0,0-1 0,-1-2 0,0 0 0,-1-2 0,0-1 0,-3-1 0,1 0 0,1 2 0,2 2 0,0 2 0,4 1 0,-1 1 0,0-1 0,-2-3 0,-2-2 0,-1-2 0,1-4 0,-2 1 0,1-2 0</inkml:trace>
  <inkml:trace contextRef="#ctx0" brushRef="#br0" timeOffset="13329">5441 8534 24575,'-1'15'0,"-1"0"0,0 7 0,0 1 0,1 1 0,-1 1 0,1-5 0,-1 1 0,2-3 0,-1 0 0,-1 1 0,1 0 0,-1-3 0,0-5 0,-1 0 0,2-3 0,0 1 0,0 0 0,0 0 0,-1 3 0,0 0 0,-1 1 0,1-4 0,1 1 0,0 1 0,-1 1 0,0 3 0,0-4 0,2-1 0,0-4 0,0-4 0,-1 2 0,0 3 0,-1 4 0,0 3 0,0 0 0,0-1 0,1-3 0,0-2 0,1-1 0,0-6 0,4-6 0,1-3 0,6-4 0,-5 7 0,0 1 0</inkml:trace>
  <inkml:trace contextRef="#ctx0" brushRef="#br0" timeOffset="15199">6190 8649 24575,'-19'12'0,"1"-2"0,-5 0 0,2-3 0,-7 0 0,3-1 0,-7 0 0,2-2 0,-2-2 0,4 0 0,4-1 0,8 1 0,4 0 0,0 1 0,2-1 0,-3 1 0,5-1 0,1 1 0,4-2 0,0 1 0,1-1 0,-4 3 0,-4-2 0,-1 3 0,0-1 0,2 0 0,1-1 0,2 1 0,2-2 0,9 2 0,12 3 0,12 4 0,-1-2 0,4 1 0,11 4 0,3 1-1071,-6-3 0,3 0 0,1 1 1071,-6-2 0,1 2 0,1 0 0,0 0 0,1 0 0,2 0 0,-2 0 0,-1 0 0,6 3 0,-2-1 0,-3-1-1639,7 4 1,-6-2-805,-5 0 2443,-27-14 0,-7-4 0,-3-4 0,0 0 0,0 3 0,-1 1 0</inkml:trace>
  <inkml:trace contextRef="#ctx0" brushRef="#br0" timeOffset="16875">6457 8529 24575,'-15'3'0,"1"1"0,-2 0 0,-4 0 0,0-1 0,-1 2 0,1-4 0,4 2 0,4-1 0,3 0 0,3 0 0,7-3 0,-5 3 0,2-2 0,-9 2 0,-1 0 0,-5 2 0,1-1 0,2 2 0,3-2 0,2 0 0,1-1 0,1 0 0,-2 0 0,4-1 0,1 0 0,3 0 0,0-1 0</inkml:trace>
  <inkml:trace contextRef="#ctx0" brushRef="#br0" timeOffset="19034">6904 8559 24575,'-18'7'0,"-2"1"0,-1 2 0,-3 0 0,1 2 0,0-1 0,5-1 0,2-2 0,2-2 0,0 0 0,-1 1 0,-1-1 0,1 1 0,2-2 0,-1-1 0,4-1 0,-3 0 0,2 0 0,0 1 0,0-1 0,4 0 0,-1-1 0,1 2 0,-3-1 0,-1 1 0,1 0 0,4 0 0,2-2 0,3 0 0,-4 0 0,-2 1 0,-1 1 0,-2 0 0,1 0 0,-1 0 0,0 1 0,2-2 0,2 0 0,2 0 0,8 0 0,10 2 0,5 2 0,1 1 0,13 4 0,1 3 0,-11-7 0,1 1 0,14 6 0,-6-3 0,-14-5 0,-7-2 0,-3-1 0,-4-1 0,-2-2 0,0 0 0,1 1 0,1 2 0,6 1 0,2 5 0,0-2 0,3 4 0,-2-3 0,2 1 0,-3-2 0,-2-3 0,-5-2 0,0-7 0,3-3 0,2-3 0,-3 2 0,-2 4 0</inkml:trace>
  <inkml:trace contextRef="#ctx0" brushRef="#br0" timeOffset="20299">7398 8503 24575,'1'13'0,"1"2"0,0 1 0,1 7 0,1 6 0,1 5 0,-1 5 0,0-4 0,-1 2 0,-1-2 0,-1 3 0,0 0 0,0-5 0,1-2 0,-1-4 0,0-6 0,-1 1 0,-1-7 0,1 2 0,-1 1 0,1-2 0,-1 4 0,0-5 0,0 4 0,1-5 0,-1 3 0,1 5 0,0-5 0,-1 2 0,1-7 0,0-4 0,-1-1 0,2-7 0,2-8 0,3-6 0,2-6 0,3 3 0,-5 7 0,-2 3 0</inkml:trace>
  <inkml:trace contextRef="#ctx0" brushRef="#br0" timeOffset="21633">7736 8500 24575,'9'9'0,"4"3"0,1 2 0,3 5 0,2 1 0,-3 3 0,2-1 0,-4-1 0,2 0 0,-5-2 0,0-3 0,-3-1 0,-1-1 0,-2 0 0,-2-2 0,-1 0 0,-2 0 0,1 2 0,-2 3 0,0 1 0,-1 0 0,-1 1 0,-2 1 0,-1 0 0,0 1 0,-2 3 0,-1 0 0,1 0 0,0-3 0,1-1 0,0 3 0,-2-2 0,-2 5 0,1-6 0,-3 3 0,5-9 0,-3 0 0,5-7 0,2-1 0,1-2 0,1-2 0,0 0 0,2-1 0,-1 0 0,-1 1 0,2 0 0,2-14 0,2-1 0,0-4 0,-1 7 0</inkml:trace>
  <inkml:trace contextRef="#ctx0" brushRef="#br0" timeOffset="23559">8553 7887 24575,'0'9'0,"-1"3"0,0 5 0,1 3 0,0 1 0,1 4 0,1 0 0,0 6 0,0-1 0,2 1 0,-1-3 0,0-3 0,0 3 0,-2-1 0,1 4 0,0 1 0,2-1 0,-2-3 0,0-5 0,-1 0 0,0-2 0,-1 6 0,1 1 0,0 4 0,0-2 0,0-1 0,0-6 0,0 0 0,0 0 0,-1 2 0,1 4 0,-1 0 0,-1 3 0,1-3 0,-1-1 0,0-3 0,1-2 0,-1 0 0,1 2 0,-3 0 0,2 1 0,-3 2 0,3-5 0,-3 4 0,2-2 0,-3 4 0,2-2 0,-1-2 0,1-3 0,1-1 0,-1-5 0,2 1 0,-2-1 0,1-1 0,0-2 0,0-2 0,2 0 0,-1-1 0,1 2 0,-1 1 0,0-3 0,0 1 0,0-2 0,0 2 0,-1-2 0,1 3 0,0-1 0,1-1 0,0 1 0,-1-1 0,1 1 0,-1-1 0,0 1 0,0-3 0,0-1 0,-1 0 0,2 3 0,-1-2 0,0 0 0,0-1 0,1 1 0,-2 0 0,1 1 0,0 1 0,0 0 0,0 0 0,0 1 0,-1 0 0,0 2 0,1-2 0,0-2 0,1-2 0,0-3 0,0 1 0,0-3 0,0 0 0,7-9 0,3-4 0,-1 1 0,0 0 0</inkml:trace>
  <inkml:trace contextRef="#ctx0" brushRef="#br0" timeOffset="25559">9128 8496 24575,'-15'21'0,"0"2"0,3-3 0,-1 2 0,0 0 0,2 0 0,0-3 0,3 1 0,1-3 0,-1 0 0,2-1 0,-1-1 0,3-2 0,1-2 0,1-3 0,1 0 0,0 0 0,1 3 0,0-1 0,1 1 0,1 1 0,1-2 0,1 2 0,-1-3 0,1 0 0,2 2 0,3 1 0,2 2 0,1-2 0,-2-2 0,-2-3 0,-3-2 0,-3-3 0,2-1 0,-2 0 0,2 0 0,-1 0 0,1 0 0,0 0 0,3 0 0,4 0 0,6 0 0,5 0 0,-1 0 0,-1 0 0,-6-2 0,-2 0 0,1-1 0,6 0 0,8-4 0,4-1 0,2-6 0,-8 3 0,-3-2 0,-6 4 0,-2-3 0,-2 3 0,1-3 0,-3 2 0,2-4 0,-1-2 0,-1-1 0,1-3 0,-4 3 0,-2 0 0,-3 1 0,-1 1 0,0-1 0,-1-1 0,-1-3 0,-2 2 0,0 2 0,0 2 0,-2 2 0,-1 2 0,-1 0 0,0 1 0,-3 0 0,-5-1 0,-3-1 0,-2 2 0,2 1 0,-4 3 0,-7-1 0,-6 2 0,7 0 0,9 3 0,12 0 0,7 0 0</inkml:trace>
  <inkml:trace contextRef="#ctx0" brushRef="#br0" timeOffset="26177">9660 8647 24575,'20'-2'0,"13"1"0,-3 1 0,3 1 0,7 0 0,2 0-850,-9 0 0,1 0 1,0-1 849,14 2 0,-1 0 0,0-2 0,-3 0 346,-11 1 1,-2-1-347,0 0 0,-3 0 448,-1-1-448,-5 1 0,-15 0 0,-5 0 0</inkml:trace>
  <inkml:trace contextRef="#ctx0" brushRef="#br0" timeOffset="26796">9785 8866 24575,'16'0'0,"13"1"0,14 0 0,-9 0 0,4 0-1206,2 2 1,3-1 1205,-10-1 0,1 0 0,0 0 0,12 3 0,-2 0 0,-6-2 0,-3 0 771,10 2-771,-23-3 0,-13-1 0,-7 0 0</inkml:trace>
  <inkml:trace contextRef="#ctx0" brushRef="#br0" timeOffset="29620">10696 8331 24575,'38'7'0,"-1"0"0,1 0 0,0 0 0,3 0 0,-1 1 0,1 0 0,3 1 0,0 2 0,-3-1-598,6 1 1,-5 0 597,-10-1 0,-2 0 195,-4-3 0,-3 1-195,1 3 198,-11-5-198,-8 0 0,-5 2 0,2 9 0,-1 3 0,0 8 0,0 2 0,-1 7 607,-4 6-607,-5 2 0,3-20 0,-1 0 0,-9 19 0,5-20 0,-1-1 0,-13 15 0,-3-5 0,-2-8 0,4-6 0,-4-5-3277,5-5 0,-1-1 3047,6-4 230,-5 2 0,5-3 0,0 1 0,5-2 0,2 1 3276,0-2 0,1 0-3044,-2 1-232,4-1 0,-1 1 0,2 0 0,4 0 0,0-2 0,1 1 0,-2 1 0,-2 0 0,-1 1 0,-1-1 0,0 2 0,2-1 0,-3 1 0,0 0 0,2-2 0,1 0 0,-6 5 0,-6 1 0,-7 3 0,6-4 0,5-2 0,10-3 0,2 0 0,-2-2 0,-4 1 0,-1-1 0,2 1 0,10-1 0,19 1 0,21 3 0,-1 1 0,6 0-1003,-6-1 1,2 0 0,2 0 1002,-6 0 0,2-1 0,1 1 0,-1-1 0,0 0 0,-1 1 0,0-1 0,1 0 0,2-1 0,2 1 0,-2-1 0,-1 0 0,0 1 0,-2 0 0,-1 0-19,15 0 1,-6 0 18,2 0 0,-33-3 0,-14-1 0,-1-1 0,-1 1 0</inkml:trace>
  <inkml:trace contextRef="#ctx0" brushRef="#br0" timeOffset="35651">23360 8370 24575,'-26'24'0,"13"-11"0,-12 14 0,17-15 0,2 2 0,-1 1 0,1 1 0,2-1 0,0 0 0,1-1 0,1 2 0,1 1 0,0 0 0,1 1 0,0-1 0,2 5 0,0 5 0,5 3-3277,6 7 0,1-1 3047,3-1 230,-3-3 0,-3-7 0,0 0 0,-1-4 0,1 3 3276,1 2 0,2 3-3044,1-1-232,2 0 0,-3-4 0,-2-4 0,-1-1 0,-2-4 0,2 0 0,-2-2 0,-2-2 0,0-2 0,-2-4 0,0-3 0,-1-7 0,0-5 0,-1-5 0,-2 1 0,-2 6 0,0 3 0</inkml:trace>
  <inkml:trace contextRef="#ctx0" brushRef="#br0" timeOffset="36460">23790 8453 24575,'-3'17'0,"0"6"0,0 9 0,1 10 0,-1 7 0,2 1 0,0-21 0,1-1 0,0-2 0,1 1 0,0 2 0,1 0 0,0-3 0,1 0 0,0 0 0,0-1 0,4 19 0,-3-6 0,1-11 0,-2-11 0,-2-8 0,0-5 0,2-7 0,1-5 0,2-3 0,0-2 0,-3 7 0,0 2 0</inkml:trace>
  <inkml:trace contextRef="#ctx0" brushRef="#br0" timeOffset="37562">24276 8587 24575,'-16'9'0,"-1"2"0,1-1 0,-6 4 0,2 1 0,-10 4 0,4 0 0,-2 2 0,5 1 0,5-5 0,2-2 0,4-4 0,1-3 0,5-1 0,0-1 0,1-1 0,2 0 0,0 0 0,4 0 0,1 1 0,3 2 0,3 1 0,7 2 0,5 3 0,4 0 0,4 1 0,3-1 0,-5-1 0,-5-5 0,-10 0 0,-4-1 0,2 0 0,-1 1 0,-1-4 0,1-4 0,2-1 0,9-4 0,-7 2 0,0 0 0</inkml:trace>
  <inkml:trace contextRef="#ctx0" brushRef="#br0" timeOffset="38428">24998 8517 24575,'-14'9'0,"-8"3"0,-2-1 0,-7 4 0,-1-1 0,3 1 0,-1 1 0,9-3 0,-2 1 0,7-2 0,-1-2 0,1 0 0,2-4 0,1 0 0,5-3 0,2 0 0,2-2 0,1 1 0,1-1 0,0 1 0,0 0 0,0 0 0,1 1 0,0 0 0,1 1 0,3 3 0,2 2 0,8 6 0,12 2 0,4 2 0,-4-5 0,3 1 0,2-2 0,2 0-507,7 4 0,1 1 507,2-1 0,-1-1 0,-3 0 0,-2-1 0,-7-2 0,-3-1 0,10 7 0,-17-7 0,-13-5 0,-1-6 0,-3-5 1014,0-5-1014,2-1 0,1-4 0,4 3 0,-4 3 0,0 3 0</inkml:trace>
  <inkml:trace contextRef="#ctx0" brushRef="#br0" timeOffset="39082">25418 8380 24575,'-4'17'0,"1"1"0,0 2 0,1 4 0,2-1 0,0 8 0,0-6 0,2 17 0,5 0 0,0 4 0,4 2 0,-4-8 0,1-7 0,-4-2 0,-1-14 0,-2-3 0,0-6 0,0 0 0,0 2 0,0 3 0,0 1 0,0 2 0,-1-4 0,1-2 0,-1-4 0,1-3 0,3-6 0,4-5 0,7-12 0,-7 9 0,0-3 0</inkml:trace>
  <inkml:trace contextRef="#ctx0" brushRef="#br0" timeOffset="40251">25793 8429 23457,'19'16'0,"0"2"551,2 0-551,-1 4 187,2-3-187,1 1 94,-2-1-94,0-1 286,-4-5-286,-6-2 0,-3-3 0,-4 1 0,-1 2 0,-1 0 0,-2 2 0,2 0 0,-2 1 0,0 1 0,-2 0 0,-1 4 0,-4 4 0,0 1 0,-6 4 0,0-2 0,-4 5 0,-3-1 0,-1-1 0,-1-1 0,2-6 0,1-2 0,3-4 0,-3-2 0,6-5 0,2-3 0,6-5 0,3-9 0,1-7 0,0-4 0,-1 6 0,2 4 0</inkml:trace>
  <inkml:trace contextRef="#ctx0" brushRef="#br0" timeOffset="41636">26634 7639 24575,'2'6'0,"-1"-1"0,0 1 0,0-1 0,0 2 0,1 0 0,-1 1 0,1 2 0,0 2 0,1 4 0,0 4 0,0 6 0,1 3 0,-2 1-3277,3-1 0,-1-3 3047,2 5 230,0 6 0,2 12 0,-4-22 0,-1 0 0,1 2 0,0 0 0,-1-3 0,0 0 0,1 2 0,-1-1 0,-1-1 0,1-1 0,-1 4 0,0 1 0,1-1 0,0 1 0,-1 1 0,0 0 0,0 1 0,1-1 0,-1 0 0,-1-1 1638,0-4 0,-1 0 0,-1 1 0,-1 0-1406,-2 16-232,0-15 0,0 0 0,0-1 0,1 1 0,-1 2 0,-1 1 0,2 2 0,1-2 0,-1-4 0,0-1 0,2 0 0,-1-1 0,-1 16 0,0-4 0,0-5 0,-1-3 0,1-5 0,-1-1 0,1 0 0,0-3 0,0 0 0,1 0 0,0-1 0,1-1 0,-1 1 0,2-4 0,-1 3 0,1-3 0,0 0 0,0-5 0,3-7 0,-3-2 0,2-4 0</inkml:trace>
  <inkml:trace contextRef="#ctx0" brushRef="#br0" timeOffset="42942">27401 8362 24575,'-2'17'0,"0"3"0,1 8 0,0 8 0,0 12 0,1-20 0,-1-1 0,1-1 0,0 0 0,-1 0 0,0-1 0,-1 18 0,-2 1 0,2-4 0,-2-3 0,2-4 0,-1-5 0,2-4 0,-1-2 0,2 0 0,-3 2 0,3 4 0,-3-5 0,3 1 0,0-11 0,0-3 0,3-13 0,3-9 0,1-3 0,1-4 0,-5 11 0,-2 2 0</inkml:trace>
  <inkml:trace contextRef="#ctx0" brushRef="#br0" timeOffset="43672">28015 8550 24575,'18'0'0,"24"2"0,-8-1 0,5 0-1093,-4 1 1,1 0 0,2 0 873,4 0 1,1-1 0,-1 0 218,1 0 0,0 1 0,-2-1 0,6 1 0,-4-2 609,-5 0 1,-5 0-610,-1 0 642,-11-1-642,-13 0 0,-5 1 0,-3-1 0</inkml:trace>
  <inkml:trace contextRef="#ctx0" brushRef="#br0" timeOffset="44415">28007 8965 24575,'17'0'0,"1"-2"0,9 3 0,11-2 0,11 4 0,-21-2 0,2-1 0,1 1 0,0 0 0,0-1 0,-1 0 0,-3-1 0,-1 0 0,15 0 0,-20-2 0,-5 1 0,-2-2 0,11 0 0,10 1 0,-5-1 0,-6 3 0,-15-1 0,-5 2 0</inkml:trace>
  <inkml:trace contextRef="#ctx0" brushRef="#br0" timeOffset="45652">29135 8347 24575,'21'9'0,"20"3"0,-15-6 0,2 1 0,9 1 0,1 1 0,-10-2 0,-2 1 0,1 0 0,-3 0 0,-1 5 0,-8-4 0,-11-1 0,-1 0 0,-2 10 0,0-1 0,-2 9 0,-3-4 0,-5 3 0,-4-2 0,-11 2 0,-3-2 0,-9 1 0,1-5 0,-2-2 0,1-4 0,7-4 0,8-2 0,10-5 0,8 0 0,11 0 0,14 4 0,25 6 0,-13-3 0,3 1-572,4 1 0,2 2 572,3 0 0,-1 2 0,-7-2 0,-1 1-12,-4 0 0,-1 0 12,12 9 0,-14-4 0,-11-4 0,-10-4 0,-4-2 1142,-4-1-1142,0-2 26,-3 4-26,-1 0 0,-6 6 0,-2 4 0,-9 8 0,-5 0 0,6-11 0,-3-1 0,-3 1 0,-3-1-321,-4 0 1,-2-2 320,-3 1 0,-1-2 0,-3-1 0,1-2 0,6-1 0,0-1 0,2-2 0,2 0 0,-13 1 0,14-3 0,7-2 0,10-2 0,6 0 641,0-3-641,-5-3 0,-8-6 0,-8-1 0,-8 5 0,15 3 0,1 5 0</inkml:trace>
  <inkml:trace contextRef="#ctx0" brushRef="#br0" timeOffset="51389">21620 9183 24575,'30'1'0,"2"-1"0,-2 2 0,3-1 0,9 2 0,4-2-1093,-7 1 1,2-1 0,1 1 672,2 0 1,1 0 0,0 1 419,0-2 0,-1 0 0,-1 0 104,-6 1 0,0 0 1,-3-1-105,8 0 0,-5 0 483,-9-1 0,-4 1-483,2 0 0,-14-1 0,-5 0 2296,9-3-2296,6 0 960,23-6-960,-17 6 0,0 0 0,2-1 0,-1 0-1639,-1 1 1,-2 0-1639,10-1 3047,-17 2 230,-9 0 0,-9 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2:56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17106 4055 24575,'-21'13'0,"8"-5"0,-7 7 0,8-5 0,-2 1 0,-1 1 0,0 1 0,-3 2 0,0 1 0,-2 5 0,3 2 0,2 3 0,1 2 0,4-1 0,2 1 0,2-2 0,1 6 0,2 2 0,0 4 0,4 1 0,2 6 0,3-2 0,-2-17 0,0 1 0,7 20 0,-5-20 0,-1 0 0,1-1 0,0-1 0,1 0 0,-1 0 0,7 24 0,-2-8 0,1 6 0,1-2 0,-6-21 0,2 0 0,10 20 0,-4-14 0,-3-13 0,-7-9 0,-2-6 0,-2-1 0,7 0 0,16-1 0,16 0 0,9-2 0,-23 0 0,-1 0 0,21-2 0,-2-1 0,5 3 0,-7 0 0,3-1 0,-14-1 0,-2-4 0,-9-1 0,-6-2 0,-4 2 0,-2-2 0,2-1 0,1-5 0,5-3 0,-2-6 0,0 0 0,-5 0 0,-5 3 0,-3 0 0,0 4 0,0-6 0,-1 2 0,2-10 0,-2-2 0,1-3 0,-2 0 0,1-4 0,-1 3 0,2-1 0,-1 0 0,0 2 0,-2 2 0,-2 2 0,-1 8 0,-2 0 0,-1 3 0,1-2 0,-3 0 0,1 4 0,-1 0 0,2 4 0,-2 0 0,-6-3 0,-5-1 0,-7-3 0,3 5 0,3 3 0,5 5 0,3 4 0,-4-1 0,-4 0 0,-2 1 0,-1 0 0,6 4 0,2 2 0,3 3 0,-1-1 0,-2 1 0,-1-1 0,1 0 0,3 0 0,3 0 0,5 0 0,3 1 0,2-2 0,1 0 0</inkml:trace>
  <inkml:trace contextRef="#ctx0" brushRef="#br0" timeOffset="3286">16004 1591 24575,'-4'23'0,"0"6"0,0 11 0,1-15 0,0 1 0,-1 1 0,0 1 0,-2 6 0,0 1-928,-1 6 0,-1 2 928,2-10 0,-1 2 0,0 0-433,0 2 0,0 0 0,-1 1 433,0 0 0,-1 1 0,1 0 0,1-2 0,-1 0 0,1 0 0,0-1 0,0 0 0,0-2-403,-2 13 0,1-2 403,0 0 0,0-1 0,1-7 0,1 0 0,1-1 0,0-1 0,1-3 0,0-2 0,1-4 0,0-1 1220,-2 16-1220,2-13 1788,0-7-1788,2-11 953,2-7-953,5-18 0,2-7 0,7-17 0,-8 21 0,1-2 0</inkml:trace>
  <inkml:trace contextRef="#ctx0" brushRef="#br0" timeOffset="4425">16041 1721 24575,'35'9'0,"4"1"0,2 2 0,-7-2 0,-14 0 0,-8-4 0,0 2 0,0 1 0,0 1 0,-2 1 0,-1 1 0,-3 1 0,1 3 0,-3-1 0,2-1 0,-3-1 0,1-1 0,-1 2 0,-2-1 0,0 1 0,-2-3 0,-4 2 0,-1-1 0,-3 2 0,-4 2 0,-7 2 0,-8 1 0,-14 5 0,19-11 0,-1 0 0,-3-1 0,1 0 0,-1 1 0,2 0 0,-17 5 0,9-3 0,17-8 0,11-4 0,5-3 0,2-1 0</inkml:trace>
  <inkml:trace contextRef="#ctx0" brushRef="#br0" timeOffset="6009">16552 1907 24575,'-28'3'0,"-2"2"0,8 0 0,1 1 0,1 1 0,4 0 0,2 3 0,1 2 0,7 3 0,-2 3 0,6 0 0,-3 5 0,3-2 0,-1-1 0,1-1 0,1 0 0,0 2 0,3 4 0,1 1 0,3 0 0,1-4 0,4 0 0,-2-5 0,4-2 0,-5-5 0,-2-4 0,-1-3 0,-1 1 0,1-2 0,2-1 0,1-1 0,1-1 0,4-5 0,1-3 0,3-9 0,2-2 0,1-3 0,0 3 0,3-1 0,-3 4 0,-6 0 0,-4 0 0,-6 2 0,-1-2 0,-2 3 0,0 2 0,-1-1 0,0 0 0,0-1 0,0-2 0,-2 1 0,1 0 0,-1 3 0,1-2 0,1 1 0,0-2 0,1 2 0,0 4 0,-1 2 0,1 4 0,0 1 0,-1 0 0,1 1 0,1 11 0,0 6 0,2 15 0,-2 6 0,0 6 0,-3-1 0,2 8 0,0-6 0,2 3 0,2-8 0,2-7 0,-3-9 0,1-9 0,-3-9 0,1-9 0,2-7 0,4-5 0,-5 7 0,2 1 0</inkml:trace>
  <inkml:trace contextRef="#ctx0" brushRef="#br0" timeOffset="7562">16813 1920 24575,'7'10'0,"0"1"0,-1 7 0,2 7 0,3 11 0,-2 0 0,1 7 0,-4-3 0,-2 2 0,1 0 0,-5-6 0,2-2 0,-3-9 0,0-4 0,-1-7 0,1-3 0,-1-4 0,0-1 0,1-3 0,1-3 0,0-3 0,2-5 0,-1 0 0,1-5 0,0 3 0,2-4 0,2-3 0,4-4 0,1-6 0,4-5 0,-1 3 0,2 0 0,2 7 0,-2 2 0,1 4 0,-6 5 0,-3 1 0,-2 4 0,-3-1 0,1 2 0,2 0 0,2 0 0,3-2 0,1 1 0,-2-1 0,-2 1 0,-2 1 0,-2 1 0,0 1 0,-1 2 0,-1 0 0,-1 1 0</inkml:trace>
  <inkml:trace contextRef="#ctx0" brushRef="#br0" timeOffset="8676">17563 1670 24575,'-17'0'0,"-1"1"0,-3 1 0,2 2 0,-2 3 0,7 1 0,1 3 0,3 1 0,1 2 0,-1 4 0,-3 0 0,-3 6 0,3-3 0,1 0 0,7-4 0,3-1 0,4-1 0,4 2 0,9 2 0,6 0 0,11 4 0,2-3 0,6 7 0,-12-7 0,1 7 0,-13-3 0,3 0 0,-4 3 0,-3-5 0,-6-3 0,-4-1 0,-3-6 0,0 3 0,-4 0 0,-2-2 0,-4 1 0,4-5 0,-3-3 0,3-3 0,-4-1 0,2-2 0,-13 1 0,2-1 0,-17 0 0,0-1 0,4 1 0,7 0 0,14-1 0,5 0 0,4-3 0,2-2 0,0-1 0,1 1 0,0 2 0,0 0 0,0 3 0,-1-1 0</inkml:trace>
  <inkml:trace contextRef="#ctx0" brushRef="#br0" timeOffset="9914">17822 1979 24575,'2'18'0,"0"5"0,1 8 0,3 3 0,0 2 0,4 0 0,-1-4 0,3-2 0,1-2 0,2-3 0,2-3 0,-2-5 0,-4-7 0,-4-5 0,-2-5 0,3-5 0,9-6 0,7-6 0,4-5 0,-4 0 0,-4 0 0,-7 2 0,-3 1 0,-3 2 0,-2 0 0,-3 2 0,-1-1 0,0 0 0,-1 1 0,1 1 0,-1 2 0,0 3 0,0 3 0,1 2 0,-1 1 0,0 13 0,1 2 0,1 16 0,2-4 0,1 4 0,0-3 0,1 1 0,-1-1 0,0-3 0,-1-2 0,0-3 0,2-2 0,-1-1 0,0-4 0,-2-3 0,-1-4 0,-2-4 0,1-5 0,0 1 0,0-3 0,0 0 0,3-1 0,-2 4 0,2 0 0</inkml:trace>
  <inkml:trace contextRef="#ctx0" brushRef="#br0" timeOffset="11657">18341 2030 24575,'2'24'0,"1"4"0,0 1 0,1 1 0,1 1 0,1 5 0,0 1 0,0-1 0,-2-4 0,-3-8 0,2-2 0,-2-9 0,2-12 0,0-11 0,5-10 0,2-7 0,2-6 0,3-1 0,-3 2 0,2 0 0,-6 11 0,3-1 0,-4 7 0,2 1 0,0 0 0,5-1 0,0 3 0,8-5 0,-3 5 0,1 1 0,-6 4 0,-5 3 0,-5 4 0,2 4 0,1 1 0,6 6 0,-3-1 0,0 0 0,-1 1 0,-1 0 0,1 1 0,-2 0 0,-1 1 0,-1 0 0,-2 1 0,-1-1 0,0 3 0,0 0 0,-1 2 0,1-1 0,-1-4 0,-1-4 0,1-5 0,0-3 0,4-5 0,5-8 0,6-7 0,5-9 0,3-5 0,-2-2 0,-3 4 0,-2 3 0,-6 9 0,-1 4 0,-3 4 0,-1 3 0,0 2 0,-2 2 0,1 2 0,-3 2 0,4 6 0,2 5 0,7 8 0,1 6 0,-1 2 0,1 7 0,-4 0 0,1 2 0,-2-3 0,-2-7 0,-1-5 0,-3-5 0,-2-9 0,0-5 0,-1-4 0,2-2 0,-2 2 0,0 0 0</inkml:trace>
  <inkml:trace contextRef="#ctx0" brushRef="#br0" timeOffset="14975">18663 4284 24575,'10'-2'0,"4"1"0,4-1 0,5 2 0,-2-1 0,0 1 0,-4 0 0,-1 0 0,3 0 0,-2 0 0,-2 0 0,-5 0 0,-4 0 0,-4 0 0,3 0 0,0 0 0,1 0 0,-2 0 0,-2-1 0,-1 0 0</inkml:trace>
  <inkml:trace contextRef="#ctx0" brushRef="#br0" timeOffset="15541">18615 4510 24575,'32'1'0,"11"0"0,-14 0 0,1 0 0,-1 0 0,-1 0 0,-1 0 0,-1 0 0,15-1 0,-8-1 0,-6-1 0,-12 1 0,-7 0 0,-8 1 0,1 0 0</inkml:trace>
  <inkml:trace contextRef="#ctx0" brushRef="#br0" timeOffset="16090">19307 3942 24575,'-1'24'0,"1"6"0,-1 13 0,1 6 0,1-20 0,0 1 0,0 0 0,0 0-470,1 7 0,0 1 470,0 0 0,1 0 0,1 3 0,0 0 0,2-1 0,-1-1 0,-1-6 0,1-1 115,-1-1 1,-1-2-116,-1 12 0,-2-8 0,0-17 0,0-11 0,0-5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4:38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12132 9370 24575,'5'-4'0,"4"0"0,7-1 0,3 1 0,0-1 0,-3 1 0,-4 1 0,3 2 0,1 0 0,9 2 0,5-1 0,5 2 0,3-2 0,-11 0 0,-2-1 0,-11 0 0,-2 0 0,-2-1 0,-2 2 0,0-2 0,1 1 0,-1-1 0,2-1 0,1 1 0,-1-1 0,1 0 0,1 1 0,0 0 0,-1 0 0,1 0 0,-4 1 0,-1-2 0,0 1 0,4 0 0,8 0 0,5 1 0,11-1 0,-10 0 0,2-2 0,-8 1 0,2-1 0,6 1 0,4 2 0,0-1 0,-7 2 0,-10-1 0,-8 1 0,-5 1 0,-2 2 0,1-2 0,-1 3 0</inkml:trace>
  <inkml:trace contextRef="#ctx0" brushRef="#br0" timeOffset="10528">5009 8420 24575,'-11'7'0,"0"0"0,2 0 0,2-2 0,1 1 0,3-3 0,-2 1 0,2 0 0,-1 0 0,0 1 0,-1 1 0,0 0 0,0 0 0,0 1 0,-2-1 0,1 1 0,1-1 0,0 1 0,0 0 0,1-1 0,-2 3 0,2 0 0,-3 4 0,3 2 0,-1 3 0,1 2 0,-2-1 0,2-3 0,-2 4 0,2-5 0,0 4 0,1-3 0,-1 2 0,2-2 0,-1 0 0,2-1 0,0-1 0,1 2 0,-1-1 0,1-1 0,0-2 0,0-3 0,0-1 0,1-2 0,0-2 0,1 2 0,-1-2 0,0 0 0,0 1 0,0-2 0,1 2 0,0-1 0,1 2 0,2 2 0,-1 0 0,1 0 0,-1-2 0,-2-1 0,1-1 0,-2-1 0,0-1 0,-1 1 0,1 2 0,1 2 0,5 4 0,-1-1 0,3 4 0,-4-5 0,1 2 0,0-3 0,-1 1 0,0-1 0,-1-2 0,0 0 0,-1-2 0,0-1 0,-3-1 0,1 0 0,1 2 0,2 2 0,0 2 0,4 1 0,-1 1 0,0-1 0,-2-3 0,-2-2 0,-1-2 0,1-4 0,-2 1 0,1-2 0</inkml:trace>
  <inkml:trace contextRef="#ctx0" brushRef="#br0" timeOffset="13329">5441 8534 24575,'-1'15'0,"-1"0"0,0 7 0,0 1 0,1 1 0,-1 1 0,1-5 0,-1 1 0,2-3 0,-1 0 0,-1 1 0,1 0 0,-1-3 0,0-5 0,-1 0 0,2-3 0,0 1 0,0 0 0,0 0 0,-1 3 0,0 0 0,-1 1 0,1-4 0,1 1 0,0 1 0,-1 1 0,0 3 0,0-4 0,2-1 0,0-4 0,0-4 0,-1 2 0,0 3 0,-1 4 0,0 3 0,0 0 0,0-1 0,1-3 0,0-2 0,1-1 0,0-6 0,4-6 0,1-3 0,6-4 0,-5 7 0,0 1 0</inkml:trace>
  <inkml:trace contextRef="#ctx0" brushRef="#br0" timeOffset="15199">6190 8649 24575,'-19'12'0,"1"-2"0,-5 0 0,2-3 0,-7 0 0,3-1 0,-7 0 0,2-2 0,-2-2 0,4 0 0,4-1 0,8 1 0,4 0 0,0 1 0,2-1 0,-3 1 0,5-1 0,1 1 0,4-2 0,0 1 0,1-1 0,-4 3 0,-4-2 0,-1 3 0,0-1 0,2 0 0,1-1 0,2 1 0,2-2 0,9 2 0,12 3 0,12 4 0,-1-2 0,4 1 0,11 4 0,3 1-1071,-6-3 0,3 0 0,1 1 1071,-6-2 0,1 2 0,1 0 0,0 0 0,1 0 0,2 0 0,-2 0 0,-1 0 0,6 3 0,-2-1 0,-3-1-1639,7 4 1,-6-2-805,-5 0 2443,-27-14 0,-7-4 0,-3-4 0,0 0 0,0 3 0,-1 1 0</inkml:trace>
  <inkml:trace contextRef="#ctx0" brushRef="#br0" timeOffset="16875">6457 8529 24575,'-15'3'0,"1"1"0,-2 0 0,-4 0 0,0-1 0,-1 2 0,1-4 0,4 2 0,4-1 0,3 0 0,3 0 0,7-3 0,-5 3 0,2-2 0,-9 2 0,-1 0 0,-5 2 0,1-1 0,2 2 0,3-2 0,2 0 0,1-1 0,1 0 0,-2 0 0,4-1 0,1 0 0,3 0 0,0-1 0</inkml:trace>
  <inkml:trace contextRef="#ctx0" brushRef="#br0" timeOffset="19034">6904 8559 24575,'-18'7'0,"-2"1"0,-1 2 0,-3 0 0,1 2 0,0-1 0,5-1 0,2-2 0,2-2 0,0 0 0,-1 1 0,-1-1 0,1 1 0,2-2 0,-1-1 0,4-1 0,-3 0 0,2 0 0,0 1 0,0-1 0,4 0 0,-1-1 0,1 2 0,-3-1 0,-1 1 0,1 0 0,4 0 0,2-2 0,3 0 0,-4 0 0,-2 1 0,-1 1 0,-2 0 0,1 0 0,-1 0 0,0 1 0,2-2 0,2 0 0,2 0 0,8 0 0,10 2 0,5 2 0,1 1 0,13 4 0,1 3 0,-11-7 0,1 1 0,14 6 0,-6-3 0,-14-5 0,-7-2 0,-3-1 0,-4-1 0,-2-2 0,0 0 0,1 1 0,1 2 0,6 1 0,2 5 0,0-2 0,3 4 0,-2-3 0,2 1 0,-3-2 0,-2-3 0,-5-2 0,0-7 0,3-3 0,2-3 0,-3 2 0,-2 4 0</inkml:trace>
  <inkml:trace contextRef="#ctx0" brushRef="#br0" timeOffset="20299">7398 8503 24575,'1'13'0,"1"2"0,0 1 0,1 7 0,1 6 0,1 5 0,-1 5 0,0-4 0,-1 2 0,-1-2 0,-1 3 0,0 0 0,0-5 0,1-2 0,-1-4 0,0-6 0,-1 1 0,-1-7 0,1 2 0,-1 1 0,1-2 0,-1 4 0,0-5 0,0 4 0,1-5 0,-1 3 0,1 5 0,0-5 0,-1 2 0,1-7 0,0-4 0,-1-1 0,2-7 0,2-8 0,3-6 0,2-6 0,3 3 0,-5 7 0,-2 3 0</inkml:trace>
  <inkml:trace contextRef="#ctx0" brushRef="#br0" timeOffset="21633">7736 8500 24575,'9'9'0,"4"3"0,1 2 0,3 5 0,2 1 0,-3 3 0,2-1 0,-4-1 0,2 0 0,-5-2 0,0-3 0,-3-1 0,-1-1 0,-2 0 0,-2-2 0,-1 0 0,-2 0 0,1 2 0,-2 3 0,0 1 0,-1 0 0,-1 1 0,-2 1 0,-1 0 0,0 1 0,-2 3 0,-1 0 0,1 0 0,0-3 0,1-1 0,0 3 0,-2-2 0,-2 5 0,1-6 0,-3 3 0,5-9 0,-3 0 0,5-7 0,2-1 0,1-2 0,1-2 0,0 0 0,2-1 0,-1 0 0,-1 1 0,2 0 0,2-14 0,2-1 0,0-4 0,-1 7 0</inkml:trace>
  <inkml:trace contextRef="#ctx0" brushRef="#br0" timeOffset="23559">8553 7887 24575,'0'9'0,"-1"3"0,0 5 0,1 3 0,0 1 0,1 4 0,1 0 0,0 6 0,0-1 0,2 1 0,-1-3 0,0-3 0,0 3 0,-2-1 0,1 4 0,0 1 0,2-1 0,-2-3 0,0-5 0,-1 0 0,0-2 0,-1 6 0,1 1 0,0 4 0,0-2 0,0-1 0,0-6 0,0 0 0,0 0 0,-1 2 0,1 4 0,-1 0 0,-1 3 0,1-3 0,-1-1 0,0-3 0,1-2 0,-1 0 0,1 2 0,-3 0 0,2 1 0,-3 2 0,3-5 0,-3 4 0,2-2 0,-3 4 0,2-2 0,-1-2 0,1-3 0,1-1 0,-1-5 0,2 1 0,-2-1 0,1-1 0,0-2 0,0-2 0,2 0 0,-1-1 0,1 2 0,-1 1 0,0-3 0,0 1 0,0-2 0,0 2 0,-1-2 0,1 3 0,0-1 0,1-1 0,0 1 0,-1-1 0,1 1 0,-1-1 0,0 1 0,0-3 0,0-1 0,-1 0 0,2 3 0,-1-2 0,0 0 0,0-1 0,1 1 0,-2 0 0,1 1 0,0 1 0,0 0 0,0 0 0,0 1 0,-1 0 0,0 2 0,1-2 0,0-2 0,1-2 0,0-3 0,0 1 0,0-3 0,0 0 0,7-9 0,3-4 0,-1 1 0,0 0 0</inkml:trace>
  <inkml:trace contextRef="#ctx0" brushRef="#br0" timeOffset="25559">9128 8496 24575,'-15'21'0,"0"2"0,3-3 0,-1 2 0,0 0 0,2 0 0,0-3 0,3 1 0,1-3 0,-1 0 0,2-1 0,-1-1 0,3-2 0,1-2 0,1-3 0,1 0 0,0 0 0,1 3 0,0-1 0,1 1 0,1 1 0,1-2 0,1 2 0,-1-3 0,1 0 0,2 2 0,3 1 0,2 2 0,1-2 0,-2-2 0,-2-3 0,-3-2 0,-3-3 0,2-1 0,-2 0 0,2 0 0,-1 0 0,1 0 0,0 0 0,3 0 0,4 0 0,6 0 0,5 0 0,-1 0 0,-1 0 0,-6-2 0,-2 0 0,1-1 0,6 0 0,8-4 0,4-1 0,2-6 0,-8 3 0,-3-2 0,-6 4 0,-2-3 0,-2 3 0,1-3 0,-3 2 0,2-4 0,-1-2 0,-1-1 0,1-3 0,-4 3 0,-2 0 0,-3 1 0,-1 1 0,0-1 0,-1-1 0,-1-3 0,-2 2 0,0 2 0,0 2 0,-2 2 0,-1 2 0,-1 0 0,0 1 0,-3 0 0,-5-1 0,-3-1 0,-2 2 0,2 1 0,-4 3 0,-7-1 0,-6 2 0,7 0 0,9 3 0,12 0 0,7 0 0</inkml:trace>
  <inkml:trace contextRef="#ctx0" brushRef="#br0" timeOffset="26177">9660 8647 24575,'20'-2'0,"13"1"0,-3 1 0,3 1 0,7 0 0,2 0-850,-9 0 0,1 0 1,0-1 849,14 2 0,-1 0 0,0-2 0,-3 0 346,-11 1 1,-2-1-347,0 0 0,-3 0 448,-1-1-448,-5 1 0,-15 0 0,-5 0 0</inkml:trace>
  <inkml:trace contextRef="#ctx0" brushRef="#br0" timeOffset="26796">9785 8866 24575,'16'0'0,"13"1"0,14 0 0,-9 0 0,4 0-1206,2 2 1,3-1 1205,-10-1 0,1 0 0,0 0 0,12 3 0,-2 0 0,-6-2 0,-3 0 771,10 2-771,-23-3 0,-13-1 0,-7 0 0</inkml:trace>
  <inkml:trace contextRef="#ctx0" brushRef="#br0" timeOffset="29620">10696 8331 24575,'38'7'0,"-1"0"0,1 0 0,0 0 0,3 0 0,-1 1 0,1 0 0,3 1 0,0 2 0,-3-1-598,6 1 1,-5 0 597,-10-1 0,-2 0 195,-4-3 0,-3 1-195,1 3 198,-11-5-198,-8 0 0,-5 2 0,2 9 0,-1 3 0,0 8 0,0 2 0,-1 7 607,-4 6-607,-5 2 0,3-20 0,-1 0 0,-9 19 0,5-20 0,-1-1 0,-13 15 0,-3-5 0,-2-8 0,4-6 0,-4-5-3277,5-5 0,-1-1 3047,6-4 230,-5 2 0,5-3 0,0 1 0,5-2 0,2 1 3276,0-2 0,1 0-3044,-2 1-232,4-1 0,-1 1 0,2 0 0,4 0 0,0-2 0,1 1 0,-2 1 0,-2 0 0,-1 1 0,-1-1 0,0 2 0,2-1 0,-3 1 0,0 0 0,2-2 0,1 0 0,-6 5 0,-6 1 0,-7 3 0,6-4 0,5-2 0,10-3 0,2 0 0,-2-2 0,-4 1 0,-1-1 0,2 1 0,10-1 0,19 1 0,21 3 0,-1 1 0,6 0-1003,-6-1 1,2 0 0,2 0 1002,-6 0 0,2-1 0,1 1 0,-1-1 0,0 0 0,-1 1 0,0-1 0,1 0 0,2-1 0,2 1 0,-2-1 0,-1 0 0,0 1 0,-2 0 0,-1 0-19,15 0 1,-6 0 18,2 0 0,-33-3 0,-14-1 0,-1-1 0,-1 1 0</inkml:trace>
  <inkml:trace contextRef="#ctx0" brushRef="#br0" timeOffset="35651">23360 8370 24575,'-26'24'0,"13"-11"0,-12 14 0,17-15 0,2 2 0,-1 1 0,1 1 0,2-1 0,0 0 0,1-1 0,1 2 0,1 1 0,0 0 0,1 1 0,0-1 0,2 5 0,0 5 0,5 3-3277,6 7 0,1-1 3047,3-1 230,-3-3 0,-3-7 0,0 0 0,-1-4 0,1 3 3276,1 2 0,2 3-3044,1-1-232,2 0 0,-3-4 0,-2-4 0,-1-1 0,-2-4 0,2 0 0,-2-2 0,-2-2 0,0-2 0,-2-4 0,0-3 0,-1-7 0,0-5 0,-1-5 0,-2 1 0,-2 6 0,0 3 0</inkml:trace>
  <inkml:trace contextRef="#ctx0" brushRef="#br0" timeOffset="36460">23790 8453 24575,'-3'17'0,"0"6"0,0 9 0,1 10 0,-1 7 0,2 1 0,0-21 0,1-1 0,0-2 0,1 1 0,0 2 0,1 0 0,0-3 0,1 0 0,0 0 0,0-1 0,4 19 0,-3-6 0,1-11 0,-2-11 0,-2-8 0,0-5 0,2-7 0,1-5 0,2-3 0,0-2 0,-3 7 0,0 2 0</inkml:trace>
  <inkml:trace contextRef="#ctx0" brushRef="#br0" timeOffset="37562">24276 8587 24575,'-16'9'0,"-1"2"0,1-1 0,-6 4 0,2 1 0,-10 4 0,4 0 0,-2 2 0,5 1 0,5-5 0,2-2 0,4-4 0,1-3 0,5-1 0,0-1 0,1-1 0,2 0 0,0 0 0,4 0 0,1 1 0,3 2 0,3 1 0,7 2 0,5 3 0,4 0 0,4 1 0,3-1 0,-5-1 0,-5-5 0,-10 0 0,-4-1 0,2 0 0,-1 1 0,-1-4 0,1-4 0,2-1 0,9-4 0,-7 2 0,0 0 0</inkml:trace>
  <inkml:trace contextRef="#ctx0" brushRef="#br0" timeOffset="38428">24998 8517 24575,'-14'9'0,"-8"3"0,-2-1 0,-7 4 0,-1-1 0,3 1 0,-1 1 0,9-3 0,-2 1 0,7-2 0,-1-2 0,1 0 0,2-4 0,1 0 0,5-3 0,2 0 0,2-2 0,1 1 0,1-1 0,0 1 0,0 0 0,0 0 0,1 1 0,0 0 0,1 1 0,3 3 0,2 2 0,8 6 0,12 2 0,4 2 0,-4-5 0,3 1 0,2-2 0,2 0-507,7 4 0,1 1 507,2-1 0,-1-1 0,-3 0 0,-2-1 0,-7-2 0,-3-1 0,10 7 0,-17-7 0,-13-5 0,-1-6 0,-3-5 1014,0-5-1014,2-1 0,1-4 0,4 3 0,-4 3 0,0 3 0</inkml:trace>
  <inkml:trace contextRef="#ctx0" brushRef="#br0" timeOffset="39082">25418 8380 24575,'-4'17'0,"1"1"0,0 2 0,1 4 0,2-1 0,0 8 0,0-6 0,2 17 0,5 0 0,0 4 0,4 2 0,-4-8 0,1-7 0,-4-2 0,-1-14 0,-2-3 0,0-6 0,0 0 0,0 2 0,0 3 0,0 1 0,0 2 0,-1-4 0,1-2 0,-1-4 0,1-3 0,3-6 0,4-5 0,7-12 0,-7 9 0,0-3 0</inkml:trace>
  <inkml:trace contextRef="#ctx0" brushRef="#br0" timeOffset="40251">25793 8429 23457,'19'16'0,"0"2"551,2 0-551,-1 4 187,2-3-187,1 1 94,-2-1-94,0-1 286,-4-5-286,-6-2 0,-3-3 0,-4 1 0,-1 2 0,-1 0 0,-2 2 0,2 0 0,-2 1 0,0 1 0,-2 0 0,-1 4 0,-4 4 0,0 1 0,-6 4 0,0-2 0,-4 5 0,-3-1 0,-1-1 0,-1-1 0,2-6 0,1-2 0,3-4 0,-3-2 0,6-5 0,2-3 0,6-5 0,3-9 0,1-7 0,0-4 0,-1 6 0,2 4 0</inkml:trace>
  <inkml:trace contextRef="#ctx0" brushRef="#br0" timeOffset="41636">26634 7639 24575,'2'6'0,"-1"-1"0,0 1 0,0-1 0,0 2 0,1 0 0,-1 1 0,1 2 0,0 2 0,1 4 0,0 4 0,0 6 0,1 3 0,-2 1-3277,3-1 0,-1-3 3047,2 5 230,0 6 0,2 12 0,-4-22 0,-1 0 0,1 2 0,0 0 0,-1-3 0,0 0 0,1 2 0,-1-1 0,-1-1 0,1-1 0,-1 4 0,0 1 0,1-1 0,0 1 0,-1 1 0,0 0 0,0 1 0,1-1 0,-1 0 0,-1-1 1638,0-4 0,-1 0 0,-1 1 0,-1 0-1406,-2 16-232,0-15 0,0 0 0,0-1 0,1 1 0,-1 2 0,-1 1 0,2 2 0,1-2 0,-1-4 0,0-1 0,2 0 0,-1-1 0,-1 16 0,0-4 0,0-5 0,-1-3 0,1-5 0,-1-1 0,1 0 0,0-3 0,0 0 0,1 0 0,0-1 0,1-1 0,-1 1 0,2-4 0,-1 3 0,1-3 0,0 0 0,0-5 0,3-7 0,-3-2 0,2-4 0</inkml:trace>
  <inkml:trace contextRef="#ctx0" brushRef="#br0" timeOffset="42942">27401 8362 24575,'-2'17'0,"0"3"0,1 8 0,0 8 0,0 12 0,1-20 0,-1-1 0,1-1 0,0 0 0,-1 0 0,0-1 0,-1 18 0,-2 1 0,2-4 0,-2-3 0,2-4 0,-1-5 0,2-4 0,-1-2 0,2 0 0,-3 2 0,3 4 0,-3-5 0,3 1 0,0-11 0,0-3 0,3-13 0,3-9 0,1-3 0,1-4 0,-5 11 0,-2 2 0</inkml:trace>
  <inkml:trace contextRef="#ctx0" brushRef="#br0" timeOffset="43672">28015 8550 24575,'18'0'0,"24"2"0,-8-1 0,5 0-1093,-4 1 1,1 0 0,2 0 873,4 0 1,1-1 0,-1 0 218,1 0 0,0 1 0,-2-1 0,6 1 0,-4-2 609,-5 0 1,-5 0-610,-1 0 642,-11-1-642,-13 0 0,-5 1 0,-3-1 0</inkml:trace>
  <inkml:trace contextRef="#ctx0" brushRef="#br0" timeOffset="44415">28007 8965 24575,'17'0'0,"1"-2"0,9 3 0,11-2 0,11 4 0,-21-2 0,2-1 0,1 1 0,0 0 0,0-1 0,-1 0 0,-3-1 0,-1 0 0,15 0 0,-20-2 0,-5 1 0,-2-2 0,11 0 0,10 1 0,-5-1 0,-6 3 0,-15-1 0,-5 2 0</inkml:trace>
  <inkml:trace contextRef="#ctx0" brushRef="#br0" timeOffset="45652">29135 8347 24575,'21'9'0,"20"3"0,-15-6 0,2 1 0,9 1 0,1 1 0,-10-2 0,-2 1 0,1 0 0,-3 0 0,-1 5 0,-8-4 0,-11-1 0,-1 0 0,-2 10 0,0-1 0,-2 9 0,-3-4 0,-5 3 0,-4-2 0,-11 2 0,-3-2 0,-9 1 0,1-5 0,-2-2 0,1-4 0,7-4 0,8-2 0,10-5 0,8 0 0,11 0 0,14 4 0,25 6 0,-13-3 0,3 1-572,4 1 0,2 2 572,3 0 0,-1 2 0,-7-2 0,-1 1-12,-4 0 0,-1 0 12,12 9 0,-14-4 0,-11-4 0,-10-4 0,-4-2 1142,-4-1-1142,0-2 26,-3 4-26,-1 0 0,-6 6 0,-2 4 0,-9 8 0,-5 0 0,6-11 0,-3-1 0,-3 1 0,-3-1-321,-4 0 1,-2-2 320,-3 1 0,-1-2 0,-3-1 0,1-2 0,6-1 0,0-1 0,2-2 0,2 0 0,-13 1 0,14-3 0,7-2 0,10-2 0,6 0 641,0-3-641,-5-3 0,-8-6 0,-8-1 0,-8 5 0,15 3 0,1 5 0</inkml:trace>
  <inkml:trace contextRef="#ctx0" brushRef="#br0" timeOffset="51389">21620 9183 24575,'30'1'0,"2"-1"0,-2 2 0,3-1 0,9 2 0,4-2-1093,-7 1 1,2-1 0,1 1 672,2 0 1,1 0 0,0 1 419,0-2 0,-1 0 0,-1 0 104,-6 1 0,0 0 1,-3-1-105,8 0 0,-5 0 483,-9-1 0,-4 1-483,2 0 0,-14-1 0,-5 0 2296,9-3-2296,6 0 960,23-6-960,-17 6 0,0 0 0,2-1 0,-1 0-1639,-1 1 1,-2 0-1639,10-1 3047,-17 2 230,-9 0 0,-9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5:58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3314 13069 24575,'-7'11'0,"-1"2"0,1 4 0,-1 0 0,-1 2 0,-7 12 0,-3 6 0,6-13 0,0 2 0,2-1 0,0 0 0,-9 20 0,6-6 0,4-6 0,4-8 0,1 0 0,4-9 0,-1-1 0,2-2 0,2 1 0,1 1 0,1 2 0,2 5 0,0-1 0,2 6 0,2 0 0,1-1 0,5 5 0,-1-3 0,4 1 0,-1-5 0,-3-8 0,-3-6 0,-6-5 0,-2-2 0,0-4 0,3-3 0,-2 2 0,1-2 0</inkml:trace>
  <inkml:trace contextRef="#ctx0" brushRef="#br0" timeOffset="1264">3558 13198 24575,'23'-2'0,"2"-1"0,2 2 0,-3 1 0,-7 0 0,-7 1 0,-3-1 0,-1 1 0,1 0 0,6 2 0,1 1 0,0 1 0,-2 0 0,-4 1 0,3 0 0,3 5 0,5 0 0,2 0 0,-4-4 0,-7-2 0,-4-1 0,-6 0 0,-2 4 0,-3 5 0,-3 3 0,-6 5 0,-7 5 0,-8 6 0,10-15 0,0 1 0,-18 15 0,-1-4 0,12-11 0,3-4 0,9-9 0,-1 0 0,-7-3 0,2 2 0,-4-1 0,9-1 0,3 1 0,5-1 0,3 0 0,3-1 0,11 3 0,22 3 0,-7-1 0,3 0 0,15 4 0,4-1-533,-14-3 0,1 0 0,0 0 533,0 0 0,1-1 0,1 0 0,3 0 0,1-2 0,-1 0 0,-2-1 0,-1-1 0,-1 0 0,13 1 0,-3-1 0,-9-1 0,-5 0 0,-5-1 0,-19-2 0,-7-4 0,0 3 0,0-1 0</inkml:trace>
  <inkml:trace contextRef="#ctx0" brushRef="#br0" timeOffset="2869">4528 13226 24575,'1'5'0,"-1"0"0,-4 3 0,-2 0 0,-6 5 0,-4-1 0,-4 4 0,-4-1 0,4-2 0,1-4 0,7-5 0,3-1 0,3-1 0,1 0 0,-2 0 0,-5 1 0,0 3 0,-6-1 0,2 4 0,-2-3 0,-1 4 0,5-4 0,4 0 0,4-3 0,4-1 0,1 1 0,1 0 0,-1 0 0,1 0 0,0 0 0,2-1 0,3 3 0,6 5 0,11 6 0,13 7 0,3 0 0,-14-12 0,1 0 0,17 7 0,-5-6 0,-14-3 0,-14-6 0,-6-7 0,-2-2 0,1-5 0,-1 0 0,1 0 0,0 2 0,0 3 0,-1 4 0</inkml:trace>
  <inkml:trace contextRef="#ctx0" brushRef="#br0" timeOffset="3690">4912 13281 24575,'-9'9'0,"-1"1"0,-9 5 0,-3 2 0,-3 2 0,-2 0 0,1-4 0,0-5 0,5-4 0,2-3 0,9-1 0,2-1 0,5 2 0,0 1 0,2 0 0,1 0 0,1-1 0,3 2 0,8 3 0,8 3 0,13 4 0,6 1 0,-1-4 0,4-1 0,-15-5 0,-2-1 0,-15-2 0,-4-1 0,-4-1 0,-1-2 0,0-3 0,0-3 0,1-4 0,0 4 0,0 0 0,-1 5 0</inkml:trace>
  <inkml:trace contextRef="#ctx0" brushRef="#br0" timeOffset="4253">5242 13250 24575,'3'25'0,"0"3"0,0 2 0,2 7 0,2 6 0,1-3 0,-1-8 0,-2-6 0,-3-10 0,0 1 0,-1-5 0,1-4 0,-1-3 0,-1-4 0,0 1 0</inkml:trace>
  <inkml:trace contextRef="#ctx0" brushRef="#br0" timeOffset="5007">5538 13123 24575,'36'13'0,"-2"2"0,1 5 0,-3 1 0,-4 4 0,-1 2 0,-6 0 0,-1 7 0,-4-2 0,-3 2 0,-6 1 0,-2-3 0,-4-2 0,-2-1 0,-2 0 0,-3 2 0,-5 1 0,-5-4 0,-4-4 0,-6-2 0,-8-2 0,-5-3 0,-8-1 0,3-7 0,7-5 0,10-4 0,13-1 0,5-2 0,3-3 0,2-1 0,0 0 0,2 2 0,2 2 0</inkml:trace>
  <inkml:trace contextRef="#ctx0" brushRef="#br0" timeOffset="6245">6132 12681 24575,'1'21'0,"-1"-5"0,2 16 0,-1-1 0,1 10 0,-2-15 0,1 1 0,0 4 0,1 2 0,0 1 0,1 0 0,0 0 0,1-1-240,2 4 0,-1 0 240,0-6 0,1 1 0,0 3 0,-1 0 0,-1-4 0,-1 1 0,1-1 0,-1 1 0,0 0 0,0-1 0,0-1 0,1 0 0,0-1 0,1 0 0,0-1 0,0 0 0,2 0 0,-1 0 0,0 2 0,-1 1 0,0-1 0,0-1 0,0 0 0,-1 0 0,1-1 0,-1-1 0,4 19 0,-4-20 0,1-1 0,1 24 0,3-2 0,-3-6 480,0-14-480,-4-6 0,-1-5 0,2 8 0,2 4 0,3 9 0,4 3 0,-3-1 0,0-2 0,-5-9 0,1-1 0,0-4 0,-3-3 0,1-5 0,-3-8 0,1-6 0,1-8 0,0-19 0,1 12 0,-1-10 0</inkml:trace>
  <inkml:trace contextRef="#ctx0" brushRef="#br0" timeOffset="8179">6694 13175 24575,'-1'49'0,"0"-3"0,4-9 0,3 1 0,2-3 0,0-2 0,4-6 0,-1-5 0,2-6 0,-5-6 0,-2-6 0,-4-3 0,2 1 0,2-1 0,4 2 0,6 3 0,6 2 0,8 0 0,0 0 0,4-5 0,-4 0 0,-6-3 0,-4-1 0,-9 0 0,-1-3 0,0-1 0,2-5 0,0-1 0,-1-7 0,-1-5 0,-4-1 0,-1 0 0,-5 5 0,-2 4 0,-1-1 0,-3 1 0,-4 0 0,-2 2 0,-4 0 0,-5-2 0,-3 1 0,-1 0 0,-9-4 0,5 4 0,-3-2 0,5 4 0,5 3 0,-1 1 0,4 1 0,6 3 0,7 2 0,4 2 0</inkml:trace>
  <inkml:trace contextRef="#ctx0" brushRef="#br0" timeOffset="8685">7027 13133 24575,'19'3'0,"12"1"0,17 1 0,-19-3 0,-1-1 0,0 1 0,-2-1 0,12-2 0,-13-1 0,-15 0 0,-5 2 0,-3 0 0,-2 1 0</inkml:trace>
  <inkml:trace contextRef="#ctx0" brushRef="#br0" timeOffset="9260">7163 13347 24575,'8'-2'0,"4"0"0,6 1 0,12 0 0,-4 2 0,3 1 0,6-1 0,1 0 0,-3 1 0,1-1 0,3 0 0,-3 0 0,2-1 0,-9 0 0,-16 0 0,-10-1 0,-1 0 0,0 0 0</inkml:trace>
  <inkml:trace contextRef="#ctx0" brushRef="#br0" timeOffset="10542">7231 13160 24575,'8'0'0,"3"0"0,4 1 0,1 1 0,0-1 0,0 1 0,-1-2 0,3 1 0,1-2 0,-4 0 0,-5 0 0,-5-1 0,-2 2 0,3 0 0,2 0 0,2-1 0,-3 1 0,-2-1 0,1 2 0,2-1 0,6 1 0,-2-1 0,1-1 0,1 1 0,3-1 0,2 0 0,-4 1 0,-5 0 0,-6 0 0,-4 0 0</inkml:trace>
  <inkml:trace contextRef="#ctx0" brushRef="#br0" timeOffset="11352">7751 12861 24575,'-5'33'0,"-1"5"0,3 2 0,0 8 0,4-23 0,-1 0 0,0 1 0,0 1 0,1 1 0,0 0 0,2 20 0,0-21 0,1-1 0,8 20 0,2 0 0,1-8 0,-4-12 0,-4-10 0,-3-9 0,-2-4 0,-1-1 0,5-1 0,4 1 0,5-1 0,3 1 0,8 0 0,1 2 0,11 2 0,4 6 0,-13-5 0,1 0 0,1 1 0,0 1 0,-3-2 0,-2-1 0,12 2 0,-26-6 0,-6-2 0,-5-2 0,-1 0 0,0-4 0,-3-5 0,-2-3 0,1 4 0,0 3 0</inkml:trace>
  <inkml:trace contextRef="#ctx0" brushRef="#br0" timeOffset="12251">7970 12894 24575,'-4'17'0,"0"3"0,0 3 0,1 6 0,0 9 0,1-14 0,0 2 0,1 2 0,0 1 0,0 8 0,1 1-728,0 4 0,0 1 728,3-9 0,0 0 0,0 1 0,-1 3 0,1 1 0,0-1 0,2 0 0,0 0 0,0 0 0,0 0 0,-1 1 0,1-2 0,1 10 0,0-2-143,-1-4 1,1-3 142,-2-9 0,0-2 0,3 13 0,-4-9 0,-1-11 0,-1-7 1434,-1-3-1434,0 1 307,0 1-307,0-3 0,0-2 0,0-10 0,0-7 0,-1-4 0,0 3 0,0 5 0</inkml:trace>
  <inkml:trace contextRef="#ctx0" brushRef="#br0" timeOffset="18857">12235 14088 24575,'12'-3'0,"-5"1"0,0 2 0,2 1 0,10 0 0,18 7 0,11 2 0,-18-2 0,0 0 0,-4-1 0,-1-1 0,18 5 0,-15-4 0,-10-3 0,-10-2 0,-4 3 0,-4 1 0,-3 5 0,0 1 0,-8 6 0,-2 1 0,-9 6 0,-11 5 0,16-12 0,-2-1 0,-4 2 0,-2-1 0,3 2 0,-1-2 0,2-3 0,0-1 0,-19 12 0,16-11 0,6-5 0,14-6 0,12-3 0,16 0 0,20 1 0,-10 0 0,2 0-1639,1 1 1,2 0-1,7 1 1,-1 0 1523,-13 0 0,-1 0 115,-5-1 0,-2-1 0,-4-1 0,-16-6 0,-6-2 0,1 1 0,0 2 0</inkml:trace>
  <inkml:trace contextRef="#ctx0" brushRef="#br0" timeOffset="19666">13210 14132 24575,'-16'9'0,"-8"2"0,-14 2 0,-10 2 0,22-8 0,0 0 0,1-1 0,1 1 0,-4 1 0,0 0 0,-19 6 0,3 1 0,12-2 0,13-1 0,6-2 0,4-3 0,6-3 0,1-2 0,1 0 0,1 0 0,3 1 0,15 8 0,6 2 0,-2-1 0,2 2 0,-1-1 0,-1 0 0,6 3 0,0 1 0,-1 0 0,0 0 0,0-2 0,0 0 0,-2-1 0,-2-1 0,20 7 0,-16-7 0,-10-6 0,-10-5 0,-6-5 0,-1-1 0,1-1 0,-1 1 0,0 1 0,0 0 0,0 0 0,2-4 0,-1 3 0,1-1 0</inkml:trace>
  <inkml:trace contextRef="#ctx0" brushRef="#br0" timeOffset="20407">13729 14161 24575,'-5'5'0,"-2"1"0,-10 0 0,-6 3 0,-21 3 0,14-4 0,-2 1-307,-1 0 1,-1 1 306,-4 1 0,1 1 0,9-3 0,2 0 151,-15 8-151,16-7 0,11-4 0,7-3 0,5-1 0,4 3 462,17 9-462,19 11 0,-8-7 0,3 1-350,2 1 0,1 1 350,-2-1 0,-1 0 0,-5-4 0,-2 0 0,9 8 0,-10-8 0,-12-5 0,-6-5 0,-4-3 0,-2-3 700,3-4-700,1 0 0,3-5 0,-4 5 0,0 0 0</inkml:trace>
  <inkml:trace contextRef="#ctx0" brushRef="#br0" timeOffset="20914">13980 14249 24575,'-4'19'0,"1"5"0,0 10 0,0 13 0,2-21 0,1 0 0,-1 9 0,2 1-733,0 4 0,0 0 733,2 6 0,0 0 0,0-2 0,-1-1 178,1-6 0,-1-3-178,-1 10 0,0-22 0,2-19 0,-1-17 0,1-10 1110,-5-5-1110,-4 2 0,2 12 0,-1 5 0</inkml:trace>
  <inkml:trace contextRef="#ctx0" brushRef="#br0" timeOffset="23839">12213 14006 24575,'-18'9'0,"-10"7"0,1 1 0,-7 5 0,15-6 0,0 3 0,4-2 0,1 5 0,3-4 0,1 4 0,2-2 0,2-2 0,1 4 0,1-3 0,-2 1 0,2 5 0,-2 0 0,2 11 0,-1 2 0,4 5 0,4 7 0,5-1 0,-3-23 0,2 1 0,6 20 0,0-4 0,-2-5 0,-1-8 0,1-2 0,-3-9 0,-1-6 0,-3-9 0,6-10 0,10-9 0,2 4 0,2 0 0,3-2 0,1 1 0,12-3 0,-12 6 0</inkml:trace>
  <inkml:trace contextRef="#ctx0" brushRef="#br0" timeOffset="24998">14277 14297 24575,'12'17'0,"1"8"0,7 1 0,0 15 0,1-1 0,-11-15 0,-1 1 0,1 0 0,-2 0 0,2 21 0,-6-6 0,-11-5 0,-5-8 0,-10 0 0,-3-1 0,-7-2 0,0 3 0,4-8 0,9-2 0,7-7 0,6-4 0,3-4 0,1-1 0,1-1 0</inkml:trace>
  <inkml:trace contextRef="#ctx0" brushRef="#br0" timeOffset="26012">14935 14224 24575,'-2'12'0,"1"3"0,-3 13 0,1 10 0,2-9 0,0 2 0,1 3 0,-1 3-832,1 6 1,1 2 831,-1 2 0,1 2 0,0-14 0,-1 2 0,1-1 0,0-3 0,-1 0 0,1 1-391,1 8 0,0 2 0,0-2 391,0 5 0,1 1 0,0-6 0,1 3 0,1-3 0,0-6 0,2-3 0,-1 2 0,1 2 0,0 0 0,0 0-213,3 10 1,0-2 212,-4-12 0,-1-3 0,0 14 0,-4-25 1129,-2-10-1129,0-7 1638,1-12-1638,2-3 494,1-15-494,3 0 0,-3 8 0,1 6 0</inkml:trace>
  <inkml:trace contextRef="#ctx0" brushRef="#br0" timeOffset="35303">15459 14407 24575,'-5'17'0,"0"2"0,1 6 0,1 4 0,0 10 0,2 3 0,0 5 0,3-1 0,2 0 0,1-2 0,0-7 0,3-5 0,-4-12 0,1-7 0,-3-7 0,-1-6 0,3-4 0,3-5 0,-3 4 0,2-2 0</inkml:trace>
  <inkml:trace contextRef="#ctx0" brushRef="#br0" timeOffset="36046">15896 14476 24575,'17'-4'0,"13"0"0,13 1 0,-15 2 0,0-1 0,2 1 0,-1 1 0,2-1 0,-1 1 0,-4 0 0,-1 0 0,17 0 0,-23 0 0,-9 1 0,-8-1 0,-2 1 0,1-1 0</inkml:trace>
  <inkml:trace contextRef="#ctx0" brushRef="#br0" timeOffset="36608">15802 14688 24575,'6'0'0,"6"-2"0,11 1 0,20-2 0,-12 1 0,2 1-550,7-2 1,1 1 549,0 0 0,-1 1 0,-4-1 0,-2 0 269,13 3-269,-20-1 0,-17 1 0,-6-1 0</inkml:trace>
  <inkml:trace contextRef="#ctx0" brushRef="#br0" timeOffset="37564">17009 13849 24575,'0'23'0,"2"4"0,0 7 0,6 8 0,0 4 0,-2-21 0,1 1 0,-3 0 0,0-1 0,4 24 0,1-7 0,0-2 0,8 0 0,9 1 0,-10-19 0,2 0 0,3-1 0,1-2 0,15 14 0,-4-8 0,-17-9 0,-3-2 0,-8-3 0,-2-1 0,-1 4 0,-3 3 0,-3 3 0,-5 5 0,-4-2 0,-12 1 0,-3-4 0,-9-5 0,1-5 0,-5-7 0,2-7 0,0-4 0,-4-9 0,4-1 0,16 7 0,0-1 0,-19-11 0,3-1 0,10 3 0,9 2 0,6 0 0,7 10 0,2 0 0</inkml:trace>
  <inkml:trace contextRef="#ctx0" brushRef="#br0" timeOffset="38218">16981 13944 24575,'4'-2'0,"1"1"0,-2-1 0,5 0 0,4-2 0,9 0 0,9 1 0,6 0 0,4 1 0,1 1 0,-10 2 0,-8 0 0,-11 0 0,14-2 0,5 2 0,6 1-1093,0-1 1,4 2 0,2 0 1084,-1 1 0,3 1 1,0 0-1,0 0 8,-2-1 0,0 1 0,-1 0 0,-1 0 0,4 1 0,-1 0 0,-5 0 0,-1-1 0,-7-2 0,-12-1 0,-14-1 0</inkml:trace>
  <inkml:trace contextRef="#ctx0" brushRef="#br0" timeOffset="69898">18506 14419 24575,'-8'17'0,"-1"-1"0,1 5 0,-2 2 0,1 1 0,1 2 0,2-3 0,2-3 0,2-3 0,1 0 0,1-2 0,-1 2 0,0 2 0,0-1 0,1 0 0,1 0 0,0 0 0,2 5 0,1-1 0,2 1 0,1 1 0,1-2 0,-1 1 0,0-2 0,1-4 0,-1-4 0,2 0 0,-2-5 0,-2-3 0,-2-3 0,0-2 0,7-2 0,3-4 0,-4 3 0,-1-2 0</inkml:trace>
  <inkml:trace contextRef="#ctx0" brushRef="#br0" timeOffset="71675">18824 14382 24575,'24'0'0,"10"4"0,9 0 0,0 4 0,-18-2 0,-10-3 0,-10-2 0,-3 0 0,3 3 0,4 3 0,2 3 0,1-1 0,-3 1 0,0-1 0,-3 1 0,2 1 0,-3-4 0,-2-2 0,-2-3 0,-4 2 0,-3 2 0,-4 3 0,-2 1 0,-1 0 0,0 2 0,-1-2 0,1 1 0,-1-3 0,-2 1 0,0-2 0,-2 3 0,2-2 0,3 0 0,5-3 0,5-2 0,3-1 0,3 2 0,6 3 0,6 5 0,3 1 0,1 4 0,2-2 0,3 6 0,-3-5 0,-5-3 0,-10-7 0,-7-1 0,-1 2 0,-3 4 0,-1 3 0,-3 2 0,-3 1 0,-2 2 0,-2 0 0,3-2 0,0-3 0,3-5 0,-3-1 0,1-5 0,-1-2 0,-3-3 0,-1-3 0,2-1 0,2-1 0,6 3 0,6 2 0,3 1 0,0-1 0,0 2 0,-1 0 0</inkml:trace>
  <inkml:trace contextRef="#ctx0" brushRef="#br0" timeOffset="72463">19530 14518 24575,'-8'12'0,"-1"-1"0,-4 0 0,-2-1 0,-6 0 0,3 0 0,0-2 0,3 0 0,4-4 0,-2 2 0,3-2 0,3-1 0,3 1 0,3-3 0,0 2 0,3 4 0,2 4 0,9 9 0,7 1 0,14 6 0,6-1 0,4-3 0,-4-5 0,-14-6 0,-9-6 0,-12-5 0,-1-6 0,0-6 0,4-2 0,7-4 0,-7 8 0,2 0 0</inkml:trace>
  <inkml:trace contextRef="#ctx0" brushRef="#br0" timeOffset="73126">19980 14523 24575,'-11'12'0,"-2"1"0,0-4 0,-7 5 0,2-1 0,-5 0 0,3 0 0,2-4 0,1 0 0,8-4 0,3 0 0,5-2 0,2 0 0,8 5 0,11 8 0,15 10 0,-12-11 0,2 0 0,-3 0 0,1-1 0,0-1 0,0-1 0,15 4 0,-6-3 0,-7-7 0,-13-5 0,-8-3 0,-4-4 0,1-4 0,0 0 0,1 3 0,-2 2 0</inkml:trace>
  <inkml:trace contextRef="#ctx0" brushRef="#br0" timeOffset="73576">20327 14497 24575,'4'11'0,"0"3"0,1 5 0,1 10 0,4 9 0,-3-12 0,0 1 0,1 0 0,0 0 0,2 6 0,1 0 0,-3-5 0,1 0 0,-1 0 0,-1-1 0,3 17 0,-3-9 0,-5-12 0,2-11 0,0-19 0,-2-10 0,0 4 0,-2 0 0</inkml:trace>
  <inkml:trace contextRef="#ctx0" brushRef="#br0" timeOffset="74285">20908 14484 24575,'36'24'0,"0"4"0,-3 1 0,-7-1 0,-13-6 0,-4 5 0,-6 7 0,-1 15 0,-5 0 0,-1-18 0,-1 1 0,-1-3 0,0 1 0,-2 0 0,1 0 0,-1-2 0,-1 0 0,1-3 0,-1-1 0,-10 19 0,-5-6 0,-1-8 0,-3-7 0,3-10 0,3-5 0,5-5 0,4-3 0,2-3 0,6-2 0,0-6 0,4 6 0,1 0 0</inkml:trace>
  <inkml:trace contextRef="#ctx0" brushRef="#br0" timeOffset="75490">21458 13835 24575,'0'14'0,"1"10"0,2 17 0,0-12 0,0 1 0,1 4 0,0 1-753,1 9 1,2 0 752,0 0 0,1 0 0,0 3 0,0 1 0,3-1 0,1 0 0,-5-15 0,1 1 0,0-1 0,1 2 0,0-1 0,1 0 0,-1 0 0,0 0 0,0 1-452,1 2 1,-1 1 0,0-1 451,0-1 0,0 0 0,-1 0 0,1 1 0,-1 1 0,0-1 0,-1-1 0,0 0 0,1-1-413,3 13 0,-1-1 413,-2-4 0,0-1 0,-1-7 0,0-1 0,0-2 0,-2-1 0,2 19 494,-4-23 1,1-1-495,1 23 1736,0-5-1736,1-10 960,-2-8-960,-1-13 0,-1-4 0,-1-4 0,-1-1 0,0 2 0,0 3 0,2 1 0,-2-1 0,0-2 0,0-5 0,3-11 0,-3-8 0,1-18 0,-1 17 0,-1-2 0</inkml:trace>
  <inkml:trace contextRef="#ctx0" brushRef="#br0" timeOffset="76737">21775 14586 24575,'0'10'0,"2"3"0,1 8 0,1 1 0,1 4 0,1-2 0,0 0 0,1 3 0,0-3 0,1 1 0,6 4 0,9 7 0,-7-17 0,1 0 0,2 1 0,0 0 0,15 8 0,-8-11 0,-9-9 0,-6-6 0,-2-1 0,0-3 0,1-3 0,2-6 0,-3-3 0,-1-6 0,-1 1 0,-5-9 0,0 2 0,-2-4 0,0 4 0,0 6 0,0 4 0,-1 4 0,-1-2 0,-2 1 0,-1-2 0,-2 0 0,-1 1 0,-2 1 0,-2 0 0,-1 0 0,-2-1 0,0 2 0,-6-1 0,-6 2 0,-4 1 0,2 3 0,9 4 0,7 3 0,8 0 0,2 1 0,3 0 0,0-1 0</inkml:trace>
  <inkml:trace contextRef="#ctx0" brushRef="#br0" timeOffset="77516">22374 14522 24575,'24'-1'0,"2"-2"0,7 2 0,-5-3 0,-5 2 0,-2-1 0,-3 3 0,-3-1 0,-6 2 0,-3 0 0,-4 0 0,-1 0 0,-2 1 0,1-1 0,-1 0 0</inkml:trace>
  <inkml:trace contextRef="#ctx0" brushRef="#br0" timeOffset="78190">22427 14821 24575,'16'0'0,"4"-1"0,13-2 0,5 0 0,4-1 0,-7 1 0,-3 2 0,-12-1 0,-7 1 0,-6-3 0,-5 0 0,-1 1 0,1 0 0</inkml:trace>
  <inkml:trace contextRef="#ctx0" brushRef="#br0" timeOffset="79707">22775 14179 24575,'-9'42'0,"6"-10"0,-1-1 0,0 0 0,3 10 0,1 5 0,1-9 0,2 3 0,0-3 0,3 2 0,4 3 0,2-1 0,-4-16 0,0-1 0,8 20 0,-1 2 0,0-9 0,-2-6 0,0-4 0,1-4 0,3 0 0,3 1 0,8 1 0,1-3 0,-2-6 0,-5-6 0,-7-5 0,1-4 0,0-4 0,5-1 0,-3-1 0,3-3 0,-6 0 0,1-4 0,-3-3 0,-2-5 0,-3-3 0,-1 0 0,-5 0 0,-4 4 0,-3 3 0,-5-1 0,-3 4 0,-4-1 0,1 4 0,0 4 0,6 3 0,1 3 0,2 1 0,0 2 0,-2 2 0,-3 0 0,-1 1 0,-3 0 0,3 0 0,0-1 0,7-3 0,3 0 0,1-2 0</inkml:trace>
  <inkml:trace contextRef="#ctx0" brushRef="#br0" timeOffset="81485">25007 14225 24575,'-23'17'0,"0"0"0,0 0 0,1 0 0,-10 11 0,12-11 0,-2 2 0,-8 6 0,-3 2-1036,-2 2 1,0 0 1035,-1-1 0,1-1 0,7-2 0,2-2 666,-4 5-666,11-2 342,11-8-342,4 2 0,2-4 0,1 0 1063,2-3-1063,0-1 0,2 0 0,-1-2 0,1-1 0,1-1 0,-1-2 0,4 6 0,0-3 0,3 4 0,0-4 0,-3-2 0,-1-3 0,-5-3 0</inkml:trace>
  <inkml:trace contextRef="#ctx0" brushRef="#br0" timeOffset="82757">24549 14725 24575,'3'9'0,"1"1"0,0-2 0,4 6 0,1 4 0,6 6 0,2 5 0,-1-3 0,0-4 0,-5-5 0,1-2 0,-2-4 0,0-1 0,-2-4 0,-2-2 0,3 1 0,-3 0 0,1 0 0,1 1 0,2 2 0,6 1 0,6 3 0,2-1 0,-3 0 0,-1-3 0,-5-1 0,1-1 0,0-1 0,-3-1 0,0-1 0,-5-2 0,-3 1 0,0-1 0,-3 1 0,1-1 0,1-2 0,0-2 0,-2 0 0,0 0 0</inkml:trace>
  <inkml:trace contextRef="#ctx0" brushRef="#br0" timeOffset="84669">25441 14413 24575,'15'2'0,"13"-1"0,10 2 0,9 0 0,-1 1 0,-3-2 0,-9 0 0,-7-1 0,-12 0 0,-10 3 0,-4 4 0,-3 6 0,-3 6 0,-7 2 0,-4 1 0,-12-1 0,-1-4 0,-15-1 0,7-6 0,-2-3 0,13-4 0,9-1 0,6-2 0,6 0 0,2 0 0,2 0 0,5 2 0,6 3 0,8 2 0,5 2 0,1 1 0,-1-1 0,-5-2 0,-5-2 0,-5-1 0,-1 1 0,2 4 0,2 2 0,0 2 0,-2-2 0,-3-1 0,-4-4 0,-2 0 0,-2-1 0,-1-2 0,-2 3 0,-1-1 0,-2 0 0,-9 0 0,-9-2 0,2 0 0,-2-1 0,1 0 0,-1 0 0,-6 1 0,1 0 0,-14 2 0,9-2 0,17-1 0,9-6 0,8-2 0,2-2 0,-1 2 0,1 3 0</inkml:trace>
  <inkml:trace contextRef="#ctx0" brushRef="#br0" timeOffset="85985">26382 14486 24575,'-7'6'0,"-3"2"0,-16-1 0,-10 3 0,11-4 0,-2 0 0,0 0 0,-1-1 0,-1 0 0,-1 1 0,0-1 0,0-1 0,-2 1 0,1 0 0,1-1 0,1-1 0,-18 3 0,18-4 0,16-1 0,8-1 0,2 2 0,-3-1 0,0 2 0,1-2 0,2 1 0,2-2 0,1 2 0,1 1 0,5 3 0,4 4 0,9 4 0,8 3 0,4-1 0,8 1 0,0-4 0,0-4 0,-10-3 0,-12-2 0,-11-4 0,-4 0 0,0 1 0,0-1 0,0 0 0</inkml:trace>
  <inkml:trace contextRef="#ctx0" brushRef="#br0" timeOffset="87280">26919 14542 24575,'-19'7'0,"-2"0"0,-8 0 0,-3-2 0,5-1 0,4-2 0,11-1 0,2 1 0,3 1 0,-4 1 0,0 2 0,0-2 0,4 0 0,-5-1 0,3 1 0,-9 1 0,1-1 0,-1-1 0,3 0 0,4-2 0,2 0 0,1 1 0,-5 0 0,-3 1 0,-7 1 0,-4 0 0,3 0 0,4-1 0,7-1 0,6 0 0,4-1 0,2 0 0,1 0 0,1 2 0,5 2 0,5 6 0,16 3 0,6 4 0,-8-7 0,1-1 0,-1 0 0,0 0 0,-1-2 0,0 0 0,10 2 0,-15-3 0,-12-5 0,0 5 0,3 3 0,4 5 0,1-2 0,-4-4 0,-5-5 0,-4-3 0,-1-2 0,0-4 0,0-3 0,1 2 0,-1 0 0,0 5 0</inkml:trace>
  <inkml:trace contextRef="#ctx0" brushRef="#br0" timeOffset="88010">27164 14362 24575,'3'19'0,"0"3"0,2 2 0,-1 9 0,0 1 0,1 12 0,-3-21 0,0 1 0,1 1 0,-1 0 0,0 0 0,0 0 0,0 21 0,-1-2 0,0-9 0,-1-4 0,1-9 0,-1-9 0,0-7 0,0-4 0,0-5 0,0-3 0,1-5 0,-1 4 0,1-1 0</inkml:trace>
  <inkml:trace contextRef="#ctx0" brushRef="#br0" timeOffset="88713">27479 14342 24575,'24'14'0,"4"2"0,9 3 0,5 0 0,2 3 0,-2 1 0,-3 7 0,-9-1 0,-1 5 0,-9-3 0,-4-3 0,-6-2 0,-4 0 0,-3-3 0,-2 2 0,-4-1 0,-2 0 0,-4-1 0,-5 0 0,-1-3 0,-15 4 0,-5-3 0,10-8 0,-2 0 0,0 0 0,-1-2 0,1 0 0,1-1 0,1-1 0,2-1 0,-15 6 0,12-4 0,6-2 0,13-4 0,2-2 0,3-3 0,3 2 0,-1-3 0</inkml:trace>
  <inkml:trace contextRef="#ctx0" brushRef="#br0" timeOffset="89619">27972 13929 24575,'5'10'0,"1"3"0,3 8 0,1 5 0,4 16 0,-7-19 0,0 2 0,2 8 0,0 2-555,-1 4 0,0 1 555,0 4 0,0 2 0,-3-13 0,0 1 0,1 1 0,-1 0 0,-1 0 0,1-1 0,2 13 0,1 0 0,-3-11 0,0 0 0,1-1 0,0 9 0,0 0 0,-1-11 0,0 1 0,-1-1 0,0 9 0,-1-2-54,0-5 1,-1-2 53,-1-4 0,-1-2 0,-1 14 0,-1-1 0,-3-3 0,-6 7 1103,-4 3-1103,-2-2 114,1-1-114,6-16 0,4-9 0,4-20 0,0-11 0,0-12 0,1 8 0,0 1 0</inkml:trace>
  <inkml:trace contextRef="#ctx0" brushRef="#br0" timeOffset="90374">28619 14482 24575,'3'15'0,"0"1"0,0-1 0,1 5 0,0 4 0,1 4 0,-1 9 0,3 9 0,-4-16 0,0 2-560,4 9 1,-1 1 559,-2 4 0,-2-1 0,2-1 0,0-2 0,-4-9 0,0-3 0,-1 8 0,0-23 0,1-11 0,0-22 0,-2 4 1119,0-16-1119,-1 12 0,0 6 0,2 5 0</inkml:trace>
  <inkml:trace contextRef="#ctx0" brushRef="#br0" timeOffset="91014">28914 14662 24575,'19'-2'0,"9"1"0,-4 1 0,3 0 0,5-1 0,2 0-1639,-1 1 1,1-1-1,1 0 1,0 0-1,-8 0 1,-3 1 2966,10-1-1328,-14 1 429,-18 6 1,-2-4 0,-2 4 0</inkml:trace>
  <inkml:trace contextRef="#ctx0" brushRef="#br0" timeOffset="91531">28839 15031 24575,'16'1'0,"11"1"0,12 2 0,-11-3 0,2-1 0,1 2 0,2-1 0,1-1 0,1 0 0,-4 0 0,0-1 0,-4 0 0,0 0 0,19-2 0,-17 0 0,-10 1 0,-13 1 0,-5 0 0,-1 1 0</inkml:trace>
  <inkml:trace contextRef="#ctx0" brushRef="#br0" timeOffset="92431">29670 14214 22054,'43'11'0,"0"-1"0,0 0 0,-5-2 0,-2-1 0,1 0 0,0 0 0,1 1 0,-1-1-625,-2-1 1,1 0-1,-1-1 625,0-1 0,0 0 0,-1 0 0,9 2 0,-2-1 674,-9-3 1,-6 0-675,-8 0 716,-15 0-716,-3 6 606,-1 6-606,-1 13 1724,-5 10-1724,2-11 0,-1 2 0,-2 5 0,0 2-618,0 2 1,0 2 617,2-6 0,0 1 0,1 1-757,0 2 1,1 1 0,1 2 756,-1 6 0,1 3 0,1-1 0,0-1 0,1 1 0,0-1 0,0-1 0,1 0 0,1-1-319,0-7 1,0-1-1,0-2 319,1 10 0,0-5 0,0-10 0,1-5 0,0 5 1028,-2-20-1028,0-4 2279,-1-4-2279,0 4 0,0-4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2:56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17106 4055 24575,'-21'13'0,"8"-5"0,-7 7 0,8-5 0,-2 1 0,-1 1 0,0 1 0,-3 2 0,0 1 0,-2 5 0,3 2 0,2 3 0,1 2 0,4-1 0,2 1 0,2-2 0,1 6 0,2 2 0,0 4 0,4 1 0,2 6 0,3-2 0,-2-17 0,0 1 0,7 20 0,-5-20 0,-1 0 0,1-1 0,0-1 0,1 0 0,-1 0 0,7 24 0,-2-8 0,1 6 0,1-2 0,-6-21 0,2 0 0,10 20 0,-4-14 0,-3-13 0,-7-9 0,-2-6 0,-2-1 0,7 0 0,16-1 0,16 0 0,9-2 0,-23 0 0,-1 0 0,21-2 0,-2-1 0,5 3 0,-7 0 0,3-1 0,-14-1 0,-2-4 0,-9-1 0,-6-2 0,-4 2 0,-2-2 0,2-1 0,1-5 0,5-3 0,-2-6 0,0 0 0,-5 0 0,-5 3 0,-3 0 0,0 4 0,0-6 0,-1 2 0,2-10 0,-2-2 0,1-3 0,-2 0 0,1-4 0,-1 3 0,2-1 0,-1 0 0,0 2 0,-2 2 0,-2 2 0,-1 8 0,-2 0 0,-1 3 0,1-2 0,-3 0 0,1 4 0,-1 0 0,2 4 0,-2 0 0,-6-3 0,-5-1 0,-7-3 0,3 5 0,3 3 0,5 5 0,3 4 0,-4-1 0,-4 0 0,-2 1 0,-1 0 0,6 4 0,2 2 0,3 3 0,-1-1 0,-2 1 0,-1-1 0,1 0 0,3 0 0,3 0 0,5 0 0,3 1 0,2-2 0,1 0 0</inkml:trace>
  <inkml:trace contextRef="#ctx0" brushRef="#br0" timeOffset="3286">16004 1591 24575,'-4'23'0,"0"6"0,0 11 0,1-15 0,0 1 0,-1 1 0,0 1 0,-2 6 0,0 1-928,-1 6 0,-1 2 928,2-10 0,-1 2 0,0 0-433,0 2 0,0 0 0,-1 1 433,0 0 0,-1 1 0,1 0 0,1-2 0,-1 0 0,1 0 0,0-1 0,0 0 0,0-2-403,-2 13 0,1-2 403,0 0 0,0-1 0,1-7 0,1 0 0,1-1 0,0-1 0,1-3 0,0-2 0,1-4 0,0-1 1220,-2 16-1220,2-13 1788,0-7-1788,2-11 953,2-7-953,5-18 0,2-7 0,7-17 0,-8 21 0,1-2 0</inkml:trace>
  <inkml:trace contextRef="#ctx0" brushRef="#br0" timeOffset="4425">16041 1721 24575,'35'9'0,"4"1"0,2 2 0,-7-2 0,-14 0 0,-8-4 0,0 2 0,0 1 0,0 1 0,-2 1 0,-1 1 0,-3 1 0,1 3 0,-3-1 0,2-1 0,-3-1 0,1-1 0,-1 2 0,-2-1 0,0 1 0,-2-3 0,-4 2 0,-1-1 0,-3 2 0,-4 2 0,-7 2 0,-8 1 0,-14 5 0,19-11 0,-1 0 0,-3-1 0,1 0 0,-1 1 0,2 0 0,-17 5 0,9-3 0,17-8 0,11-4 0,5-3 0,2-1 0</inkml:trace>
  <inkml:trace contextRef="#ctx0" brushRef="#br0" timeOffset="6009">16552 1907 24575,'-28'3'0,"-2"2"0,8 0 0,1 1 0,1 1 0,4 0 0,2 3 0,1 2 0,7 3 0,-2 3 0,6 0 0,-3 5 0,3-2 0,-1-1 0,1-1 0,1 0 0,0 2 0,3 4 0,1 1 0,3 0 0,1-4 0,4 0 0,-2-5 0,4-2 0,-5-5 0,-2-4 0,-1-3 0,-1 1 0,1-2 0,2-1 0,1-1 0,1-1 0,4-5 0,1-3 0,3-9 0,2-2 0,1-3 0,0 3 0,3-1 0,-3 4 0,-6 0 0,-4 0 0,-6 2 0,-1-2 0,-2 3 0,0 2 0,-1-1 0,0 0 0,0-1 0,0-2 0,-2 1 0,1 0 0,-1 3 0,1-2 0,1 1 0,0-2 0,1 2 0,0 4 0,-1 2 0,1 4 0,0 1 0,-1 0 0,1 1 0,1 11 0,0 6 0,2 15 0,-2 6 0,0 6 0,-3-1 0,2 8 0,0-6 0,2 3 0,2-8 0,2-7 0,-3-9 0,1-9 0,-3-9 0,1-9 0,2-7 0,4-5 0,-5 7 0,2 1 0</inkml:trace>
  <inkml:trace contextRef="#ctx0" brushRef="#br0" timeOffset="7562">16813 1920 24575,'7'10'0,"0"1"0,-1 7 0,2 7 0,3 11 0,-2 0 0,1 7 0,-4-3 0,-2 2 0,1 0 0,-5-6 0,2-2 0,-3-9 0,0-4 0,-1-7 0,1-3 0,-1-4 0,0-1 0,1-3 0,1-3 0,0-3 0,2-5 0,-1 0 0,1-5 0,0 3 0,2-4 0,2-3 0,4-4 0,1-6 0,4-5 0,-1 3 0,2 0 0,2 7 0,-2 2 0,1 4 0,-6 5 0,-3 1 0,-2 4 0,-3-1 0,1 2 0,2 0 0,2 0 0,3-2 0,1 1 0,-2-1 0,-2 1 0,-2 1 0,-2 1 0,0 1 0,-1 2 0,-1 0 0,-1 1 0</inkml:trace>
  <inkml:trace contextRef="#ctx0" brushRef="#br0" timeOffset="8676">17563 1670 24575,'-17'0'0,"-1"1"0,-3 1 0,2 2 0,-2 3 0,7 1 0,1 3 0,3 1 0,1 2 0,-1 4 0,-3 0 0,-3 6 0,3-3 0,1 0 0,7-4 0,3-1 0,4-1 0,4 2 0,9 2 0,6 0 0,11 4 0,2-3 0,6 7 0,-12-7 0,1 7 0,-13-3 0,3 0 0,-4 3 0,-3-5 0,-6-3 0,-4-1 0,-3-6 0,0 3 0,-4 0 0,-2-2 0,-4 1 0,4-5 0,-3-3 0,3-3 0,-4-1 0,2-2 0,-13 1 0,2-1 0,-17 0 0,0-1 0,4 1 0,7 0 0,14-1 0,5 0 0,4-3 0,2-2 0,0-1 0,1 1 0,0 2 0,0 0 0,0 3 0,-1-1 0</inkml:trace>
  <inkml:trace contextRef="#ctx0" brushRef="#br0" timeOffset="9914">17822 1979 24575,'2'18'0,"0"5"0,1 8 0,3 3 0,0 2 0,4 0 0,-1-4 0,3-2 0,1-2 0,2-3 0,2-3 0,-2-5 0,-4-7 0,-4-5 0,-2-5 0,3-5 0,9-6 0,7-6 0,4-5 0,-4 0 0,-4 0 0,-7 2 0,-3 1 0,-3 2 0,-2 0 0,-3 2 0,-1-1 0,0 0 0,-1 1 0,1 1 0,-1 2 0,0 3 0,0 3 0,1 2 0,-1 1 0,0 13 0,1 2 0,1 16 0,2-4 0,1 4 0,0-3 0,1 1 0,-1-1 0,0-3 0,-1-2 0,0-3 0,2-2 0,-1-1 0,0-4 0,-2-3 0,-1-4 0,-2-4 0,1-5 0,0 1 0,0-3 0,0 0 0,3-1 0,-2 4 0,2 0 0</inkml:trace>
  <inkml:trace contextRef="#ctx0" brushRef="#br0" timeOffset="11657">18341 2030 24575,'2'24'0,"1"4"0,0 1 0,1 1 0,1 1 0,1 5 0,0 1 0,0-1 0,-2-4 0,-3-8 0,2-2 0,-2-9 0,2-12 0,0-11 0,5-10 0,2-7 0,2-6 0,3-1 0,-3 2 0,2 0 0,-6 11 0,3-1 0,-4 7 0,2 1 0,0 0 0,5-1 0,0 3 0,8-5 0,-3 5 0,1 1 0,-6 4 0,-5 3 0,-5 4 0,2 4 0,1 1 0,6 6 0,-3-1 0,0 0 0,-1 1 0,-1 0 0,1 1 0,-2 0 0,-1 1 0,-1 0 0,-2 1 0,-1-1 0,0 3 0,0 0 0,-1 2 0,1-1 0,-1-4 0,-1-4 0,1-5 0,0-3 0,4-5 0,5-8 0,6-7 0,5-9 0,3-5 0,-2-2 0,-3 4 0,-2 3 0,-6 9 0,-1 4 0,-3 4 0,-1 3 0,0 2 0,-2 2 0,1 2 0,-3 2 0,4 6 0,2 5 0,7 8 0,1 6 0,-1 2 0,1 7 0,-4 0 0,1 2 0,-2-3 0,-2-7 0,-1-5 0,-3-5 0,-2-9 0,0-5 0,-1-4 0,2-2 0,-2 2 0,0 0 0</inkml:trace>
  <inkml:trace contextRef="#ctx0" brushRef="#br0" timeOffset="14975">18663 4284 24575,'10'-2'0,"4"1"0,4-1 0,5 2 0,-2-1 0,0 1 0,-4 0 0,-1 0 0,3 0 0,-2 0 0,-2 0 0,-5 0 0,-4 0 0,-4 0 0,3 0 0,0 0 0,1 0 0,-2 0 0,-2-1 0,-1 0 0</inkml:trace>
  <inkml:trace contextRef="#ctx0" brushRef="#br0" timeOffset="15541">18615 4510 24575,'32'1'0,"11"0"0,-14 0 0,1 0 0,-1 0 0,-1 0 0,-1 0 0,-1 0 0,15-1 0,-8-1 0,-6-1 0,-12 1 0,-7 0 0,-8 1 0,1 0 0</inkml:trace>
  <inkml:trace contextRef="#ctx0" brushRef="#br0" timeOffset="16090">19307 3942 24575,'-1'24'0,"1"6"0,-1 13 0,1 6 0,1-20 0,0 1 0,0 0 0,0 0-470,1 7 0,0 1 470,0 0 0,1 0 0,1 3 0,0 0 0,2-1 0,-1-1 0,-1-6 0,1-1 115,-1-1 1,-1-2-116,-1 12 0,-2-8 0,0-17 0,0-11 0,0-5 0,0-5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4:38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12132 9370 24575,'5'-4'0,"4"0"0,7-1 0,3 1 0,0-1 0,-3 1 0,-4 1 0,3 2 0,1 0 0,9 2 0,5-1 0,5 2 0,3-2 0,-11 0 0,-2-1 0,-11 0 0,-2 0 0,-2-1 0,-2 2 0,0-2 0,1 1 0,-1-1 0,2-1 0,1 1 0,-1-1 0,1 0 0,1 1 0,0 0 0,-1 0 0,1 0 0,-4 1 0,-1-2 0,0 1 0,4 0 0,8 0 0,5 1 0,11-1 0,-10 0 0,2-2 0,-8 1 0,2-1 0,6 1 0,4 2 0,0-1 0,-7 2 0,-10-1 0,-8 1 0,-5 1 0,-2 2 0,1-2 0,-1 3 0</inkml:trace>
  <inkml:trace contextRef="#ctx0" brushRef="#br0" timeOffset="10528">5009 8420 24575,'-11'7'0,"0"0"0,2 0 0,2-2 0,1 1 0,3-3 0,-2 1 0,2 0 0,-1 0 0,0 1 0,-1 1 0,0 0 0,0 0 0,0 1 0,-2-1 0,1 1 0,1-1 0,0 1 0,0 0 0,1-1 0,-2 3 0,2 0 0,-3 4 0,3 2 0,-1 3 0,1 2 0,-2-1 0,2-3 0,-2 4 0,2-5 0,0 4 0,1-3 0,-1 2 0,2-2 0,-1 0 0,2-1 0,0-1 0,1 2 0,-1-1 0,1-1 0,0-2 0,0-3 0,0-1 0,1-2 0,0-2 0,1 2 0,-1-2 0,0 0 0,0 1 0,0-2 0,1 2 0,0-1 0,1 2 0,2 2 0,-1 0 0,1 0 0,-1-2 0,-2-1 0,1-1 0,-2-1 0,0-1 0,-1 1 0,1 2 0,1 2 0,5 4 0,-1-1 0,3 4 0,-4-5 0,1 2 0,0-3 0,-1 1 0,0-1 0,-1-2 0,0 0 0,-1-2 0,0-1 0,-3-1 0,1 0 0,1 2 0,2 2 0,0 2 0,4 1 0,-1 1 0,0-1 0,-2-3 0,-2-2 0,-1-2 0,1-4 0,-2 1 0,1-2 0</inkml:trace>
  <inkml:trace contextRef="#ctx0" brushRef="#br0" timeOffset="13329">5441 8534 24575,'-1'15'0,"-1"0"0,0 7 0,0 1 0,1 1 0,-1 1 0,1-5 0,-1 1 0,2-3 0,-1 0 0,-1 1 0,1 0 0,-1-3 0,0-5 0,-1 0 0,2-3 0,0 1 0,0 0 0,0 0 0,-1 3 0,0 0 0,-1 1 0,1-4 0,1 1 0,0 1 0,-1 1 0,0 3 0,0-4 0,2-1 0,0-4 0,0-4 0,-1 2 0,0 3 0,-1 4 0,0 3 0,0 0 0,0-1 0,1-3 0,0-2 0,1-1 0,0-6 0,4-6 0,1-3 0,6-4 0,-5 7 0,0 1 0</inkml:trace>
  <inkml:trace contextRef="#ctx0" brushRef="#br0" timeOffset="15199">6190 8649 24575,'-19'12'0,"1"-2"0,-5 0 0,2-3 0,-7 0 0,3-1 0,-7 0 0,2-2 0,-2-2 0,4 0 0,4-1 0,8 1 0,4 0 0,0 1 0,2-1 0,-3 1 0,5-1 0,1 1 0,4-2 0,0 1 0,1-1 0,-4 3 0,-4-2 0,-1 3 0,0-1 0,2 0 0,1-1 0,2 1 0,2-2 0,9 2 0,12 3 0,12 4 0,-1-2 0,4 1 0,11 4 0,3 1-1071,-6-3 0,3 0 0,1 1 1071,-6-2 0,1 2 0,1 0 0,0 0 0,1 0 0,2 0 0,-2 0 0,-1 0 0,6 3 0,-2-1 0,-3-1-1639,7 4 1,-6-2-805,-5 0 2443,-27-14 0,-7-4 0,-3-4 0,0 0 0,0 3 0,-1 1 0</inkml:trace>
  <inkml:trace contextRef="#ctx0" brushRef="#br0" timeOffset="16875">6457 8529 24575,'-15'3'0,"1"1"0,-2 0 0,-4 0 0,0-1 0,-1 2 0,1-4 0,4 2 0,4-1 0,3 0 0,3 0 0,7-3 0,-5 3 0,2-2 0,-9 2 0,-1 0 0,-5 2 0,1-1 0,2 2 0,3-2 0,2 0 0,1-1 0,1 0 0,-2 0 0,4-1 0,1 0 0,3 0 0,0-1 0</inkml:trace>
  <inkml:trace contextRef="#ctx0" brushRef="#br0" timeOffset="19034">6904 8559 24575,'-18'7'0,"-2"1"0,-1 2 0,-3 0 0,1 2 0,0-1 0,5-1 0,2-2 0,2-2 0,0 0 0,-1 1 0,-1-1 0,1 1 0,2-2 0,-1-1 0,4-1 0,-3 0 0,2 0 0,0 1 0,0-1 0,4 0 0,-1-1 0,1 2 0,-3-1 0,-1 1 0,1 0 0,4 0 0,2-2 0,3 0 0,-4 0 0,-2 1 0,-1 1 0,-2 0 0,1 0 0,-1 0 0,0 1 0,2-2 0,2 0 0,2 0 0,8 0 0,10 2 0,5 2 0,1 1 0,13 4 0,1 3 0,-11-7 0,1 1 0,14 6 0,-6-3 0,-14-5 0,-7-2 0,-3-1 0,-4-1 0,-2-2 0,0 0 0,1 1 0,1 2 0,6 1 0,2 5 0,0-2 0,3 4 0,-2-3 0,2 1 0,-3-2 0,-2-3 0,-5-2 0,0-7 0,3-3 0,2-3 0,-3 2 0,-2 4 0</inkml:trace>
  <inkml:trace contextRef="#ctx0" brushRef="#br0" timeOffset="20299">7398 8503 24575,'1'13'0,"1"2"0,0 1 0,1 7 0,1 6 0,1 5 0,-1 5 0,0-4 0,-1 2 0,-1-2 0,-1 3 0,0 0 0,0-5 0,1-2 0,-1-4 0,0-6 0,-1 1 0,-1-7 0,1 2 0,-1 1 0,1-2 0,-1 4 0,0-5 0,0 4 0,1-5 0,-1 3 0,1 5 0,0-5 0,-1 2 0,1-7 0,0-4 0,-1-1 0,2-7 0,2-8 0,3-6 0,2-6 0,3 3 0,-5 7 0,-2 3 0</inkml:trace>
  <inkml:trace contextRef="#ctx0" brushRef="#br0" timeOffset="21633">7736 8500 24575,'9'9'0,"4"3"0,1 2 0,3 5 0,2 1 0,-3 3 0,2-1 0,-4-1 0,2 0 0,-5-2 0,0-3 0,-3-1 0,-1-1 0,-2 0 0,-2-2 0,-1 0 0,-2 0 0,1 2 0,-2 3 0,0 1 0,-1 0 0,-1 1 0,-2 1 0,-1 0 0,0 1 0,-2 3 0,-1 0 0,1 0 0,0-3 0,1-1 0,0 3 0,-2-2 0,-2 5 0,1-6 0,-3 3 0,5-9 0,-3 0 0,5-7 0,2-1 0,1-2 0,1-2 0,0 0 0,2-1 0,-1 0 0,-1 1 0,2 0 0,2-14 0,2-1 0,0-4 0,-1 7 0</inkml:trace>
  <inkml:trace contextRef="#ctx0" brushRef="#br0" timeOffset="23559">8553 7887 24575,'0'9'0,"-1"3"0,0 5 0,1 3 0,0 1 0,1 4 0,1 0 0,0 6 0,0-1 0,2 1 0,-1-3 0,0-3 0,0 3 0,-2-1 0,1 4 0,0 1 0,2-1 0,-2-3 0,0-5 0,-1 0 0,0-2 0,-1 6 0,1 1 0,0 4 0,0-2 0,0-1 0,0-6 0,0 0 0,0 0 0,-1 2 0,1 4 0,-1 0 0,-1 3 0,1-3 0,-1-1 0,0-3 0,1-2 0,-1 0 0,1 2 0,-3 0 0,2 1 0,-3 2 0,3-5 0,-3 4 0,2-2 0,-3 4 0,2-2 0,-1-2 0,1-3 0,1-1 0,-1-5 0,2 1 0,-2-1 0,1-1 0,0-2 0,0-2 0,2 0 0,-1-1 0,1 2 0,-1 1 0,0-3 0,0 1 0,0-2 0,0 2 0,-1-2 0,1 3 0,0-1 0,1-1 0,0 1 0,-1-1 0,1 1 0,-1-1 0,0 1 0,0-3 0,0-1 0,-1 0 0,2 3 0,-1-2 0,0 0 0,0-1 0,1 1 0,-2 0 0,1 1 0,0 1 0,0 0 0,0 0 0,0 1 0,-1 0 0,0 2 0,1-2 0,0-2 0,1-2 0,0-3 0,0 1 0,0-3 0,0 0 0,7-9 0,3-4 0,-1 1 0,0 0 0</inkml:trace>
  <inkml:trace contextRef="#ctx0" brushRef="#br0" timeOffset="25559">9128 8496 24575,'-15'21'0,"0"2"0,3-3 0,-1 2 0,0 0 0,2 0 0,0-3 0,3 1 0,1-3 0,-1 0 0,2-1 0,-1-1 0,3-2 0,1-2 0,1-3 0,1 0 0,0 0 0,1 3 0,0-1 0,1 1 0,1 1 0,1-2 0,1 2 0,-1-3 0,1 0 0,2 2 0,3 1 0,2 2 0,1-2 0,-2-2 0,-2-3 0,-3-2 0,-3-3 0,2-1 0,-2 0 0,2 0 0,-1 0 0,1 0 0,0 0 0,3 0 0,4 0 0,6 0 0,5 0 0,-1 0 0,-1 0 0,-6-2 0,-2 0 0,1-1 0,6 0 0,8-4 0,4-1 0,2-6 0,-8 3 0,-3-2 0,-6 4 0,-2-3 0,-2 3 0,1-3 0,-3 2 0,2-4 0,-1-2 0,-1-1 0,1-3 0,-4 3 0,-2 0 0,-3 1 0,-1 1 0,0-1 0,-1-1 0,-1-3 0,-2 2 0,0 2 0,0 2 0,-2 2 0,-1 2 0,-1 0 0,0 1 0,-3 0 0,-5-1 0,-3-1 0,-2 2 0,2 1 0,-4 3 0,-7-1 0,-6 2 0,7 0 0,9 3 0,12 0 0,7 0 0</inkml:trace>
  <inkml:trace contextRef="#ctx0" brushRef="#br0" timeOffset="26177">9660 8647 24575,'20'-2'0,"13"1"0,-3 1 0,3 1 0,7 0 0,2 0-850,-9 0 0,1 0 1,0-1 849,14 2 0,-1 0 0,0-2 0,-3 0 346,-11 1 1,-2-1-347,0 0 0,-3 0 448,-1-1-448,-5 1 0,-15 0 0,-5 0 0</inkml:trace>
  <inkml:trace contextRef="#ctx0" brushRef="#br0" timeOffset="26796">9785 8866 24575,'16'0'0,"13"1"0,14 0 0,-9 0 0,4 0-1206,2 2 1,3-1 1205,-10-1 0,1 0 0,0 0 0,12 3 0,-2 0 0,-6-2 0,-3 0 771,10 2-771,-23-3 0,-13-1 0,-7 0 0</inkml:trace>
  <inkml:trace contextRef="#ctx0" brushRef="#br0" timeOffset="29620">10696 8331 24575,'38'7'0,"-1"0"0,1 0 0,0 0 0,3 0 0,-1 1 0,1 0 0,3 1 0,0 2 0,-3-1-598,6 1 1,-5 0 597,-10-1 0,-2 0 195,-4-3 0,-3 1-195,1 3 198,-11-5-198,-8 0 0,-5 2 0,2 9 0,-1 3 0,0 8 0,0 2 0,-1 7 607,-4 6-607,-5 2 0,3-20 0,-1 0 0,-9 19 0,5-20 0,-1-1 0,-13 15 0,-3-5 0,-2-8 0,4-6 0,-4-5-3277,5-5 0,-1-1 3047,6-4 230,-5 2 0,5-3 0,0 1 0,5-2 0,2 1 3276,0-2 0,1 0-3044,-2 1-232,4-1 0,-1 1 0,2 0 0,4 0 0,0-2 0,1 1 0,-2 1 0,-2 0 0,-1 1 0,-1-1 0,0 2 0,2-1 0,-3 1 0,0 0 0,2-2 0,1 0 0,-6 5 0,-6 1 0,-7 3 0,6-4 0,5-2 0,10-3 0,2 0 0,-2-2 0,-4 1 0,-1-1 0,2 1 0,10-1 0,19 1 0,21 3 0,-1 1 0,6 0-1003,-6-1 1,2 0 0,2 0 1002,-6 0 0,2-1 0,1 1 0,-1-1 0,0 0 0,-1 1 0,0-1 0,1 0 0,2-1 0,2 1 0,-2-1 0,-1 0 0,0 1 0,-2 0 0,-1 0-19,15 0 1,-6 0 18,2 0 0,-33-3 0,-14-1 0,-1-1 0,-1 1 0</inkml:trace>
  <inkml:trace contextRef="#ctx0" brushRef="#br0" timeOffset="35651">23360 8370 24575,'-26'24'0,"13"-11"0,-12 14 0,17-15 0,2 2 0,-1 1 0,1 1 0,2-1 0,0 0 0,1-1 0,1 2 0,1 1 0,0 0 0,1 1 0,0-1 0,2 5 0,0 5 0,5 3-3277,6 7 0,1-1 3047,3-1 230,-3-3 0,-3-7 0,0 0 0,-1-4 0,1 3 3276,1 2 0,2 3-3044,1-1-232,2 0 0,-3-4 0,-2-4 0,-1-1 0,-2-4 0,2 0 0,-2-2 0,-2-2 0,0-2 0,-2-4 0,0-3 0,-1-7 0,0-5 0,-1-5 0,-2 1 0,-2 6 0,0 3 0</inkml:trace>
  <inkml:trace contextRef="#ctx0" brushRef="#br0" timeOffset="36460">23790 8453 24575,'-3'17'0,"0"6"0,0 9 0,1 10 0,-1 7 0,2 1 0,0-21 0,1-1 0,0-2 0,1 1 0,0 2 0,1 0 0,0-3 0,1 0 0,0 0 0,0-1 0,4 19 0,-3-6 0,1-11 0,-2-11 0,-2-8 0,0-5 0,2-7 0,1-5 0,2-3 0,0-2 0,-3 7 0,0 2 0</inkml:trace>
  <inkml:trace contextRef="#ctx0" brushRef="#br0" timeOffset="37562">24276 8587 24575,'-16'9'0,"-1"2"0,1-1 0,-6 4 0,2 1 0,-10 4 0,4 0 0,-2 2 0,5 1 0,5-5 0,2-2 0,4-4 0,1-3 0,5-1 0,0-1 0,1-1 0,2 0 0,0 0 0,4 0 0,1 1 0,3 2 0,3 1 0,7 2 0,5 3 0,4 0 0,4 1 0,3-1 0,-5-1 0,-5-5 0,-10 0 0,-4-1 0,2 0 0,-1 1 0,-1-4 0,1-4 0,2-1 0,9-4 0,-7 2 0,0 0 0</inkml:trace>
  <inkml:trace contextRef="#ctx0" brushRef="#br0" timeOffset="38428">24998 8517 24575,'-14'9'0,"-8"3"0,-2-1 0,-7 4 0,-1-1 0,3 1 0,-1 1 0,9-3 0,-2 1 0,7-2 0,-1-2 0,1 0 0,2-4 0,1 0 0,5-3 0,2 0 0,2-2 0,1 1 0,1-1 0,0 1 0,0 0 0,0 0 0,1 1 0,0 0 0,1 1 0,3 3 0,2 2 0,8 6 0,12 2 0,4 2 0,-4-5 0,3 1 0,2-2 0,2 0-507,7 4 0,1 1 507,2-1 0,-1-1 0,-3 0 0,-2-1 0,-7-2 0,-3-1 0,10 7 0,-17-7 0,-13-5 0,-1-6 0,-3-5 1014,0-5-1014,2-1 0,1-4 0,4 3 0,-4 3 0,0 3 0</inkml:trace>
  <inkml:trace contextRef="#ctx0" brushRef="#br0" timeOffset="39082">25418 8380 24575,'-4'17'0,"1"1"0,0 2 0,1 4 0,2-1 0,0 8 0,0-6 0,2 17 0,5 0 0,0 4 0,4 2 0,-4-8 0,1-7 0,-4-2 0,-1-14 0,-2-3 0,0-6 0,0 0 0,0 2 0,0 3 0,0 1 0,0 2 0,-1-4 0,1-2 0,-1-4 0,1-3 0,3-6 0,4-5 0,7-12 0,-7 9 0,0-3 0</inkml:trace>
  <inkml:trace contextRef="#ctx0" brushRef="#br0" timeOffset="40251">25793 8429 23457,'19'16'0,"0"2"551,2 0-551,-1 4 187,2-3-187,1 1 94,-2-1-94,0-1 286,-4-5-286,-6-2 0,-3-3 0,-4 1 0,-1 2 0,-1 0 0,-2 2 0,2 0 0,-2 1 0,0 1 0,-2 0 0,-1 4 0,-4 4 0,0 1 0,-6 4 0,0-2 0,-4 5 0,-3-1 0,-1-1 0,-1-1 0,2-6 0,1-2 0,3-4 0,-3-2 0,6-5 0,2-3 0,6-5 0,3-9 0,1-7 0,0-4 0,-1 6 0,2 4 0</inkml:trace>
  <inkml:trace contextRef="#ctx0" brushRef="#br0" timeOffset="41636">26634 7639 24575,'2'6'0,"-1"-1"0,0 1 0,0-1 0,0 2 0,1 0 0,-1 1 0,1 2 0,0 2 0,1 4 0,0 4 0,0 6 0,1 3 0,-2 1-3277,3-1 0,-1-3 3047,2 5 230,0 6 0,2 12 0,-4-22 0,-1 0 0,1 2 0,0 0 0,-1-3 0,0 0 0,1 2 0,-1-1 0,-1-1 0,1-1 0,-1 4 0,0 1 0,1-1 0,0 1 0,-1 1 0,0 0 0,0 1 0,1-1 0,-1 0 0,-1-1 1638,0-4 0,-1 0 0,-1 1 0,-1 0-1406,-2 16-232,0-15 0,0 0 0,0-1 0,1 1 0,-1 2 0,-1 1 0,2 2 0,1-2 0,-1-4 0,0-1 0,2 0 0,-1-1 0,-1 16 0,0-4 0,0-5 0,-1-3 0,1-5 0,-1-1 0,1 0 0,0-3 0,0 0 0,1 0 0,0-1 0,1-1 0,-1 1 0,2-4 0,-1 3 0,1-3 0,0 0 0,0-5 0,3-7 0,-3-2 0,2-4 0</inkml:trace>
  <inkml:trace contextRef="#ctx0" brushRef="#br0" timeOffset="42942">27401 8362 24575,'-2'17'0,"0"3"0,1 8 0,0 8 0,0 12 0,1-20 0,-1-1 0,1-1 0,0 0 0,-1 0 0,0-1 0,-1 18 0,-2 1 0,2-4 0,-2-3 0,2-4 0,-1-5 0,2-4 0,-1-2 0,2 0 0,-3 2 0,3 4 0,-3-5 0,3 1 0,0-11 0,0-3 0,3-13 0,3-9 0,1-3 0,1-4 0,-5 11 0,-2 2 0</inkml:trace>
  <inkml:trace contextRef="#ctx0" brushRef="#br0" timeOffset="43672">28015 8550 24575,'18'0'0,"24"2"0,-8-1 0,5 0-1093,-4 1 1,1 0 0,2 0 873,4 0 1,1-1 0,-1 0 218,1 0 0,0 1 0,-2-1 0,6 1 0,-4-2 609,-5 0 1,-5 0-610,-1 0 642,-11-1-642,-13 0 0,-5 1 0,-3-1 0</inkml:trace>
  <inkml:trace contextRef="#ctx0" brushRef="#br0" timeOffset="44415">28007 8965 24575,'17'0'0,"1"-2"0,9 3 0,11-2 0,11 4 0,-21-2 0,2-1 0,1 1 0,0 0 0,0-1 0,-1 0 0,-3-1 0,-1 0 0,15 0 0,-20-2 0,-5 1 0,-2-2 0,11 0 0,10 1 0,-5-1 0,-6 3 0,-15-1 0,-5 2 0</inkml:trace>
  <inkml:trace contextRef="#ctx0" brushRef="#br0" timeOffset="45652">29135 8347 24575,'21'9'0,"20"3"0,-15-6 0,2 1 0,9 1 0,1 1 0,-10-2 0,-2 1 0,1 0 0,-3 0 0,-1 5 0,-8-4 0,-11-1 0,-1 0 0,-2 10 0,0-1 0,-2 9 0,-3-4 0,-5 3 0,-4-2 0,-11 2 0,-3-2 0,-9 1 0,1-5 0,-2-2 0,1-4 0,7-4 0,8-2 0,10-5 0,8 0 0,11 0 0,14 4 0,25 6 0,-13-3 0,3 1-572,4 1 0,2 2 572,3 0 0,-1 2 0,-7-2 0,-1 1-12,-4 0 0,-1 0 12,12 9 0,-14-4 0,-11-4 0,-10-4 0,-4-2 1142,-4-1-1142,0-2 26,-3 4-26,-1 0 0,-6 6 0,-2 4 0,-9 8 0,-5 0 0,6-11 0,-3-1 0,-3 1 0,-3-1-321,-4 0 1,-2-2 320,-3 1 0,-1-2 0,-3-1 0,1-2 0,6-1 0,0-1 0,2-2 0,2 0 0,-13 1 0,14-3 0,7-2 0,10-2 0,6 0 641,0-3-641,-5-3 0,-8-6 0,-8-1 0,-8 5 0,15 3 0,1 5 0</inkml:trace>
  <inkml:trace contextRef="#ctx0" brushRef="#br0" timeOffset="51389">21620 9183 24575,'30'1'0,"2"-1"0,-2 2 0,3-1 0,9 2 0,4-2-1093,-7 1 1,2-1 0,1 1 672,2 0 1,1 0 0,0 1 419,0-2 0,-1 0 0,-1 0 104,-6 1 0,0 0 1,-3-1-105,8 0 0,-5 0 483,-9-1 0,-4 1-483,2 0 0,-14-1 0,-5 0 2296,9-3-2296,6 0 960,23-6-960,-17 6 0,0 0 0,2-1 0,-1 0-1639,-1 1 1,-2 0-1639,10-1 3047,-17 2 230,-9 0 0,-9 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7:45:58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3314 13069 24575,'-7'11'0,"-1"2"0,1 4 0,-1 0 0,-1 2 0,-7 12 0,-3 6 0,6-13 0,0 2 0,2-1 0,0 0 0,-9 20 0,6-6 0,4-6 0,4-8 0,1 0 0,4-9 0,-1-1 0,2-2 0,2 1 0,1 1 0,1 2 0,2 5 0,0-1 0,2 6 0,2 0 0,1-1 0,5 5 0,-1-3 0,4 1 0,-1-5 0,-3-8 0,-3-6 0,-6-5 0,-2-2 0,0-4 0,3-3 0,-2 2 0,1-2 0</inkml:trace>
  <inkml:trace contextRef="#ctx0" brushRef="#br0" timeOffset="1264">3558 13198 24575,'23'-2'0,"2"-1"0,2 2 0,-3 1 0,-7 0 0,-7 1 0,-3-1 0,-1 1 0,1 0 0,6 2 0,1 1 0,0 1 0,-2 0 0,-4 1 0,3 0 0,3 5 0,5 0 0,2 0 0,-4-4 0,-7-2 0,-4-1 0,-6 0 0,-2 4 0,-3 5 0,-3 3 0,-6 5 0,-7 5 0,-8 6 0,10-15 0,0 1 0,-18 15 0,-1-4 0,12-11 0,3-4 0,9-9 0,-1 0 0,-7-3 0,2 2 0,-4-1 0,9-1 0,3 1 0,5-1 0,3 0 0,3-1 0,11 3 0,22 3 0,-7-1 0,3 0 0,15 4 0,4-1-533,-14-3 0,1 0 0,0 0 533,0 0 0,1-1 0,1 0 0,3 0 0,1-2 0,-1 0 0,-2-1 0,-1-1 0,-1 0 0,13 1 0,-3-1 0,-9-1 0,-5 0 0,-5-1 0,-19-2 0,-7-4 0,0 3 0,0-1 0</inkml:trace>
  <inkml:trace contextRef="#ctx0" brushRef="#br0" timeOffset="2869">4528 13226 24575,'1'5'0,"-1"0"0,-4 3 0,-2 0 0,-6 5 0,-4-1 0,-4 4 0,-4-1 0,4-2 0,1-4 0,7-5 0,3-1 0,3-1 0,1 0 0,-2 0 0,-5 1 0,0 3 0,-6-1 0,2 4 0,-2-3 0,-1 4 0,5-4 0,4 0 0,4-3 0,4-1 0,1 1 0,1 0 0,-1 0 0,1 0 0,0 0 0,2-1 0,3 3 0,6 5 0,11 6 0,13 7 0,3 0 0,-14-12 0,1 0 0,17 7 0,-5-6 0,-14-3 0,-14-6 0,-6-7 0,-2-2 0,1-5 0,-1 0 0,1 0 0,0 2 0,0 3 0,-1 4 0</inkml:trace>
  <inkml:trace contextRef="#ctx0" brushRef="#br0" timeOffset="3690">4912 13281 24575,'-9'9'0,"-1"1"0,-9 5 0,-3 2 0,-3 2 0,-2 0 0,1-4 0,0-5 0,5-4 0,2-3 0,9-1 0,2-1 0,5 2 0,0 1 0,2 0 0,1 0 0,1-1 0,3 2 0,8 3 0,8 3 0,13 4 0,6 1 0,-1-4 0,4-1 0,-15-5 0,-2-1 0,-15-2 0,-4-1 0,-4-1 0,-1-2 0,0-3 0,0-3 0,1-4 0,0 4 0,0 0 0,-1 5 0</inkml:trace>
  <inkml:trace contextRef="#ctx0" brushRef="#br0" timeOffset="4253">5242 13250 24575,'3'25'0,"0"3"0,0 2 0,2 7 0,2 6 0,1-3 0,-1-8 0,-2-6 0,-3-10 0,0 1 0,-1-5 0,1-4 0,-1-3 0,-1-4 0,0 1 0</inkml:trace>
  <inkml:trace contextRef="#ctx0" brushRef="#br0" timeOffset="5007">5538 13123 24575,'36'13'0,"-2"2"0,1 5 0,-3 1 0,-4 4 0,-1 2 0,-6 0 0,-1 7 0,-4-2 0,-3 2 0,-6 1 0,-2-3 0,-4-2 0,-2-1 0,-2 0 0,-3 2 0,-5 1 0,-5-4 0,-4-4 0,-6-2 0,-8-2 0,-5-3 0,-8-1 0,3-7 0,7-5 0,10-4 0,13-1 0,5-2 0,3-3 0,2-1 0,0 0 0,2 2 0,2 2 0</inkml:trace>
  <inkml:trace contextRef="#ctx0" brushRef="#br0" timeOffset="6245">6132 12681 24575,'1'21'0,"-1"-5"0,2 16 0,-1-1 0,1 10 0,-2-15 0,1 1 0,0 4 0,1 2 0,0 1 0,1 0 0,0 0 0,1-1-240,2 4 0,-1 0 240,0-6 0,1 1 0,0 3 0,-1 0 0,-1-4 0,-1 1 0,1-1 0,-1 1 0,0 0 0,0-1 0,0-1 0,1 0 0,0-1 0,1 0 0,0-1 0,0 0 0,2 0 0,-1 0 0,0 2 0,-1 1 0,0-1 0,0-1 0,0 0 0,-1 0 0,1-1 0,-1-1 0,4 19 0,-4-20 0,1-1 0,1 24 0,3-2 0,-3-6 480,0-14-480,-4-6 0,-1-5 0,2 8 0,2 4 0,3 9 0,4 3 0,-3-1 0,0-2 0,-5-9 0,1-1 0,0-4 0,-3-3 0,1-5 0,-3-8 0,1-6 0,1-8 0,0-19 0,1 12 0,-1-10 0</inkml:trace>
  <inkml:trace contextRef="#ctx0" brushRef="#br0" timeOffset="8179">6694 13175 24575,'-1'49'0,"0"-3"0,4-9 0,3 1 0,2-3 0,0-2 0,4-6 0,-1-5 0,2-6 0,-5-6 0,-2-6 0,-4-3 0,2 1 0,2-1 0,4 2 0,6 3 0,6 2 0,8 0 0,0 0 0,4-5 0,-4 0 0,-6-3 0,-4-1 0,-9 0 0,-1-3 0,0-1 0,2-5 0,0-1 0,-1-7 0,-1-5 0,-4-1 0,-1 0 0,-5 5 0,-2 4 0,-1-1 0,-3 1 0,-4 0 0,-2 2 0,-4 0 0,-5-2 0,-3 1 0,-1 0 0,-9-4 0,5 4 0,-3-2 0,5 4 0,5 3 0,-1 1 0,4 1 0,6 3 0,7 2 0,4 2 0</inkml:trace>
  <inkml:trace contextRef="#ctx0" brushRef="#br0" timeOffset="8685">7027 13133 24575,'19'3'0,"12"1"0,17 1 0,-19-3 0,-1-1 0,0 1 0,-2-1 0,12-2 0,-13-1 0,-15 0 0,-5 2 0,-3 0 0,-2 1 0</inkml:trace>
  <inkml:trace contextRef="#ctx0" brushRef="#br0" timeOffset="9260">7163 13347 24575,'8'-2'0,"4"0"0,6 1 0,12 0 0,-4 2 0,3 1 0,6-1 0,1 0 0,-3 1 0,1-1 0,3 0 0,-3 0 0,2-1 0,-9 0 0,-16 0 0,-10-1 0,-1 0 0,0 0 0</inkml:trace>
  <inkml:trace contextRef="#ctx0" brushRef="#br0" timeOffset="10542">7231 13160 24575,'8'0'0,"3"0"0,4 1 0,1 1 0,0-1 0,0 1 0,-1-2 0,3 1 0,1-2 0,-4 0 0,-5 0 0,-5-1 0,-2 2 0,3 0 0,2 0 0,2-1 0,-3 1 0,-2-1 0,1 2 0,2-1 0,6 1 0,-2-1 0,1-1 0,1 1 0,3-1 0,2 0 0,-4 1 0,-5 0 0,-6 0 0,-4 0 0</inkml:trace>
  <inkml:trace contextRef="#ctx0" brushRef="#br0" timeOffset="11352">7751 12861 24575,'-5'33'0,"-1"5"0,3 2 0,0 8 0,4-23 0,-1 0 0,0 1 0,0 1 0,1 1 0,0 0 0,2 20 0,0-21 0,1-1 0,8 20 0,2 0 0,1-8 0,-4-12 0,-4-10 0,-3-9 0,-2-4 0,-1-1 0,5-1 0,4 1 0,5-1 0,3 1 0,8 0 0,1 2 0,11 2 0,4 6 0,-13-5 0,1 0 0,1 1 0,0 1 0,-3-2 0,-2-1 0,12 2 0,-26-6 0,-6-2 0,-5-2 0,-1 0 0,0-4 0,-3-5 0,-2-3 0,1 4 0,0 3 0</inkml:trace>
  <inkml:trace contextRef="#ctx0" brushRef="#br0" timeOffset="12251">7970 12894 24575,'-4'17'0,"0"3"0,0 3 0,1 6 0,0 9 0,1-14 0,0 2 0,1 2 0,0 1 0,0 8 0,1 1-728,0 4 0,0 1 728,3-9 0,0 0 0,0 1 0,-1 3 0,1 1 0,0-1 0,2 0 0,0 0 0,0 0 0,0 0 0,-1 1 0,1-2 0,1 10 0,0-2-143,-1-4 1,1-3 142,-2-9 0,0-2 0,3 13 0,-4-9 0,-1-11 0,-1-7 1434,-1-3-1434,0 1 307,0 1-307,0-3 0,0-2 0,0-10 0,0-7 0,-1-4 0,0 3 0,0 5 0</inkml:trace>
  <inkml:trace contextRef="#ctx0" brushRef="#br0" timeOffset="18857">12235 14088 24575,'12'-3'0,"-5"1"0,0 2 0,2 1 0,10 0 0,18 7 0,11 2 0,-18-2 0,0 0 0,-4-1 0,-1-1 0,18 5 0,-15-4 0,-10-3 0,-10-2 0,-4 3 0,-4 1 0,-3 5 0,0 1 0,-8 6 0,-2 1 0,-9 6 0,-11 5 0,16-12 0,-2-1 0,-4 2 0,-2-1 0,3 2 0,-1-2 0,2-3 0,0-1 0,-19 12 0,16-11 0,6-5 0,14-6 0,12-3 0,16 0 0,20 1 0,-10 0 0,2 0-1639,1 1 1,2 0-1,7 1 1,-1 0 1523,-13 0 0,-1 0 115,-5-1 0,-2-1 0,-4-1 0,-16-6 0,-6-2 0,1 1 0,0 2 0</inkml:trace>
  <inkml:trace contextRef="#ctx0" brushRef="#br0" timeOffset="19666">13210 14132 24575,'-16'9'0,"-8"2"0,-14 2 0,-10 2 0,22-8 0,0 0 0,1-1 0,1 1 0,-4 1 0,0 0 0,-19 6 0,3 1 0,12-2 0,13-1 0,6-2 0,4-3 0,6-3 0,1-2 0,1 0 0,1 0 0,3 1 0,15 8 0,6 2 0,-2-1 0,2 2 0,-1-1 0,-1 0 0,6 3 0,0 1 0,-1 0 0,0 0 0,0-2 0,0 0 0,-2-1 0,-2-1 0,20 7 0,-16-7 0,-10-6 0,-10-5 0,-6-5 0,-1-1 0,1-1 0,-1 1 0,0 1 0,0 0 0,0 0 0,2-4 0,-1 3 0,1-1 0</inkml:trace>
  <inkml:trace contextRef="#ctx0" brushRef="#br0" timeOffset="20407">13729 14161 24575,'-5'5'0,"-2"1"0,-10 0 0,-6 3 0,-21 3 0,14-4 0,-2 1-307,-1 0 1,-1 1 306,-4 1 0,1 1 0,9-3 0,2 0 151,-15 8-151,16-7 0,11-4 0,7-3 0,5-1 0,4 3 462,17 9-462,19 11 0,-8-7 0,3 1-350,2 1 0,1 1 350,-2-1 0,-1 0 0,-5-4 0,-2 0 0,9 8 0,-10-8 0,-12-5 0,-6-5 0,-4-3 0,-2-3 700,3-4-700,1 0 0,3-5 0,-4 5 0,0 0 0</inkml:trace>
  <inkml:trace contextRef="#ctx0" brushRef="#br0" timeOffset="20914">13980 14249 24575,'-4'19'0,"1"5"0,0 10 0,0 13 0,2-21 0,1 0 0,-1 9 0,2 1-733,0 4 0,0 0 733,2 6 0,0 0 0,0-2 0,-1-1 178,1-6 0,-1-3-178,-1 10 0,0-22 0,2-19 0,-1-17 0,1-10 1110,-5-5-1110,-4 2 0,2 12 0,-1 5 0</inkml:trace>
  <inkml:trace contextRef="#ctx0" brushRef="#br0" timeOffset="23839">12213 14006 24575,'-18'9'0,"-10"7"0,1 1 0,-7 5 0,15-6 0,0 3 0,4-2 0,1 5 0,3-4 0,1 4 0,2-2 0,2-2 0,1 4 0,1-3 0,-2 1 0,2 5 0,-2 0 0,2 11 0,-1 2 0,4 5 0,4 7 0,5-1 0,-3-23 0,2 1 0,6 20 0,0-4 0,-2-5 0,-1-8 0,1-2 0,-3-9 0,-1-6 0,-3-9 0,6-10 0,10-9 0,2 4 0,2 0 0,3-2 0,1 1 0,12-3 0,-12 6 0</inkml:trace>
  <inkml:trace contextRef="#ctx0" brushRef="#br0" timeOffset="24998">14277 14297 24575,'12'17'0,"1"8"0,7 1 0,0 15 0,1-1 0,-11-15 0,-1 1 0,1 0 0,-2 0 0,2 21 0,-6-6 0,-11-5 0,-5-8 0,-10 0 0,-3-1 0,-7-2 0,0 3 0,4-8 0,9-2 0,7-7 0,6-4 0,3-4 0,1-1 0,1-1 0</inkml:trace>
  <inkml:trace contextRef="#ctx0" brushRef="#br0" timeOffset="26012">14935 14224 24575,'-2'12'0,"1"3"0,-3 13 0,1 10 0,2-9 0,0 2 0,1 3 0,-1 3-832,1 6 1,1 2 831,-1 2 0,1 2 0,0-14 0,-1 2 0,1-1 0,0-3 0,-1 0 0,1 1-391,1 8 0,0 2 0,0-2 391,0 5 0,1 1 0,0-6 0,1 3 0,1-3 0,0-6 0,2-3 0,-1 2 0,1 2 0,0 0 0,0 0-213,3 10 1,0-2 212,-4-12 0,-1-3 0,0 14 0,-4-25 1129,-2-10-1129,0-7 1638,1-12-1638,2-3 494,1-15-494,3 0 0,-3 8 0,1 6 0</inkml:trace>
  <inkml:trace contextRef="#ctx0" brushRef="#br0" timeOffset="35303">15459 14407 24575,'-5'17'0,"0"2"0,1 6 0,1 4 0,0 10 0,2 3 0,0 5 0,3-1 0,2 0 0,1-2 0,0-7 0,3-5 0,-4-12 0,1-7 0,-3-7 0,-1-6 0,3-4 0,3-5 0,-3 4 0,2-2 0</inkml:trace>
  <inkml:trace contextRef="#ctx0" brushRef="#br0" timeOffset="36046">15896 14476 24575,'17'-4'0,"13"0"0,13 1 0,-15 2 0,0-1 0,2 1 0,-1 1 0,2-1 0,-1 1 0,-4 0 0,-1 0 0,17 0 0,-23 0 0,-9 1 0,-8-1 0,-2 1 0,1-1 0</inkml:trace>
  <inkml:trace contextRef="#ctx0" brushRef="#br0" timeOffset="36608">15802 14688 24575,'6'0'0,"6"-2"0,11 1 0,20-2 0,-12 1 0,2 1-550,7-2 1,1 1 549,0 0 0,-1 1 0,-4-1 0,-2 0 269,13 3-269,-20-1 0,-17 1 0,-6-1 0</inkml:trace>
  <inkml:trace contextRef="#ctx0" brushRef="#br0" timeOffset="37564">17009 13849 24575,'0'23'0,"2"4"0,0 7 0,6 8 0,0 4 0,-2-21 0,1 1 0,-3 0 0,0-1 0,4 24 0,1-7 0,0-2 0,8 0 0,9 1 0,-10-19 0,2 0 0,3-1 0,1-2 0,15 14 0,-4-8 0,-17-9 0,-3-2 0,-8-3 0,-2-1 0,-1 4 0,-3 3 0,-3 3 0,-5 5 0,-4-2 0,-12 1 0,-3-4 0,-9-5 0,1-5 0,-5-7 0,2-7 0,0-4 0,-4-9 0,4-1 0,16 7 0,0-1 0,-19-11 0,3-1 0,10 3 0,9 2 0,6 0 0,7 10 0,2 0 0</inkml:trace>
  <inkml:trace contextRef="#ctx0" brushRef="#br0" timeOffset="38218">16981 13944 24575,'4'-2'0,"1"1"0,-2-1 0,5 0 0,4-2 0,9 0 0,9 1 0,6 0 0,4 1 0,1 1 0,-10 2 0,-8 0 0,-11 0 0,14-2 0,5 2 0,6 1-1093,0-1 1,4 2 0,2 0 1084,-1 1 0,3 1 1,0 0-1,0 0 8,-2-1 0,0 1 0,-1 0 0,-1 0 0,4 1 0,-1 0 0,-5 0 0,-1-1 0,-7-2 0,-12-1 0,-14-1 0</inkml:trace>
  <inkml:trace contextRef="#ctx0" brushRef="#br0" timeOffset="69898">18506 14419 24575,'-8'17'0,"-1"-1"0,1 5 0,-2 2 0,1 1 0,1 2 0,2-3 0,2-3 0,2-3 0,1 0 0,1-2 0,-1 2 0,0 2 0,0-1 0,1 0 0,1 0 0,0 0 0,2 5 0,1-1 0,2 1 0,1 1 0,1-2 0,-1 1 0,0-2 0,1-4 0,-1-4 0,2 0 0,-2-5 0,-2-3 0,-2-3 0,0-2 0,7-2 0,3-4 0,-4 3 0,-1-2 0</inkml:trace>
  <inkml:trace contextRef="#ctx0" brushRef="#br0" timeOffset="71675">18824 14382 24575,'24'0'0,"10"4"0,9 0 0,0 4 0,-18-2 0,-10-3 0,-10-2 0,-3 0 0,3 3 0,4 3 0,2 3 0,1-1 0,-3 1 0,0-1 0,-3 1 0,2 1 0,-3-4 0,-2-2 0,-2-3 0,-4 2 0,-3 2 0,-4 3 0,-2 1 0,-1 0 0,0 2 0,-1-2 0,1 1 0,-1-3 0,-2 1 0,0-2 0,-2 3 0,2-2 0,3 0 0,5-3 0,5-2 0,3-1 0,3 2 0,6 3 0,6 5 0,3 1 0,1 4 0,2-2 0,3 6 0,-3-5 0,-5-3 0,-10-7 0,-7-1 0,-1 2 0,-3 4 0,-1 3 0,-3 2 0,-3 1 0,-2 2 0,-2 0 0,3-2 0,0-3 0,3-5 0,-3-1 0,1-5 0,-1-2 0,-3-3 0,-1-3 0,2-1 0,2-1 0,6 3 0,6 2 0,3 1 0,0-1 0,0 2 0,-1 0 0</inkml:trace>
  <inkml:trace contextRef="#ctx0" brushRef="#br0" timeOffset="72463">19530 14518 24575,'-8'12'0,"-1"-1"0,-4 0 0,-2-1 0,-6 0 0,3 0 0,0-2 0,3 0 0,4-4 0,-2 2 0,3-2 0,3-1 0,3 1 0,3-3 0,0 2 0,3 4 0,2 4 0,9 9 0,7 1 0,14 6 0,6-1 0,4-3 0,-4-5 0,-14-6 0,-9-6 0,-12-5 0,-1-6 0,0-6 0,4-2 0,7-4 0,-7 8 0,2 0 0</inkml:trace>
  <inkml:trace contextRef="#ctx0" brushRef="#br0" timeOffset="73126">19980 14523 24575,'-11'12'0,"-2"1"0,0-4 0,-7 5 0,2-1 0,-5 0 0,3 0 0,2-4 0,1 0 0,8-4 0,3 0 0,5-2 0,2 0 0,8 5 0,11 8 0,15 10 0,-12-11 0,2 0 0,-3 0 0,1-1 0,0-1 0,0-1 0,15 4 0,-6-3 0,-7-7 0,-13-5 0,-8-3 0,-4-4 0,1-4 0,0 0 0,1 3 0,-2 2 0</inkml:trace>
  <inkml:trace contextRef="#ctx0" brushRef="#br0" timeOffset="73576">20327 14497 24575,'4'11'0,"0"3"0,1 5 0,1 10 0,4 9 0,-3-12 0,0 1 0,1 0 0,0 0 0,2 6 0,1 0 0,-3-5 0,1 0 0,-1 0 0,-1-1 0,3 17 0,-3-9 0,-5-12 0,2-11 0,0-19 0,-2-10 0,0 4 0,-2 0 0</inkml:trace>
  <inkml:trace contextRef="#ctx0" brushRef="#br0" timeOffset="74285">20908 14484 24575,'36'24'0,"0"4"0,-3 1 0,-7-1 0,-13-6 0,-4 5 0,-6 7 0,-1 15 0,-5 0 0,-1-18 0,-1 1 0,-1-3 0,0 1 0,-2 0 0,1 0 0,-1-2 0,-1 0 0,1-3 0,-1-1 0,-10 19 0,-5-6 0,-1-8 0,-3-7 0,3-10 0,3-5 0,5-5 0,4-3 0,2-3 0,6-2 0,0-6 0,4 6 0,1 0 0</inkml:trace>
  <inkml:trace contextRef="#ctx0" brushRef="#br0" timeOffset="75490">21458 13835 24575,'0'14'0,"1"10"0,2 17 0,0-12 0,0 1 0,1 4 0,0 1-753,1 9 1,2 0 752,0 0 0,1 0 0,0 3 0,0 1 0,3-1 0,1 0 0,-5-15 0,1 1 0,0-1 0,1 2 0,0-1 0,1 0 0,-1 0 0,0 0 0,0 1-452,1 2 1,-1 1 0,0-1 451,0-1 0,0 0 0,-1 0 0,1 1 0,-1 1 0,0-1 0,-1-1 0,0 0 0,1-1-413,3 13 0,-1-1 413,-2-4 0,0-1 0,-1-7 0,0-1 0,0-2 0,-2-1 0,2 19 494,-4-23 1,1-1-495,1 23 1736,0-5-1736,1-10 960,-2-8-960,-1-13 0,-1-4 0,-1-4 0,-1-1 0,0 2 0,0 3 0,2 1 0,-2-1 0,0-2 0,0-5 0,3-11 0,-3-8 0,1-18 0,-1 17 0,-1-2 0</inkml:trace>
  <inkml:trace contextRef="#ctx0" brushRef="#br0" timeOffset="76737">21775 14586 24575,'0'10'0,"2"3"0,1 8 0,1 1 0,1 4 0,1-2 0,0 0 0,1 3 0,0-3 0,1 1 0,6 4 0,9 7 0,-7-17 0,1 0 0,2 1 0,0 0 0,15 8 0,-8-11 0,-9-9 0,-6-6 0,-2-1 0,0-3 0,1-3 0,2-6 0,-3-3 0,-1-6 0,-1 1 0,-5-9 0,0 2 0,-2-4 0,0 4 0,0 6 0,0 4 0,-1 4 0,-1-2 0,-2 1 0,-1-2 0,-2 0 0,-1 1 0,-2 1 0,-2 0 0,-1 0 0,-2-1 0,0 2 0,-6-1 0,-6 2 0,-4 1 0,2 3 0,9 4 0,7 3 0,8 0 0,2 1 0,3 0 0,0-1 0</inkml:trace>
  <inkml:trace contextRef="#ctx0" brushRef="#br0" timeOffset="77516">22374 14522 24575,'24'-1'0,"2"-2"0,7 2 0,-5-3 0,-5 2 0,-2-1 0,-3 3 0,-3-1 0,-6 2 0,-3 0 0,-4 0 0,-1 0 0,-2 1 0,1-1 0,-1 0 0</inkml:trace>
  <inkml:trace contextRef="#ctx0" brushRef="#br0" timeOffset="78190">22427 14821 24575,'16'0'0,"4"-1"0,13-2 0,5 0 0,4-1 0,-7 1 0,-3 2 0,-12-1 0,-7 1 0,-6-3 0,-5 0 0,-1 1 0,1 0 0</inkml:trace>
  <inkml:trace contextRef="#ctx0" brushRef="#br0" timeOffset="79707">22775 14179 24575,'-9'42'0,"6"-10"0,-1-1 0,0 0 0,3 10 0,1 5 0,1-9 0,2 3 0,0-3 0,3 2 0,4 3 0,2-1 0,-4-16 0,0-1 0,8 20 0,-1 2 0,0-9 0,-2-6 0,0-4 0,1-4 0,3 0 0,3 1 0,8 1 0,1-3 0,-2-6 0,-5-6 0,-7-5 0,1-4 0,0-4 0,5-1 0,-3-1 0,3-3 0,-6 0 0,1-4 0,-3-3 0,-2-5 0,-3-3 0,-1 0 0,-5 0 0,-4 4 0,-3 3 0,-5-1 0,-3 4 0,-4-1 0,1 4 0,0 4 0,6 3 0,1 3 0,2 1 0,0 2 0,-2 2 0,-3 0 0,-1 1 0,-3 0 0,3 0 0,0-1 0,7-3 0,3 0 0,1-2 0</inkml:trace>
  <inkml:trace contextRef="#ctx0" brushRef="#br0" timeOffset="81485">25007 14225 24575,'-23'17'0,"0"0"0,0 0 0,1 0 0,-10 11 0,12-11 0,-2 2 0,-8 6 0,-3 2-1036,-2 2 1,0 0 1035,-1-1 0,1-1 0,7-2 0,2-2 666,-4 5-666,11-2 342,11-8-342,4 2 0,2-4 0,1 0 1063,2-3-1063,0-1 0,2 0 0,-1-2 0,1-1 0,1-1 0,-1-2 0,4 6 0,0-3 0,3 4 0,0-4 0,-3-2 0,-1-3 0,-5-3 0</inkml:trace>
  <inkml:trace contextRef="#ctx0" brushRef="#br0" timeOffset="82757">24549 14725 24575,'3'9'0,"1"1"0,0-2 0,4 6 0,1 4 0,6 6 0,2 5 0,-1-3 0,0-4 0,-5-5 0,1-2 0,-2-4 0,0-1 0,-2-4 0,-2-2 0,3 1 0,-3 0 0,1 0 0,1 1 0,2 2 0,6 1 0,6 3 0,2-1 0,-3 0 0,-1-3 0,-5-1 0,1-1 0,0-1 0,-3-1 0,0-1 0,-5-2 0,-3 1 0,0-1 0,-3 1 0,1-1 0,1-2 0,0-2 0,-2 0 0,0 0 0</inkml:trace>
  <inkml:trace contextRef="#ctx0" brushRef="#br0" timeOffset="84669">25441 14413 24575,'15'2'0,"13"-1"0,10 2 0,9 0 0,-1 1 0,-3-2 0,-9 0 0,-7-1 0,-12 0 0,-10 3 0,-4 4 0,-3 6 0,-3 6 0,-7 2 0,-4 1 0,-12-1 0,-1-4 0,-15-1 0,7-6 0,-2-3 0,13-4 0,9-1 0,6-2 0,6 0 0,2 0 0,2 0 0,5 2 0,6 3 0,8 2 0,5 2 0,1 1 0,-1-1 0,-5-2 0,-5-2 0,-5-1 0,-1 1 0,2 4 0,2 2 0,0 2 0,-2-2 0,-3-1 0,-4-4 0,-2 0 0,-2-1 0,-1-2 0,-2 3 0,-1-1 0,-2 0 0,-9 0 0,-9-2 0,2 0 0,-2-1 0,1 0 0,-1 0 0,-6 1 0,1 0 0,-14 2 0,9-2 0,17-1 0,9-6 0,8-2 0,2-2 0,-1 2 0,1 3 0</inkml:trace>
  <inkml:trace contextRef="#ctx0" brushRef="#br0" timeOffset="85985">26382 14486 24575,'-7'6'0,"-3"2"0,-16-1 0,-10 3 0,11-4 0,-2 0 0,0 0 0,-1-1 0,-1 0 0,-1 1 0,0-1 0,0-1 0,-2 1 0,1 0 0,1-1 0,1-1 0,-18 3 0,18-4 0,16-1 0,8-1 0,2 2 0,-3-1 0,0 2 0,1-2 0,2 1 0,2-2 0,1 2 0,1 1 0,5 3 0,4 4 0,9 4 0,8 3 0,4-1 0,8 1 0,0-4 0,0-4 0,-10-3 0,-12-2 0,-11-4 0,-4 0 0,0 1 0,0-1 0,0 0 0</inkml:trace>
  <inkml:trace contextRef="#ctx0" brushRef="#br0" timeOffset="87280">26919 14542 24575,'-19'7'0,"-2"0"0,-8 0 0,-3-2 0,5-1 0,4-2 0,11-1 0,2 1 0,3 1 0,-4 1 0,0 2 0,0-2 0,4 0 0,-5-1 0,3 1 0,-9 1 0,1-1 0,-1-1 0,3 0 0,4-2 0,2 0 0,1 1 0,-5 0 0,-3 1 0,-7 1 0,-4 0 0,3 0 0,4-1 0,7-1 0,6 0 0,4-1 0,2 0 0,1 0 0,1 2 0,5 2 0,5 6 0,16 3 0,6 4 0,-8-7 0,1-1 0,-1 0 0,0 0 0,-1-2 0,0 0 0,10 2 0,-15-3 0,-12-5 0,0 5 0,3 3 0,4 5 0,1-2 0,-4-4 0,-5-5 0,-4-3 0,-1-2 0,0-4 0,0-3 0,1 2 0,-1 0 0,0 5 0</inkml:trace>
  <inkml:trace contextRef="#ctx0" brushRef="#br0" timeOffset="88010">27164 14362 24575,'3'19'0,"0"3"0,2 2 0,-1 9 0,0 1 0,1 12 0,-3-21 0,0 1 0,1 1 0,-1 0 0,0 0 0,0 0 0,0 21 0,-1-2 0,0-9 0,-1-4 0,1-9 0,-1-9 0,0-7 0,0-4 0,0-5 0,0-3 0,1-5 0,-1 4 0,1-1 0</inkml:trace>
  <inkml:trace contextRef="#ctx0" brushRef="#br0" timeOffset="88713">27479 14342 24575,'24'14'0,"4"2"0,9 3 0,5 0 0,2 3 0,-2 1 0,-3 7 0,-9-1 0,-1 5 0,-9-3 0,-4-3 0,-6-2 0,-4 0 0,-3-3 0,-2 2 0,-4-1 0,-2 0 0,-4-1 0,-5 0 0,-1-3 0,-15 4 0,-5-3 0,10-8 0,-2 0 0,0 0 0,-1-2 0,1 0 0,1-1 0,1-1 0,2-1 0,-15 6 0,12-4 0,6-2 0,13-4 0,2-2 0,3-3 0,3 2 0,-1-3 0</inkml:trace>
  <inkml:trace contextRef="#ctx0" brushRef="#br0" timeOffset="89619">27972 13929 24575,'5'10'0,"1"3"0,3 8 0,1 5 0,4 16 0,-7-19 0,0 2 0,2 8 0,0 2-555,-1 4 0,0 1 555,0 4 0,0 2 0,-3-13 0,0 1 0,1 1 0,-1 0 0,-1 0 0,1-1 0,2 13 0,1 0 0,-3-11 0,0 0 0,1-1 0,0 9 0,0 0 0,-1-11 0,0 1 0,-1-1 0,0 9 0,-1-2-54,0-5 1,-1-2 53,-1-4 0,-1-2 0,-1 14 0,-1-1 0,-3-3 0,-6 7 1103,-4 3-1103,-2-2 114,1-1-114,6-16 0,4-9 0,4-20 0,0-11 0,0-12 0,1 8 0,0 1 0</inkml:trace>
  <inkml:trace contextRef="#ctx0" brushRef="#br0" timeOffset="90374">28619 14482 24575,'3'15'0,"0"1"0,0-1 0,1 5 0,0 4 0,1 4 0,-1 9 0,3 9 0,-4-16 0,0 2-560,4 9 1,-1 1 559,-2 4 0,-2-1 0,2-1 0,0-2 0,-4-9 0,0-3 0,-1 8 0,0-23 0,1-11 0,0-22 0,-2 4 1119,0-16-1119,-1 12 0,0 6 0,2 5 0</inkml:trace>
  <inkml:trace contextRef="#ctx0" brushRef="#br0" timeOffset="91014">28914 14662 24575,'19'-2'0,"9"1"0,-4 1 0,3 0 0,5-1 0,2 0-1639,-1 1 1,1-1-1,1 0 1,0 0-1,-8 0 1,-3 1 2966,10-1-1328,-14 1 429,-18 6 1,-2-4 0,-2 4 0</inkml:trace>
  <inkml:trace contextRef="#ctx0" brushRef="#br0" timeOffset="91531">28839 15031 24575,'16'1'0,"11"1"0,12 2 0,-11-3 0,2-1 0,1 2 0,2-1 0,1-1 0,1 0 0,-4 0 0,0-1 0,-4 0 0,0 0 0,19-2 0,-17 0 0,-10 1 0,-13 1 0,-5 0 0,-1 1 0</inkml:trace>
  <inkml:trace contextRef="#ctx0" brushRef="#br0" timeOffset="92431">29670 14214 22054,'43'11'0,"0"-1"0,0 0 0,-5-2 0,-2-1 0,1 0 0,0 0 0,1 1 0,-1-1-625,-2-1 1,1 0-1,-1-1 625,0-1 0,0 0 0,-1 0 0,9 2 0,-2-1 674,-9-3 1,-6 0-675,-8 0 716,-15 0-716,-3 6 606,-1 6-606,-1 13 1724,-5 10-1724,2-11 0,-1 2 0,-2 5 0,0 2-618,0 2 1,0 2 617,2-6 0,0 1 0,1 1-757,0 2 1,1 1 0,1 2 756,-1 6 0,1 3 0,1-1 0,0-1 0,1 1 0,0-1 0,0-1 0,1 0 0,1-1-319,0-7 1,0-1-1,0-2 319,1 10 0,0-5 0,0-10 0,1-5 0,0 5 1028,-2-20-1028,0-4 2279,-1-4-2279,0 4 0,0-4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97282-5867-504D-BB18-73024F51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55D61-29F9-9446-A78C-258E58E32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16BBF-6DE0-E248-87C3-4EED96B0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38402-9E4B-5343-9D3D-15D9FA58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77B35-8AF9-3C44-B86D-E9C916C1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27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CFCA-5A75-5E45-AE77-ADE3F94A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5F4592-F530-DA42-BA95-6841DE8EE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8A496-AF97-A947-AF6D-82EB31DE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E53DB-BEE9-1848-8C83-420D052B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73FC2-BC97-934A-BEF6-0E7A7BC1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82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0322B9-A226-B440-89FB-09AAD3F75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CBDF63-AFAE-DC4D-BA7B-85E9B69C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2E42E-BA98-A54F-8D6C-28D63757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83B0F-F52C-9849-8C0E-E7E2DD50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31EF5-60D1-6344-9D22-C9388967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70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7C35D-D340-7B4C-A566-2C2C556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66D2A-AD55-9440-84DA-78F68AB7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9D395-4812-4440-A7D9-A4BA05AD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FF803-C3E4-0740-B48F-9E14E883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0CADF-62B6-1E46-9E0F-DCA98784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5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7B9E-CB30-9F42-8562-501B11F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A2241-BFB4-7F44-AF98-116E1B378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7C4D3-A939-7F43-8B1D-7AEF9DF7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3A5F8-959B-BB49-A9A5-0222174B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E3013-FB8D-CE44-A2C2-E58535CE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48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3E73F-8EDD-3546-91AA-34EAEA3E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0026A-8A9C-0648-B76C-2B4DE54A1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E5E7CB-C27C-FE4B-8902-4C106F553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FFFCE-636E-F94A-8E13-B5B24A80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A8434-BB2F-7945-AEE2-C198509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52697-A406-884A-BBA2-0E4EB2C0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66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03D47-F875-8E44-ACB4-95407109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DA2EB-7FA9-D840-B30A-CEB9239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63C8C-AA4F-9D47-9084-519302F3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D7A4FF-459D-F542-B7FD-BCD297771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868105-EAF6-A745-A7F1-E294CDFC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448E2-C6D9-7E4B-8226-DA134E25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15BEE8-B80B-044F-AF25-69FC84F2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BCA7-AD2E-D247-B6BE-23BCF954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8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CA49E-60A5-6642-AC6E-AAEB26F3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15311C-E656-C346-B412-A262F933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36A4-D385-D344-AC9E-399A3A53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A5F7A0-63E1-CC42-B516-6D7DBB9E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51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37EFD-D444-CC44-AD67-38A728A0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1DD155-D928-CE47-B5B5-11146460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249AB-76E6-8142-9051-D4D6262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04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CE13D-56B6-6345-A748-A96ECB44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B1C09-F4F2-BB47-A39D-FFE71183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F2C33-30B2-0F45-A34E-C4ED2F403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8A01D-7911-D34C-B726-BCC4F82C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C196F-357E-E042-AEDB-8BF01DED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80EC2-990D-7E4A-9B2B-49043A98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70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54926-A2AC-544E-BB0A-2EDCA5D6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83972B-97EB-D541-8A7A-8FC49C6CD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5ABAC-4381-7742-852A-DEE9A4754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72569-BFE3-C14F-9B11-132F7A7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1C6C4-4D70-B64B-BADE-42D30D38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54B49-C544-8840-822C-5D280D1D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4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E1C4F3-05F5-6F48-87CF-7033A11F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891A3-C40B-BB4F-A667-C2B1192BA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8A73E-79F2-4040-99C6-09CB058D9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5518-D719-A74A-B4DD-180C3E8B5F1C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8BD77-68D1-1F4E-8E17-100902A60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40A0B-8BEE-FD40-A14B-047479FE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4D97-0B24-0C4A-BCB7-DDCEB6820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4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8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17D102-A087-2943-88CD-C490FBA7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67" y="815998"/>
            <a:ext cx="7549464" cy="49715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20CB283-3529-AF4C-9AB6-FD6F03111235}"/>
                  </a:ext>
                </a:extLst>
              </p14:cNvPr>
              <p14:cNvContentPartPr/>
              <p14:nvPr/>
            </p14:nvContentPartPr>
            <p14:xfrm>
              <a:off x="5673240" y="572760"/>
              <a:ext cx="1294920" cy="1287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20CB283-3529-AF4C-9AB6-FD6F031112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3880" y="563400"/>
                <a:ext cx="1313640" cy="13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4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17D102-A087-2943-88CD-C490FBA7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67" y="815998"/>
            <a:ext cx="7549464" cy="49715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20CB283-3529-AF4C-9AB6-FD6F03111235}"/>
                  </a:ext>
                </a:extLst>
              </p14:cNvPr>
              <p14:cNvContentPartPr/>
              <p14:nvPr/>
            </p14:nvContentPartPr>
            <p14:xfrm>
              <a:off x="5673240" y="572760"/>
              <a:ext cx="1294920" cy="1287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20CB283-3529-AF4C-9AB6-FD6F031112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3880" y="563400"/>
                <a:ext cx="1313640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A5EF079-4CDD-E142-9BF2-570C4CDB0E37}"/>
                  </a:ext>
                </a:extLst>
              </p14:cNvPr>
              <p14:cNvContentPartPr/>
              <p14:nvPr/>
            </p14:nvContentPartPr>
            <p14:xfrm>
              <a:off x="1737000" y="2750040"/>
              <a:ext cx="8978400" cy="713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A5EF079-4CDD-E142-9BF2-570C4CDB0E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7640" y="2740680"/>
                <a:ext cx="8997120" cy="7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02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17D102-A087-2943-88CD-C490FBA7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67" y="815998"/>
            <a:ext cx="7549464" cy="49715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20CB283-3529-AF4C-9AB6-FD6F03111235}"/>
                  </a:ext>
                </a:extLst>
              </p14:cNvPr>
              <p14:cNvContentPartPr/>
              <p14:nvPr/>
            </p14:nvContentPartPr>
            <p14:xfrm>
              <a:off x="5673240" y="572760"/>
              <a:ext cx="1294920" cy="1287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20CB283-3529-AF4C-9AB6-FD6F031112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3880" y="563400"/>
                <a:ext cx="1313640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A5EF079-4CDD-E142-9BF2-570C4CDB0E37}"/>
                  </a:ext>
                </a:extLst>
              </p14:cNvPr>
              <p14:cNvContentPartPr/>
              <p14:nvPr/>
            </p14:nvContentPartPr>
            <p14:xfrm>
              <a:off x="1737000" y="2750040"/>
              <a:ext cx="8978400" cy="713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A5EF079-4CDD-E142-9BF2-570C4CDB0E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7640" y="2740680"/>
                <a:ext cx="899712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CD59F13-3EBE-3A45-B84E-6F37B3EB5BFF}"/>
                  </a:ext>
                </a:extLst>
              </p14:cNvPr>
              <p14:cNvContentPartPr/>
              <p14:nvPr/>
            </p14:nvContentPartPr>
            <p14:xfrm>
              <a:off x="1128240" y="4565160"/>
              <a:ext cx="9814320" cy="11044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CD59F13-3EBE-3A45-B84E-6F37B3EB5B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8880" y="4555800"/>
                <a:ext cx="9833040" cy="11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3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17D102-A087-2943-88CD-C490FBA7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67" y="815998"/>
            <a:ext cx="7549464" cy="49715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20CB283-3529-AF4C-9AB6-FD6F03111235}"/>
                  </a:ext>
                </a:extLst>
              </p14:cNvPr>
              <p14:cNvContentPartPr/>
              <p14:nvPr/>
            </p14:nvContentPartPr>
            <p14:xfrm>
              <a:off x="5673240" y="572760"/>
              <a:ext cx="1294920" cy="1287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20CB283-3529-AF4C-9AB6-FD6F031112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3880" y="563400"/>
                <a:ext cx="1313640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A5EF079-4CDD-E142-9BF2-570C4CDB0E37}"/>
                  </a:ext>
                </a:extLst>
              </p14:cNvPr>
              <p14:cNvContentPartPr/>
              <p14:nvPr/>
            </p14:nvContentPartPr>
            <p14:xfrm>
              <a:off x="1737000" y="2750040"/>
              <a:ext cx="8978400" cy="713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A5EF079-4CDD-E142-9BF2-570C4CDB0E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7640" y="2740680"/>
                <a:ext cx="899712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CD59F13-3EBE-3A45-B84E-6F37B3EB5BFF}"/>
                  </a:ext>
                </a:extLst>
              </p14:cNvPr>
              <p14:cNvContentPartPr/>
              <p14:nvPr/>
            </p14:nvContentPartPr>
            <p14:xfrm>
              <a:off x="1128240" y="4565160"/>
              <a:ext cx="9814320" cy="11044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CD59F13-3EBE-3A45-B84E-6F37B3EB5B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8880" y="4555800"/>
                <a:ext cx="9833040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82C5C88-D5DC-DA45-9FD1-4806992F0781}"/>
                  </a:ext>
                </a:extLst>
              </p14:cNvPr>
              <p14:cNvContentPartPr/>
              <p14:nvPr/>
            </p14:nvContentPartPr>
            <p14:xfrm>
              <a:off x="1793160" y="6008040"/>
              <a:ext cx="5283360" cy="508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82C5C88-D5DC-DA45-9FD1-4806992F07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800" y="5998680"/>
                <a:ext cx="5302080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57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Alton</dc:creator>
  <cp:lastModifiedBy>z Alton</cp:lastModifiedBy>
  <cp:revision>1</cp:revision>
  <dcterms:created xsi:type="dcterms:W3CDTF">2021-07-27T07:39:50Z</dcterms:created>
  <dcterms:modified xsi:type="dcterms:W3CDTF">2021-07-27T07:49:11Z</dcterms:modified>
</cp:coreProperties>
</file>