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6928"/>
  </p:normalViewPr>
  <p:slideViewPr>
    <p:cSldViewPr snapToGrid="0" snapToObjects="1">
      <p:cViewPr>
        <p:scale>
          <a:sx n="100" d="100"/>
          <a:sy n="100" d="100"/>
        </p:scale>
        <p:origin x="65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C411F-7C25-3A4E-86E7-A2101B7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C2764D-1786-474A-81C8-7C532327C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043E2-1040-2B4F-B904-A3560A17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0E32-4364-C84F-84F0-7D66525E01DE}" type="datetimeFigureOut">
              <a:rPr kumimoji="1" lang="zh-CN" altLang="en-US" smtClean="0"/>
              <a:t>2021/7/28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6CE37-B107-7748-86F8-E9938FCD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2BCA5-7488-FA47-AF72-1A8A2B72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EE2D-52A3-DA45-B703-CFD5EAA7F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18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D1DE2-2B62-974E-8F32-5CD6D405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C4B03-5776-FB4C-9494-58D17CF05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58C33-6D47-814D-A7B5-C402264A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0E32-4364-C84F-84F0-7D66525E01DE}" type="datetimeFigureOut">
              <a:rPr kumimoji="1" lang="zh-CN" altLang="en-US" smtClean="0"/>
              <a:t>2021/7/28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F698D-AD3A-0945-BD89-E7C62B19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BA911-4F39-5B45-9BCC-897801CD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EE2D-52A3-DA45-B703-CFD5EAA7F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22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B50397-DAF5-184F-B598-DBF189E8F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8DFBCB-D2CD-B245-A9FD-89B86F450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4BBF-37F1-0142-9131-5D91196D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0E32-4364-C84F-84F0-7D66525E01DE}" type="datetimeFigureOut">
              <a:rPr kumimoji="1" lang="zh-CN" altLang="en-US" smtClean="0"/>
              <a:t>2021/7/28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F9518-F950-E042-871D-D222DCD3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09476-F053-C848-A6BF-A986A23D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EE2D-52A3-DA45-B703-CFD5EAA7F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4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8D4A3-A9BC-9E4C-8386-846755AC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1B9F9-6F20-234F-9C41-44E92492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F1214-7491-B84B-88D8-C37EA93A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0E32-4364-C84F-84F0-7D66525E01DE}" type="datetimeFigureOut">
              <a:rPr kumimoji="1" lang="zh-CN" altLang="en-US" smtClean="0"/>
              <a:t>2021/7/28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64332-6EFA-624E-A428-72BC99DF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D2CCD-432F-3042-A141-F167028A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EE2D-52A3-DA45-B703-CFD5EAA7F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01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131BA-BCF2-4C49-B144-452CC71B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973E6-E217-D447-BB12-3185BDA6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BC02E-F965-3645-9EC9-455C91F8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0E32-4364-C84F-84F0-7D66525E01DE}" type="datetimeFigureOut">
              <a:rPr kumimoji="1" lang="zh-CN" altLang="en-US" smtClean="0"/>
              <a:t>2021/7/28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D32AE-A00C-8343-A158-A5A3C502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372C1-609B-2B4C-AF3D-B52836F6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EE2D-52A3-DA45-B703-CFD5EAA7F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81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BFFD5-584F-B247-9442-4B81114F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8E797-A9B4-D94D-9D92-6121994CB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EC426-9FD0-3945-A98E-9E32CE2B2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2B1F8-A05F-274D-A17C-2B6A44E3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0E32-4364-C84F-84F0-7D66525E01DE}" type="datetimeFigureOut">
              <a:rPr kumimoji="1" lang="zh-CN" altLang="en-US" smtClean="0"/>
              <a:t>2021/7/28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13209-4D98-3A4F-B470-FB28223D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A82DC-5CEF-0744-A516-F88C5CAA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EE2D-52A3-DA45-B703-CFD5EAA7F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94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53F1C-EE08-8943-A27D-615C167F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EA366-0BBD-6841-800A-9430B28A0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9ED061-C9F8-354E-8E0E-E4F975E21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DDFAB4-654F-EC4F-93DD-C4CD68AC9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57EEA2-E896-EA4A-8415-554C3008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6C10BD-EA7E-E940-A576-34C9E25F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0E32-4364-C84F-84F0-7D66525E01DE}" type="datetimeFigureOut">
              <a:rPr kumimoji="1" lang="zh-CN" altLang="en-US" smtClean="0"/>
              <a:t>2021/7/28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B67607-66EB-364C-A381-1A187771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2C7B75-CEFA-8841-8A3E-DDBA1322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EE2D-52A3-DA45-B703-CFD5EAA7F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5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C1200-56E0-A945-8C9D-E746DAAC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9C5C7D-38AD-174D-BEEC-1C93AE6F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0E32-4364-C84F-84F0-7D66525E01DE}" type="datetimeFigureOut">
              <a:rPr kumimoji="1" lang="zh-CN" altLang="en-US" smtClean="0"/>
              <a:t>2021/7/28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A0C669-5264-4844-A243-3456118D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177F6B-83B1-334A-83D4-FAE2AE6B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EE2D-52A3-DA45-B703-CFD5EAA7F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73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D5125-4066-6F49-AA24-B3D1B8BF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0E32-4364-C84F-84F0-7D66525E01DE}" type="datetimeFigureOut">
              <a:rPr kumimoji="1" lang="zh-CN" altLang="en-US" smtClean="0"/>
              <a:t>2021/7/28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03EA2-BCB3-D24D-BF3E-A39118E3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B6A9E6-CCD7-D944-AAD6-843D4072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EE2D-52A3-DA45-B703-CFD5EAA7F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3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3FEE-D76F-714A-BDF2-373F5EEA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23A66-3736-6140-85AC-B5F27C4E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0C8C3-4D2C-5B4D-AD34-02978B53E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C69D0-D23A-1D41-8166-9CC4AF7A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0E32-4364-C84F-84F0-7D66525E01DE}" type="datetimeFigureOut">
              <a:rPr kumimoji="1" lang="zh-CN" altLang="en-US" smtClean="0"/>
              <a:t>2021/7/28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F908E-DE00-4545-9F19-0F497403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17711-1BB8-8D49-A4D5-71696F74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EE2D-52A3-DA45-B703-CFD5EAA7F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78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868D-FCAF-4A4A-AC68-7554BE8D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1C3CD7-C956-D34F-BC20-5179DCE72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F38C5-8C50-F54C-B218-AC5EE1A79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26279-8A87-1C47-867E-35714B1C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0E32-4364-C84F-84F0-7D66525E01DE}" type="datetimeFigureOut">
              <a:rPr kumimoji="1" lang="zh-CN" altLang="en-US" smtClean="0"/>
              <a:t>2021/7/28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19E27E-E32E-AA47-BD7A-7CCF99AD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D915E-A328-EF47-A838-C674227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EE2D-52A3-DA45-B703-CFD5EAA7F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5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428B34-9577-2E49-ABBD-B4F1ED0F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A72B7-7B2C-5146-9908-A3A32B2C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5FF4F-2932-974E-B7AD-C38BDE486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0E32-4364-C84F-84F0-7D66525E01DE}" type="datetimeFigureOut">
              <a:rPr kumimoji="1" lang="zh-CN" altLang="en-US" smtClean="0"/>
              <a:t>2021/7/28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DB850-F97E-FC4B-BBCF-0F347F7B7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A4455-9F49-984F-A65F-98B22E94F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EE2D-52A3-DA45-B703-CFD5EAA7F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27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7E81F704-F0DF-4445-A1A8-8452354B8C8A}"/>
              </a:ext>
            </a:extLst>
          </p:cNvPr>
          <p:cNvSpPr/>
          <p:nvPr/>
        </p:nvSpPr>
        <p:spPr>
          <a:xfrm>
            <a:off x="1428968" y="2680993"/>
            <a:ext cx="1649268" cy="1496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FE25AF-02B2-EA44-BFA7-46A00138A0D2}"/>
              </a:ext>
            </a:extLst>
          </p:cNvPr>
          <p:cNvSpPr txBox="1"/>
          <p:nvPr/>
        </p:nvSpPr>
        <p:spPr>
          <a:xfrm>
            <a:off x="1225768" y="764466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示例  </a:t>
            </a:r>
            <a:r>
              <a:rPr kumimoji="1" lang="en-US" altLang="zh-CN" sz="2400" i="1" dirty="0" err="1">
                <a:latin typeface="Cavolini" panose="03000502040302020204" pitchFamily="66" charset="0"/>
                <a:cs typeface="Cavolini" panose="03000502040302020204" pitchFamily="66" charset="0"/>
              </a:rPr>
              <a:t>nums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[3,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1,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4,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2]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A042DF-DA1B-CF49-94A9-9C32E2BAD8C3}"/>
              </a:ext>
            </a:extLst>
          </p:cNvPr>
          <p:cNvSpPr/>
          <p:nvPr/>
        </p:nvSpPr>
        <p:spPr>
          <a:xfrm>
            <a:off x="3397468" y="2680993"/>
            <a:ext cx="1649268" cy="1496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65C6DF-3548-F54D-BB17-7F3EAF528302}"/>
              </a:ext>
            </a:extLst>
          </p:cNvPr>
          <p:cNvSpPr/>
          <p:nvPr/>
        </p:nvSpPr>
        <p:spPr>
          <a:xfrm>
            <a:off x="5365968" y="2680993"/>
            <a:ext cx="1649268" cy="14960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824331-904B-EB49-B563-08644FA80806}"/>
              </a:ext>
            </a:extLst>
          </p:cNvPr>
          <p:cNvSpPr/>
          <p:nvPr/>
        </p:nvSpPr>
        <p:spPr>
          <a:xfrm>
            <a:off x="7334468" y="2680993"/>
            <a:ext cx="1649268" cy="14960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63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7E81F704-F0DF-4445-A1A8-8452354B8C8A}"/>
              </a:ext>
            </a:extLst>
          </p:cNvPr>
          <p:cNvSpPr/>
          <p:nvPr/>
        </p:nvSpPr>
        <p:spPr>
          <a:xfrm>
            <a:off x="1428968" y="2680993"/>
            <a:ext cx="1649268" cy="1496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FE25AF-02B2-EA44-BFA7-46A00138A0D2}"/>
              </a:ext>
            </a:extLst>
          </p:cNvPr>
          <p:cNvSpPr txBox="1"/>
          <p:nvPr/>
        </p:nvSpPr>
        <p:spPr>
          <a:xfrm>
            <a:off x="1225768" y="764466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示例  </a:t>
            </a:r>
            <a:r>
              <a:rPr kumimoji="1" lang="en-US" altLang="zh-CN" sz="2400" i="1" dirty="0" err="1">
                <a:latin typeface="Cavolini" panose="03000502040302020204" pitchFamily="66" charset="0"/>
                <a:cs typeface="Cavolini" panose="03000502040302020204" pitchFamily="66" charset="0"/>
              </a:rPr>
              <a:t>nums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[3,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1,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4,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2]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A042DF-DA1B-CF49-94A9-9C32E2BAD8C3}"/>
              </a:ext>
            </a:extLst>
          </p:cNvPr>
          <p:cNvSpPr/>
          <p:nvPr/>
        </p:nvSpPr>
        <p:spPr>
          <a:xfrm>
            <a:off x="3397468" y="2680993"/>
            <a:ext cx="1649268" cy="1496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65C6DF-3548-F54D-BB17-7F3EAF528302}"/>
              </a:ext>
            </a:extLst>
          </p:cNvPr>
          <p:cNvSpPr/>
          <p:nvPr/>
        </p:nvSpPr>
        <p:spPr>
          <a:xfrm>
            <a:off x="5365968" y="2680993"/>
            <a:ext cx="1649268" cy="14960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824331-904B-EB49-B563-08644FA80806}"/>
              </a:ext>
            </a:extLst>
          </p:cNvPr>
          <p:cNvSpPr/>
          <p:nvPr/>
        </p:nvSpPr>
        <p:spPr>
          <a:xfrm>
            <a:off x="7334468" y="2680993"/>
            <a:ext cx="1649268" cy="14960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01B489-776D-6746-B6DD-5A9A360CE54C}"/>
              </a:ext>
            </a:extLst>
          </p:cNvPr>
          <p:cNvSpPr txBox="1"/>
          <p:nvPr/>
        </p:nvSpPr>
        <p:spPr>
          <a:xfrm>
            <a:off x="1638300" y="199390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left</a:t>
            </a:r>
            <a:endParaRPr kumimoji="1" lang="zh-CN" alt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E6C70-1661-B847-9D31-F26778087E4C}"/>
              </a:ext>
            </a:extLst>
          </p:cNvPr>
          <p:cNvSpPr txBox="1"/>
          <p:nvPr/>
        </p:nvSpPr>
        <p:spPr>
          <a:xfrm>
            <a:off x="7649988" y="1892300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right</a:t>
            </a:r>
            <a:endParaRPr kumimoji="1" lang="zh-CN" alt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BF0F1-B904-0945-9CE6-3AC2499F4702}"/>
              </a:ext>
            </a:extLst>
          </p:cNvPr>
          <p:cNvSpPr txBox="1"/>
          <p:nvPr/>
        </p:nvSpPr>
        <p:spPr>
          <a:xfrm>
            <a:off x="2253602" y="4800600"/>
            <a:ext cx="3112366" cy="110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Left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: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3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奇数</a:t>
            </a:r>
            <a:endParaRPr kumimoji="1" lang="en-US" altLang="zh-CN" sz="22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Right: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2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偶数</a:t>
            </a:r>
            <a:endParaRPr kumimoji="1" lang="en-US" altLang="zh-CN" sz="22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符合交换规则</a:t>
            </a:r>
          </a:p>
        </p:txBody>
      </p:sp>
    </p:spTree>
    <p:extLst>
      <p:ext uri="{BB962C8B-B14F-4D97-AF65-F5344CB8AC3E}">
        <p14:creationId xmlns:p14="http://schemas.microsoft.com/office/powerpoint/2010/main" val="157823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7E81F704-F0DF-4445-A1A8-8452354B8C8A}"/>
              </a:ext>
            </a:extLst>
          </p:cNvPr>
          <p:cNvSpPr/>
          <p:nvPr/>
        </p:nvSpPr>
        <p:spPr>
          <a:xfrm>
            <a:off x="7334468" y="2680993"/>
            <a:ext cx="1649268" cy="1496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FE25AF-02B2-EA44-BFA7-46A00138A0D2}"/>
              </a:ext>
            </a:extLst>
          </p:cNvPr>
          <p:cNvSpPr txBox="1"/>
          <p:nvPr/>
        </p:nvSpPr>
        <p:spPr>
          <a:xfrm>
            <a:off x="1225768" y="764466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示例  </a:t>
            </a:r>
            <a:r>
              <a:rPr kumimoji="1" lang="en-US" altLang="zh-CN" sz="2400" i="1" dirty="0" err="1">
                <a:latin typeface="Cavolini" panose="03000502040302020204" pitchFamily="66" charset="0"/>
                <a:cs typeface="Cavolini" panose="03000502040302020204" pitchFamily="66" charset="0"/>
              </a:rPr>
              <a:t>nums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[3,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1,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4,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2]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A042DF-DA1B-CF49-94A9-9C32E2BAD8C3}"/>
              </a:ext>
            </a:extLst>
          </p:cNvPr>
          <p:cNvSpPr/>
          <p:nvPr/>
        </p:nvSpPr>
        <p:spPr>
          <a:xfrm>
            <a:off x="3397468" y="2680993"/>
            <a:ext cx="1649268" cy="1496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65C6DF-3548-F54D-BB17-7F3EAF528302}"/>
              </a:ext>
            </a:extLst>
          </p:cNvPr>
          <p:cNvSpPr/>
          <p:nvPr/>
        </p:nvSpPr>
        <p:spPr>
          <a:xfrm>
            <a:off x="5365968" y="2680993"/>
            <a:ext cx="1649268" cy="14960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824331-904B-EB49-B563-08644FA80806}"/>
              </a:ext>
            </a:extLst>
          </p:cNvPr>
          <p:cNvSpPr/>
          <p:nvPr/>
        </p:nvSpPr>
        <p:spPr>
          <a:xfrm>
            <a:off x="1204959" y="2680993"/>
            <a:ext cx="1649268" cy="14960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01B489-776D-6746-B6DD-5A9A360CE54C}"/>
              </a:ext>
            </a:extLst>
          </p:cNvPr>
          <p:cNvSpPr txBox="1"/>
          <p:nvPr/>
        </p:nvSpPr>
        <p:spPr>
          <a:xfrm>
            <a:off x="1638300" y="199390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left</a:t>
            </a:r>
            <a:endParaRPr kumimoji="1" lang="zh-CN" alt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E6C70-1661-B847-9D31-F26778087E4C}"/>
              </a:ext>
            </a:extLst>
          </p:cNvPr>
          <p:cNvSpPr txBox="1"/>
          <p:nvPr/>
        </p:nvSpPr>
        <p:spPr>
          <a:xfrm>
            <a:off x="7649988" y="1892300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right</a:t>
            </a:r>
            <a:endParaRPr kumimoji="1" lang="zh-CN" alt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BF0F1-B904-0945-9CE6-3AC2499F4702}"/>
              </a:ext>
            </a:extLst>
          </p:cNvPr>
          <p:cNvSpPr txBox="1"/>
          <p:nvPr/>
        </p:nvSpPr>
        <p:spPr>
          <a:xfrm>
            <a:off x="2253602" y="4800600"/>
            <a:ext cx="3112366" cy="110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Left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: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3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奇数</a:t>
            </a:r>
            <a:endParaRPr kumimoji="1" lang="en-US" altLang="zh-CN" sz="22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Right: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2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偶数</a:t>
            </a:r>
            <a:endParaRPr kumimoji="1" lang="en-US" altLang="zh-CN" sz="22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符合交换规则</a:t>
            </a:r>
          </a:p>
        </p:txBody>
      </p:sp>
    </p:spTree>
    <p:extLst>
      <p:ext uri="{BB962C8B-B14F-4D97-AF65-F5344CB8AC3E}">
        <p14:creationId xmlns:p14="http://schemas.microsoft.com/office/powerpoint/2010/main" val="93159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7E81F704-F0DF-4445-A1A8-8452354B8C8A}"/>
              </a:ext>
            </a:extLst>
          </p:cNvPr>
          <p:cNvSpPr/>
          <p:nvPr/>
        </p:nvSpPr>
        <p:spPr>
          <a:xfrm>
            <a:off x="7334468" y="2680993"/>
            <a:ext cx="1649268" cy="1496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FE25AF-02B2-EA44-BFA7-46A00138A0D2}"/>
              </a:ext>
            </a:extLst>
          </p:cNvPr>
          <p:cNvSpPr txBox="1"/>
          <p:nvPr/>
        </p:nvSpPr>
        <p:spPr>
          <a:xfrm>
            <a:off x="1225768" y="764466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示例  </a:t>
            </a:r>
            <a:r>
              <a:rPr kumimoji="1" lang="en-US" altLang="zh-CN" sz="2400" i="1" dirty="0" err="1">
                <a:latin typeface="Cavolini" panose="03000502040302020204" pitchFamily="66" charset="0"/>
                <a:cs typeface="Cavolini" panose="03000502040302020204" pitchFamily="66" charset="0"/>
              </a:rPr>
              <a:t>nums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[3,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1,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4,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2]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A042DF-DA1B-CF49-94A9-9C32E2BAD8C3}"/>
              </a:ext>
            </a:extLst>
          </p:cNvPr>
          <p:cNvSpPr/>
          <p:nvPr/>
        </p:nvSpPr>
        <p:spPr>
          <a:xfrm>
            <a:off x="3397468" y="2680993"/>
            <a:ext cx="1649268" cy="1496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65C6DF-3548-F54D-BB17-7F3EAF528302}"/>
              </a:ext>
            </a:extLst>
          </p:cNvPr>
          <p:cNvSpPr/>
          <p:nvPr/>
        </p:nvSpPr>
        <p:spPr>
          <a:xfrm>
            <a:off x="5365968" y="2680993"/>
            <a:ext cx="1649268" cy="14960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824331-904B-EB49-B563-08644FA80806}"/>
              </a:ext>
            </a:extLst>
          </p:cNvPr>
          <p:cNvSpPr/>
          <p:nvPr/>
        </p:nvSpPr>
        <p:spPr>
          <a:xfrm>
            <a:off x="1204959" y="2680993"/>
            <a:ext cx="1649268" cy="14960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01B489-776D-6746-B6DD-5A9A360CE54C}"/>
              </a:ext>
            </a:extLst>
          </p:cNvPr>
          <p:cNvSpPr txBox="1"/>
          <p:nvPr/>
        </p:nvSpPr>
        <p:spPr>
          <a:xfrm>
            <a:off x="3809785" y="1907531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left</a:t>
            </a:r>
            <a:endParaRPr kumimoji="1" lang="zh-CN" alt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E6C70-1661-B847-9D31-F26778087E4C}"/>
              </a:ext>
            </a:extLst>
          </p:cNvPr>
          <p:cNvSpPr txBox="1"/>
          <p:nvPr/>
        </p:nvSpPr>
        <p:spPr>
          <a:xfrm>
            <a:off x="5681488" y="1907530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right</a:t>
            </a:r>
            <a:endParaRPr kumimoji="1" lang="zh-CN" alt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BF0F1-B904-0945-9CE6-3AC2499F4702}"/>
              </a:ext>
            </a:extLst>
          </p:cNvPr>
          <p:cNvSpPr txBox="1"/>
          <p:nvPr/>
        </p:nvSpPr>
        <p:spPr>
          <a:xfrm>
            <a:off x="2253602" y="4800600"/>
            <a:ext cx="3112366" cy="110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Left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: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3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奇数</a:t>
            </a:r>
            <a:endParaRPr kumimoji="1" lang="en-US" altLang="zh-CN" sz="22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Right: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2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偶数</a:t>
            </a:r>
            <a:endParaRPr kumimoji="1" lang="en-US" altLang="zh-CN" sz="22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符合交换规则</a:t>
            </a:r>
          </a:p>
        </p:txBody>
      </p:sp>
    </p:spTree>
    <p:extLst>
      <p:ext uri="{BB962C8B-B14F-4D97-AF65-F5344CB8AC3E}">
        <p14:creationId xmlns:p14="http://schemas.microsoft.com/office/powerpoint/2010/main" val="284069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7E81F704-F0DF-4445-A1A8-8452354B8C8A}"/>
              </a:ext>
            </a:extLst>
          </p:cNvPr>
          <p:cNvSpPr/>
          <p:nvPr/>
        </p:nvSpPr>
        <p:spPr>
          <a:xfrm>
            <a:off x="7334468" y="2680993"/>
            <a:ext cx="1649268" cy="1496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FE25AF-02B2-EA44-BFA7-46A00138A0D2}"/>
              </a:ext>
            </a:extLst>
          </p:cNvPr>
          <p:cNvSpPr txBox="1"/>
          <p:nvPr/>
        </p:nvSpPr>
        <p:spPr>
          <a:xfrm>
            <a:off x="1225768" y="764466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示例  </a:t>
            </a:r>
            <a:r>
              <a:rPr kumimoji="1" lang="en-US" altLang="zh-CN" sz="2400" i="1" dirty="0" err="1">
                <a:latin typeface="Cavolini" panose="03000502040302020204" pitchFamily="66" charset="0"/>
                <a:cs typeface="Cavolini" panose="03000502040302020204" pitchFamily="66" charset="0"/>
              </a:rPr>
              <a:t>nums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[3,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1,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4,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2]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A042DF-DA1B-CF49-94A9-9C32E2BAD8C3}"/>
              </a:ext>
            </a:extLst>
          </p:cNvPr>
          <p:cNvSpPr/>
          <p:nvPr/>
        </p:nvSpPr>
        <p:spPr>
          <a:xfrm>
            <a:off x="5355456" y="2680993"/>
            <a:ext cx="1649268" cy="1496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65C6DF-3548-F54D-BB17-7F3EAF528302}"/>
              </a:ext>
            </a:extLst>
          </p:cNvPr>
          <p:cNvSpPr/>
          <p:nvPr/>
        </p:nvSpPr>
        <p:spPr>
          <a:xfrm>
            <a:off x="3376444" y="2680993"/>
            <a:ext cx="1649268" cy="14960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824331-904B-EB49-B563-08644FA80806}"/>
              </a:ext>
            </a:extLst>
          </p:cNvPr>
          <p:cNvSpPr/>
          <p:nvPr/>
        </p:nvSpPr>
        <p:spPr>
          <a:xfrm>
            <a:off x="1204959" y="2680993"/>
            <a:ext cx="1649268" cy="14960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01B489-776D-6746-B6DD-5A9A360CE54C}"/>
              </a:ext>
            </a:extLst>
          </p:cNvPr>
          <p:cNvSpPr txBox="1"/>
          <p:nvPr/>
        </p:nvSpPr>
        <p:spPr>
          <a:xfrm>
            <a:off x="3809785" y="1907531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left</a:t>
            </a:r>
            <a:endParaRPr kumimoji="1" lang="zh-CN" alt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E6C70-1661-B847-9D31-F26778087E4C}"/>
              </a:ext>
            </a:extLst>
          </p:cNvPr>
          <p:cNvSpPr txBox="1"/>
          <p:nvPr/>
        </p:nvSpPr>
        <p:spPr>
          <a:xfrm>
            <a:off x="5681488" y="1907530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right</a:t>
            </a:r>
            <a:endParaRPr kumimoji="1" lang="zh-CN" alt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BF0F1-B904-0945-9CE6-3AC2499F4702}"/>
              </a:ext>
            </a:extLst>
          </p:cNvPr>
          <p:cNvSpPr txBox="1"/>
          <p:nvPr/>
        </p:nvSpPr>
        <p:spPr>
          <a:xfrm>
            <a:off x="2253602" y="4800600"/>
            <a:ext cx="3112366" cy="110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Left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: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3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奇数</a:t>
            </a:r>
            <a:endParaRPr kumimoji="1" lang="en-US" altLang="zh-CN" sz="22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Right: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2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偶数</a:t>
            </a:r>
            <a:endParaRPr kumimoji="1" lang="en-US" altLang="zh-CN" sz="22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符合交换规则</a:t>
            </a:r>
          </a:p>
        </p:txBody>
      </p:sp>
    </p:spTree>
    <p:extLst>
      <p:ext uri="{BB962C8B-B14F-4D97-AF65-F5344CB8AC3E}">
        <p14:creationId xmlns:p14="http://schemas.microsoft.com/office/powerpoint/2010/main" val="2349620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7E81F704-F0DF-4445-A1A8-8452354B8C8A}"/>
              </a:ext>
            </a:extLst>
          </p:cNvPr>
          <p:cNvSpPr/>
          <p:nvPr/>
        </p:nvSpPr>
        <p:spPr>
          <a:xfrm>
            <a:off x="7334468" y="2680993"/>
            <a:ext cx="1649268" cy="1496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FE25AF-02B2-EA44-BFA7-46A00138A0D2}"/>
              </a:ext>
            </a:extLst>
          </p:cNvPr>
          <p:cNvSpPr txBox="1"/>
          <p:nvPr/>
        </p:nvSpPr>
        <p:spPr>
          <a:xfrm>
            <a:off x="1225768" y="764466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示例  </a:t>
            </a:r>
            <a:r>
              <a:rPr kumimoji="1" lang="en-US" altLang="zh-CN" sz="2400" i="1" dirty="0" err="1">
                <a:latin typeface="Cavolini" panose="03000502040302020204" pitchFamily="66" charset="0"/>
                <a:cs typeface="Cavolini" panose="03000502040302020204" pitchFamily="66" charset="0"/>
              </a:rPr>
              <a:t>nums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: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[3,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1,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4,</a:t>
            </a:r>
            <a:r>
              <a:rPr kumimoji="1" lang="zh-CN" altLang="en-US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2]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A042DF-DA1B-CF49-94A9-9C32E2BAD8C3}"/>
              </a:ext>
            </a:extLst>
          </p:cNvPr>
          <p:cNvSpPr/>
          <p:nvPr/>
        </p:nvSpPr>
        <p:spPr>
          <a:xfrm>
            <a:off x="5355456" y="2680993"/>
            <a:ext cx="1649268" cy="1496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65C6DF-3548-F54D-BB17-7F3EAF528302}"/>
              </a:ext>
            </a:extLst>
          </p:cNvPr>
          <p:cNvSpPr/>
          <p:nvPr/>
        </p:nvSpPr>
        <p:spPr>
          <a:xfrm>
            <a:off x="3376444" y="2680993"/>
            <a:ext cx="1649268" cy="14960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824331-904B-EB49-B563-08644FA80806}"/>
              </a:ext>
            </a:extLst>
          </p:cNvPr>
          <p:cNvSpPr/>
          <p:nvPr/>
        </p:nvSpPr>
        <p:spPr>
          <a:xfrm>
            <a:off x="1204959" y="2680993"/>
            <a:ext cx="1649268" cy="14960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kumimoji="1" lang="zh-CN" altLang="en-US" sz="2400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01B489-776D-6746-B6DD-5A9A360CE54C}"/>
              </a:ext>
            </a:extLst>
          </p:cNvPr>
          <p:cNvSpPr txBox="1"/>
          <p:nvPr/>
        </p:nvSpPr>
        <p:spPr>
          <a:xfrm>
            <a:off x="3809785" y="1907531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left</a:t>
            </a:r>
            <a:endParaRPr kumimoji="1" lang="zh-CN" alt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E6C70-1661-B847-9D31-F26778087E4C}"/>
              </a:ext>
            </a:extLst>
          </p:cNvPr>
          <p:cNvSpPr txBox="1"/>
          <p:nvPr/>
        </p:nvSpPr>
        <p:spPr>
          <a:xfrm>
            <a:off x="5681488" y="1907530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volini" panose="03000502040302020204" pitchFamily="66" charset="0"/>
                <a:cs typeface="Cavolini" panose="03000502040302020204" pitchFamily="66" charset="0"/>
              </a:rPr>
              <a:t>right</a:t>
            </a:r>
            <a:endParaRPr kumimoji="1" lang="zh-CN" alt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BF0F1-B904-0945-9CE6-3AC2499F4702}"/>
              </a:ext>
            </a:extLst>
          </p:cNvPr>
          <p:cNvSpPr txBox="1"/>
          <p:nvPr/>
        </p:nvSpPr>
        <p:spPr>
          <a:xfrm>
            <a:off x="2253602" y="4800600"/>
            <a:ext cx="3112366" cy="110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Left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: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3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奇数</a:t>
            </a:r>
            <a:endParaRPr kumimoji="1" lang="en-US" altLang="zh-CN" sz="22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Right: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kumimoji="1" lang="en-US" altLang="zh-CN" sz="2200" dirty="0">
                <a:latin typeface="STXinwei" panose="02010800040101010101" pitchFamily="2" charset="-122"/>
                <a:ea typeface="STXinwei" panose="02010800040101010101" pitchFamily="2" charset="-122"/>
              </a:rPr>
              <a:t>2</a:t>
            </a:r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 偶数</a:t>
            </a:r>
            <a:endParaRPr kumimoji="1" lang="en-US" altLang="zh-CN" sz="22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zh-CN" altLang="en-US" sz="2200" dirty="0">
                <a:latin typeface="STXinwei" panose="02010800040101010101" pitchFamily="2" charset="-122"/>
                <a:ea typeface="STXinwei" panose="02010800040101010101" pitchFamily="2" charset="-122"/>
              </a:rPr>
              <a:t>符合交换规则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000A33-2E68-DD4D-B32E-E93BA1AE0402}"/>
              </a:ext>
            </a:extLst>
          </p:cNvPr>
          <p:cNvSpPr/>
          <p:nvPr/>
        </p:nvSpPr>
        <p:spPr>
          <a:xfrm>
            <a:off x="4201078" y="50298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i="1" dirty="0">
                <a:latin typeface="Cavolini" panose="03000502040302020204" pitchFamily="66" charset="0"/>
                <a:cs typeface="Cavolini" panose="03000502040302020204" pitchFamily="66" charset="0"/>
              </a:rPr>
              <a:t>left</a:t>
            </a:r>
            <a:r>
              <a:rPr kumimoji="1" lang="zh-CN" altLang="en-US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i="1" dirty="0">
                <a:latin typeface="Cavolini" panose="03000502040302020204" pitchFamily="66" charset="0"/>
                <a:cs typeface="Cavolini" panose="03000502040302020204" pitchFamily="66" charset="0"/>
              </a:rPr>
              <a:t>&lt;</a:t>
            </a:r>
            <a:r>
              <a:rPr kumimoji="1" lang="zh-CN" altLang="en-US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i="1" dirty="0">
                <a:latin typeface="Cavolini" panose="03000502040302020204" pitchFamily="66" charset="0"/>
                <a:cs typeface="Cavolini" panose="03000502040302020204" pitchFamily="66" charset="0"/>
              </a:rPr>
              <a:t>right,</a:t>
            </a:r>
            <a:r>
              <a:rPr kumimoji="1" lang="zh-CN" altLang="en-US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i="1" dirty="0">
                <a:latin typeface="Cavolini" panose="03000502040302020204" pitchFamily="66" charset="0"/>
                <a:cs typeface="Cavolini" panose="03000502040302020204" pitchFamily="66" charset="0"/>
              </a:rPr>
              <a:t>left</a:t>
            </a:r>
            <a:r>
              <a:rPr kumimoji="1" lang="zh-CN" altLang="en-US" i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kumimoji="1" lang="en-US" altLang="zh-CN" i="1" dirty="0">
                <a:latin typeface="Cavolini" panose="03000502040302020204" pitchFamily="66" charset="0"/>
                <a:cs typeface="Cavolini" panose="03000502040302020204" pitchFamily="66" charset="0"/>
              </a:rPr>
              <a:t>odd</a:t>
            </a:r>
            <a:r>
              <a:rPr kumimoji="1" lang="zh-CN" altLang="en-US" i="1" dirty="0">
                <a:latin typeface="Cavolini" panose="03000502040302020204" pitchFamily="66" charset="0"/>
                <a:cs typeface="Cavolini" panose="03000502040302020204" pitchFamily="66" charset="0"/>
              </a:rPr>
              <a:t> 位置， </a:t>
            </a:r>
            <a:r>
              <a:rPr kumimoji="1" lang="en-US" altLang="zh-CN" i="1" dirty="0">
                <a:latin typeface="Cavolini" panose="03000502040302020204" pitchFamily="66" charset="0"/>
                <a:cs typeface="Cavolini" panose="03000502040302020204" pitchFamily="66" charset="0"/>
              </a:rPr>
              <a:t>right</a:t>
            </a:r>
            <a:r>
              <a:rPr kumimoji="1" lang="zh-CN" altLang="en-US" i="1" dirty="0">
                <a:latin typeface="Cavolini" panose="03000502040302020204" pitchFamily="66" charset="0"/>
                <a:cs typeface="Cavolini" panose="03000502040302020204" pitchFamily="66" charset="0"/>
              </a:rPr>
              <a:t> 偶数位置</a:t>
            </a:r>
            <a:endParaRPr kumimoji="1" lang="en-US" altLang="zh-CN" i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kumimoji="1" lang="zh-CN" altLang="en-US" i="1" dirty="0">
                <a:latin typeface="Cavolini" panose="03000502040302020204" pitchFamily="66" charset="0"/>
                <a:cs typeface="Cavolini" panose="03000502040302020204" pitchFamily="66" charset="0"/>
              </a:rPr>
              <a:t>交换后，偶数在前，奇数在后</a:t>
            </a:r>
          </a:p>
        </p:txBody>
      </p:sp>
    </p:spTree>
    <p:extLst>
      <p:ext uri="{BB962C8B-B14F-4D97-AF65-F5344CB8AC3E}">
        <p14:creationId xmlns:p14="http://schemas.microsoft.com/office/powerpoint/2010/main" val="902879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182</Words>
  <Application>Microsoft Macintosh PowerPoint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STXinwei</vt:lpstr>
      <vt:lpstr>Arial</vt:lpstr>
      <vt:lpstr>Cavolini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Alton</dc:creator>
  <cp:lastModifiedBy>z Alton</cp:lastModifiedBy>
  <cp:revision>3</cp:revision>
  <dcterms:created xsi:type="dcterms:W3CDTF">2021-07-28T14:02:54Z</dcterms:created>
  <dcterms:modified xsi:type="dcterms:W3CDTF">2021-07-28T14:25:24Z</dcterms:modified>
</cp:coreProperties>
</file>