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1BA92-BBF9-5247-B351-339B37B1E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C41AA-61B5-C54F-845A-DF4437C28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B0D3D-1F0B-9145-9304-62795C55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DB6EB-7029-0440-B7D9-02E15EF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401BF-2773-B14A-B118-015CC5A5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61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2AC82-7D4D-B647-8084-33F92F3C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50B2C-4B00-C146-89F6-16907EF51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1FC68-7C4B-1E4A-8768-6B56A85F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ACFD9-2DBA-2A48-830C-5B1106A8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322AF-D104-4C4E-82DC-2D5D9625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88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3B22C-2481-E141-A1BB-19B471A37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9D91D5-887A-754F-B2C2-E169E83C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CEFEE-ADA8-DB49-B5E6-66FE9B5E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3B2C1-25C5-0A46-BC31-FB9210FC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44FA8-812F-DA41-9B0B-EAF28318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98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DB5B5-6B8E-2740-8B4B-F983BB8D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9E669-D5E0-7B4C-968E-2511AA13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61C6B-E1C6-284F-936E-057E5F9F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AE026-E51B-2742-ABB2-EB290E1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D63FA-B048-5742-A974-4FD86858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53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5EDED-CF42-1B42-A5D6-DECABBE5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A28A8-EBB9-F641-B380-F327E31C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AD0E4-C93A-B14F-8A46-12DF368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8397C-0D18-9D49-9760-DCFB0307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36C2B-CA70-9041-B0A6-EB44AEAB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15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C8438-2037-CD42-8DD4-8B4CFEE5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3B1D2-2B88-FD4B-8AD2-1D2A01D6F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DDDE9E-8A65-2D47-800A-93CA8F90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182FA-EEA5-6D4B-923B-BFD521B9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EE42C-72F1-C14F-B0DD-10D203C7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609BC-8132-2441-8239-B65FA123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61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05B75-758A-1B41-A702-39538F47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27AB7-73BA-1F42-B123-572E01E7D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19B1C-5146-F345-93E9-50D35CBF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96067B-8AAA-6E41-9FEB-A84746D74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EB5E36-F193-C64F-B3DE-DFC15AEA0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A6434-17F1-2B4D-B5CE-6256C01C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133E1B-E3AA-D54F-B4D4-7BBF7506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A9AFE8-B5B1-354C-AB50-BEB121A4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1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8EACE-16CC-8046-9C4B-83309176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327F0C-C813-9F43-9236-1B636DA3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6F5797-33D8-D640-A324-A5303BD8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128FB-26DF-294A-90CE-E461461A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5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14DAF4-9192-CE4F-8CEB-562A4CA4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E7B393-EFFF-7D48-A26F-4C253886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121EA2-DF84-8B4A-97C9-F2C92BB2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07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BDC3F-5569-A243-B38B-B7E3D6C8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D4B60-F5CF-1345-8873-F5B9DDDA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BA134-9DDA-B34A-9BDC-7D5C87E7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65F6B-7B2D-FC4B-8A5F-85333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750D0-1A3A-544B-A805-498DFBAA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D1388-E7AB-E441-80DA-1D85026A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6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A31AB-DB0A-174E-93EF-103B3BAC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030B0B-956B-3446-9D58-5448A4E89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82C58-132C-654B-BEE3-847B59757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B506B-830C-8948-8CDC-2A71AFF9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89848-4556-7742-A5C8-4BB7AA17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78C80-2657-1C44-9744-65C23F40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25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D2FCE-05EF-BA47-8D7E-127CC5A2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C5E47-9DE8-2944-8FBD-37319D6C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0BC04-EE18-7A4C-8D99-636E4F114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07B6C-6DE6-0945-B5C9-67398E81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235E0-C8A3-774D-8BF0-14F51A3A9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43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2379576" y="2855611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295455" y="2855611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211334" y="2855611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5133212" y="2890282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6049091" y="2890282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6964970" y="2890282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7880849" y="2890282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796728" y="2890282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208160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3058043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980564" y="3429000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037012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2019303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7058325" y="3429000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980564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22019" y="3429000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037294" y="3429000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288043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3058043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980564" y="3429000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037012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2019303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019303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980564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22019" y="3429000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037294" y="3429000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509481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3058043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058042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037012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2019303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019303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980564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22019" y="3429000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037294" y="3429000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2396935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3058043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058042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037012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096781" y="4490545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019303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980564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22019" y="3429000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037294" y="3429000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2309097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5135520" y="4490545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058042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037012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096781" y="4490545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019303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980564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22019" y="3429000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037294" y="3429000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3922280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5135520" y="4490545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058042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037012" y="3429000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096781" y="4490545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019303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980564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22019" y="3429000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6174259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3658610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5135520" y="4490545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058042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8418925" y="4490545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096781" y="4490545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019303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980564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7296592" y="4490545"/>
            <a:ext cx="798629" cy="72209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6174259" y="449054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2391199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5587465" y="3176751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509987" y="3176751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8870870" y="3176751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548726" y="3176751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471248" y="3176751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1432509" y="3176751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7748537" y="3176751"/>
            <a:ext cx="798629" cy="72209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6626204" y="3176751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199885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983282" y="3737968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1899161" y="3737968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3515240" y="3737968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437118" y="3772639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6040376" y="3772639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6956255" y="3772639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8794266" y="3772639"/>
            <a:ext cx="798629" cy="72209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9710145" y="3772639"/>
            <a:ext cx="798629" cy="72209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3167942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2019303" y="2623871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983282" y="2623871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356068" y="2623871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3457357" y="2623871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7037305" y="2623871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6016373" y="2623871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624584" y="2623871"/>
            <a:ext cx="798629" cy="72209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669620" y="2623871"/>
            <a:ext cx="798629" cy="72209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1122080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2019303" y="2623871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983282" y="2623871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3938946" y="2623871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3040235" y="2623871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7037305" y="2623871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6016373" y="2623871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13201" y="2623871"/>
            <a:ext cx="798629" cy="72209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058237" y="2623871"/>
            <a:ext cx="798629" cy="72209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2262132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2019303" y="2623871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1009441" y="2623871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3938946" y="2623871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3029165" y="2623871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7037305" y="2623871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6016373" y="2623871"/>
            <a:ext cx="798629" cy="722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13201" y="2623871"/>
            <a:ext cx="798629" cy="72209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058237" y="2623871"/>
            <a:ext cx="798629" cy="722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2199294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2019303" y="2623871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980564" y="3429000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3938946" y="2623871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2918014" y="2623871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7037305" y="2623871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6079356" y="3429000"/>
            <a:ext cx="798629" cy="722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13201" y="2623871"/>
            <a:ext cx="798629" cy="72209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058237" y="2623871"/>
            <a:ext cx="798629" cy="722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3225305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2019303" y="2623871"/>
            <a:ext cx="798629" cy="7220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980564" y="3429000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3938946" y="2623871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2019303" y="3429000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7058325" y="3429000"/>
            <a:ext cx="798629" cy="722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6079356" y="3429000"/>
            <a:ext cx="798629" cy="722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13201" y="2623871"/>
            <a:ext cx="798629" cy="722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058237" y="2623871"/>
            <a:ext cx="798629" cy="722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697751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3058043" y="3429000"/>
            <a:ext cx="798629" cy="7220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980564" y="3429000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037012" y="3429000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2019303" y="3429000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7058325" y="3429000"/>
            <a:ext cx="798629" cy="722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6079356" y="3429000"/>
            <a:ext cx="798629" cy="722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22019" y="3429000"/>
            <a:ext cx="798629" cy="722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037294" y="3429000"/>
            <a:ext cx="798629" cy="722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2696620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3058043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980564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037012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2019303" y="3429000"/>
            <a:ext cx="798629" cy="7220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7058325" y="3429000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6079356" y="3429000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22019" y="3429000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037294" y="3429000"/>
            <a:ext cx="798629" cy="722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AEB89-839F-E946-8CE6-7669654F3825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迭代</a:t>
            </a:r>
          </a:p>
        </p:txBody>
      </p:sp>
    </p:spTree>
    <p:extLst>
      <p:ext uri="{BB962C8B-B14F-4D97-AF65-F5344CB8AC3E}">
        <p14:creationId xmlns:p14="http://schemas.microsoft.com/office/powerpoint/2010/main" val="2438011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221</Words>
  <Application>Microsoft Macintosh PowerPoint</Application>
  <PresentationFormat>宽屏</PresentationFormat>
  <Paragraphs>153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Cavolini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Alton</dc:creator>
  <cp:lastModifiedBy>z Alton</cp:lastModifiedBy>
  <cp:revision>3</cp:revision>
  <dcterms:created xsi:type="dcterms:W3CDTF">2021-07-31T12:48:50Z</dcterms:created>
  <dcterms:modified xsi:type="dcterms:W3CDTF">2021-07-31T13:30:33Z</dcterms:modified>
</cp:coreProperties>
</file>