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710"/>
  </p:normalViewPr>
  <p:slideViewPr>
    <p:cSldViewPr snapToGrid="0" snapToObjects="1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1BA92-BBF9-5247-B351-339B37B1E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EC41AA-61B5-C54F-845A-DF4437C28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B0D3D-1F0B-9145-9304-62795C55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23F5-4822-B24A-9CF7-35705B570BDD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DB6EB-7029-0440-B7D9-02E15EF2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401BF-2773-B14A-B118-015CC5A5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5A99-DF45-FE47-895C-4560CB2D08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861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2AC82-7D4D-B647-8084-33F92F3C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650B2C-4B00-C146-89F6-16907EF51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31FC68-7C4B-1E4A-8768-6B56A85F5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23F5-4822-B24A-9CF7-35705B570BDD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ACFD9-2DBA-2A48-830C-5B1106A8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322AF-D104-4C4E-82DC-2D5D9625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5A99-DF45-FE47-895C-4560CB2D08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88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33B22C-2481-E141-A1BB-19B471A37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9D91D5-887A-754F-B2C2-E169E83C9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FCEFEE-ADA8-DB49-B5E6-66FE9B5E2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23F5-4822-B24A-9CF7-35705B570BDD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F3B2C1-25C5-0A46-BC31-FB9210FCF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344FA8-812F-DA41-9B0B-EAF28318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5A99-DF45-FE47-895C-4560CB2D08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698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DB5B5-6B8E-2740-8B4B-F983BB8D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F9E669-D5E0-7B4C-968E-2511AA132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961C6B-E1C6-284F-936E-057E5F9F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23F5-4822-B24A-9CF7-35705B570BDD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AAE026-E51B-2742-ABB2-EB290E1A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D63FA-B048-5742-A974-4FD86858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5A99-DF45-FE47-895C-4560CB2D08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453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5EDED-CF42-1B42-A5D6-DECABBE57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BA28A8-EBB9-F641-B380-F327E31C6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BAD0E4-C93A-B14F-8A46-12DF3688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23F5-4822-B24A-9CF7-35705B570BDD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28397C-0D18-9D49-9760-DCFB0307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236C2B-CA70-9041-B0A6-EB44AEAB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5A99-DF45-FE47-895C-4560CB2D08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615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C8438-2037-CD42-8DD4-8B4CFEE5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3B1D2-2B88-FD4B-8AD2-1D2A01D6F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DDDE9E-8A65-2D47-800A-93CA8F905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2182FA-EEA5-6D4B-923B-BFD521B9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23F5-4822-B24A-9CF7-35705B570BDD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3EE42C-72F1-C14F-B0DD-10D203C7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A609BC-8132-2441-8239-B65FA123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5A99-DF45-FE47-895C-4560CB2D08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961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05B75-758A-1B41-A702-39538F47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C27AB7-73BA-1F42-B123-572E01E7D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519B1C-5146-F345-93E9-50D35CBF0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96067B-8AAA-6E41-9FEB-A84746D74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EB5E36-F193-C64F-B3DE-DFC15AEA0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0A6434-17F1-2B4D-B5CE-6256C01C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23F5-4822-B24A-9CF7-35705B570BDD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133E1B-E3AA-D54F-B4D4-7BBF7506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A9AFE8-B5B1-354C-AB50-BEB121A44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5A99-DF45-FE47-895C-4560CB2D08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616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8EACE-16CC-8046-9C4B-833091766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327F0C-C813-9F43-9236-1B636DA3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23F5-4822-B24A-9CF7-35705B570BDD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6F5797-33D8-D640-A324-A5303BD8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2128FB-26DF-294A-90CE-E461461A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5A99-DF45-FE47-895C-4560CB2D08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7532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14DAF4-9192-CE4F-8CEB-562A4CA4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23F5-4822-B24A-9CF7-35705B570BDD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E7B393-EFFF-7D48-A26F-4C253886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121EA2-DF84-8B4A-97C9-F2C92BB2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5A99-DF45-FE47-895C-4560CB2D08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307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BDC3F-5569-A243-B38B-B7E3D6C8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AD4B60-F5CF-1345-8873-F5B9DDDA7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7BA134-9DDA-B34A-9BDC-7D5C87E77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065F6B-7B2D-FC4B-8A5F-85333A3B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23F5-4822-B24A-9CF7-35705B570BDD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6750D0-1A3A-544B-A805-498DFBAA1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D1388-E7AB-E441-80DA-1D85026A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5A99-DF45-FE47-895C-4560CB2D08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363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A31AB-DB0A-174E-93EF-103B3BAC0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030B0B-956B-3446-9D58-5448A4E89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D82C58-132C-654B-BEE3-847B59757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5B506B-830C-8948-8CDC-2A71AFF9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23F5-4822-B24A-9CF7-35705B570BDD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D89848-4556-7742-A5C8-4BB7AA17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D78C80-2657-1C44-9744-65C23F40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95A99-DF45-FE47-895C-4560CB2D08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225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AD2FCE-05EF-BA47-8D7E-127CC5A21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EC5E47-9DE8-2944-8FBD-37319D6C0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0BC04-EE18-7A4C-8D99-636E4F114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023F5-4822-B24A-9CF7-35705B570BDD}" type="datetimeFigureOut">
              <a:rPr kumimoji="1" lang="zh-CN" altLang="en-US" smtClean="0"/>
              <a:t>2021/7/31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07B6C-6DE6-0945-B5C9-67398E819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6235E0-C8A3-774D-8BF0-14F51A3A9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95A99-DF45-FE47-895C-4560CB2D08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143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3C98FB1-A57D-FE4D-84A2-68E17B6B072C}"/>
              </a:ext>
            </a:extLst>
          </p:cNvPr>
          <p:cNvSpPr/>
          <p:nvPr/>
        </p:nvSpPr>
        <p:spPr>
          <a:xfrm>
            <a:off x="2379576" y="2855611"/>
            <a:ext cx="798629" cy="722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607D464-7171-AD49-A74C-4FA6AA55CE8F}"/>
              </a:ext>
            </a:extLst>
          </p:cNvPr>
          <p:cNvSpPr/>
          <p:nvPr/>
        </p:nvSpPr>
        <p:spPr>
          <a:xfrm>
            <a:off x="3295455" y="2855611"/>
            <a:ext cx="798629" cy="722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3403CBA-6E7B-3C4D-9493-F25D7545130B}"/>
              </a:ext>
            </a:extLst>
          </p:cNvPr>
          <p:cNvSpPr/>
          <p:nvPr/>
        </p:nvSpPr>
        <p:spPr>
          <a:xfrm>
            <a:off x="4211334" y="2855611"/>
            <a:ext cx="798629" cy="722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B01ED87-3749-B542-A99F-8A19FCA25831}"/>
              </a:ext>
            </a:extLst>
          </p:cNvPr>
          <p:cNvSpPr/>
          <p:nvPr/>
        </p:nvSpPr>
        <p:spPr>
          <a:xfrm>
            <a:off x="5133212" y="2890282"/>
            <a:ext cx="798629" cy="722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4747BE2-D510-9E49-8EE8-F92482D7B1E6}"/>
              </a:ext>
            </a:extLst>
          </p:cNvPr>
          <p:cNvSpPr/>
          <p:nvPr/>
        </p:nvSpPr>
        <p:spPr>
          <a:xfrm>
            <a:off x="6049091" y="2890282"/>
            <a:ext cx="798629" cy="722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3F1D1C-0AE4-F743-9972-EA6DC881BE55}"/>
              </a:ext>
            </a:extLst>
          </p:cNvPr>
          <p:cNvSpPr/>
          <p:nvPr/>
        </p:nvSpPr>
        <p:spPr>
          <a:xfrm>
            <a:off x="6964970" y="2890282"/>
            <a:ext cx="798629" cy="722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E94D66-69A2-7348-A9DF-B1CFAF2425E9}"/>
              </a:ext>
            </a:extLst>
          </p:cNvPr>
          <p:cNvSpPr/>
          <p:nvPr/>
        </p:nvSpPr>
        <p:spPr>
          <a:xfrm>
            <a:off x="7880849" y="2890282"/>
            <a:ext cx="798629" cy="722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570ADE7-88B1-2045-9B8B-CA26424B665A}"/>
              </a:ext>
            </a:extLst>
          </p:cNvPr>
          <p:cNvSpPr/>
          <p:nvPr/>
        </p:nvSpPr>
        <p:spPr>
          <a:xfrm>
            <a:off x="8796728" y="2890282"/>
            <a:ext cx="798629" cy="722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B36624-04E3-3C48-859A-AD464A21421F}"/>
              </a:ext>
            </a:extLst>
          </p:cNvPr>
          <p:cNvSpPr txBox="1"/>
          <p:nvPr/>
        </p:nvSpPr>
        <p:spPr>
          <a:xfrm>
            <a:off x="980564" y="594804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归并排序 </a:t>
            </a:r>
            <a:r>
              <a:rPr kumimoji="1" lang="en-US" altLang="zh-CN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–</a:t>
            </a:r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递归</a:t>
            </a:r>
          </a:p>
        </p:txBody>
      </p:sp>
    </p:spTree>
    <p:extLst>
      <p:ext uri="{BB962C8B-B14F-4D97-AF65-F5344CB8AC3E}">
        <p14:creationId xmlns:p14="http://schemas.microsoft.com/office/powerpoint/2010/main" val="2081603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3C98FB1-A57D-FE4D-84A2-68E17B6B072C}"/>
              </a:ext>
            </a:extLst>
          </p:cNvPr>
          <p:cNvSpPr/>
          <p:nvPr/>
        </p:nvSpPr>
        <p:spPr>
          <a:xfrm>
            <a:off x="2874988" y="3766643"/>
            <a:ext cx="798629" cy="7220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607D464-7171-AD49-A74C-4FA6AA55CE8F}"/>
              </a:ext>
            </a:extLst>
          </p:cNvPr>
          <p:cNvSpPr/>
          <p:nvPr/>
        </p:nvSpPr>
        <p:spPr>
          <a:xfrm>
            <a:off x="1042708" y="3773301"/>
            <a:ext cx="798629" cy="722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3403CBA-6E7B-3C4D-9493-F25D7545130B}"/>
              </a:ext>
            </a:extLst>
          </p:cNvPr>
          <p:cNvSpPr/>
          <p:nvPr/>
        </p:nvSpPr>
        <p:spPr>
          <a:xfrm>
            <a:off x="3856672" y="3751107"/>
            <a:ext cx="798629" cy="72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B01ED87-3749-B542-A99F-8A19FCA25831}"/>
              </a:ext>
            </a:extLst>
          </p:cNvPr>
          <p:cNvSpPr/>
          <p:nvPr/>
        </p:nvSpPr>
        <p:spPr>
          <a:xfrm>
            <a:off x="1958848" y="3766643"/>
            <a:ext cx="798629" cy="7220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4747BE2-D510-9E49-8EE8-F92482D7B1E6}"/>
              </a:ext>
            </a:extLst>
          </p:cNvPr>
          <p:cNvSpPr/>
          <p:nvPr/>
        </p:nvSpPr>
        <p:spPr>
          <a:xfrm>
            <a:off x="7853913" y="3751107"/>
            <a:ext cx="798629" cy="72209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3F1D1C-0AE4-F743-9972-EA6DC881BE55}"/>
              </a:ext>
            </a:extLst>
          </p:cNvPr>
          <p:cNvSpPr/>
          <p:nvPr/>
        </p:nvSpPr>
        <p:spPr>
          <a:xfrm>
            <a:off x="6863816" y="3773301"/>
            <a:ext cx="798629" cy="72209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E94D66-69A2-7348-A9DF-B1CFAF2425E9}"/>
              </a:ext>
            </a:extLst>
          </p:cNvPr>
          <p:cNvSpPr/>
          <p:nvPr/>
        </p:nvSpPr>
        <p:spPr>
          <a:xfrm>
            <a:off x="9709531" y="3777740"/>
            <a:ext cx="798629" cy="72209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570ADE7-88B1-2045-9B8B-CA26424B665A}"/>
              </a:ext>
            </a:extLst>
          </p:cNvPr>
          <p:cNvSpPr/>
          <p:nvPr/>
        </p:nvSpPr>
        <p:spPr>
          <a:xfrm>
            <a:off x="8761640" y="3751107"/>
            <a:ext cx="798629" cy="72209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B36624-04E3-3C48-859A-AD464A21421F}"/>
              </a:ext>
            </a:extLst>
          </p:cNvPr>
          <p:cNvSpPr txBox="1"/>
          <p:nvPr/>
        </p:nvSpPr>
        <p:spPr>
          <a:xfrm>
            <a:off x="980564" y="594804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归并排序 </a:t>
            </a:r>
            <a:r>
              <a:rPr kumimoji="1" lang="en-US" altLang="zh-CN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–</a:t>
            </a:r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递归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31B393-6605-0643-917B-1A1BE5E75933}"/>
              </a:ext>
            </a:extLst>
          </p:cNvPr>
          <p:cNvSpPr txBox="1"/>
          <p:nvPr/>
        </p:nvSpPr>
        <p:spPr>
          <a:xfrm>
            <a:off x="980564" y="1367161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开始 </a:t>
            </a:r>
            <a:r>
              <a:rPr kumimoji="1" lang="en-US" altLang="zh-CN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Merge</a:t>
            </a:r>
            <a:endParaRPr kumimoji="1" lang="zh-CN" altLang="en-US" dirty="0">
              <a:solidFill>
                <a:srgbClr val="FF0000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233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3C98FB1-A57D-FE4D-84A2-68E17B6B072C}"/>
              </a:ext>
            </a:extLst>
          </p:cNvPr>
          <p:cNvSpPr/>
          <p:nvPr/>
        </p:nvSpPr>
        <p:spPr>
          <a:xfrm>
            <a:off x="3212340" y="2700252"/>
            <a:ext cx="798629" cy="7220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607D464-7171-AD49-A74C-4FA6AA55CE8F}"/>
              </a:ext>
            </a:extLst>
          </p:cNvPr>
          <p:cNvSpPr/>
          <p:nvPr/>
        </p:nvSpPr>
        <p:spPr>
          <a:xfrm>
            <a:off x="1380060" y="2706910"/>
            <a:ext cx="798629" cy="72209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3403CBA-6E7B-3C4D-9493-F25D7545130B}"/>
              </a:ext>
            </a:extLst>
          </p:cNvPr>
          <p:cNvSpPr/>
          <p:nvPr/>
        </p:nvSpPr>
        <p:spPr>
          <a:xfrm>
            <a:off x="4194024" y="2684716"/>
            <a:ext cx="798629" cy="72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B01ED87-3749-B542-A99F-8A19FCA25831}"/>
              </a:ext>
            </a:extLst>
          </p:cNvPr>
          <p:cNvSpPr/>
          <p:nvPr/>
        </p:nvSpPr>
        <p:spPr>
          <a:xfrm>
            <a:off x="2296200" y="2700252"/>
            <a:ext cx="798629" cy="7220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4747BE2-D510-9E49-8EE8-F92482D7B1E6}"/>
              </a:ext>
            </a:extLst>
          </p:cNvPr>
          <p:cNvSpPr/>
          <p:nvPr/>
        </p:nvSpPr>
        <p:spPr>
          <a:xfrm>
            <a:off x="7241553" y="2658083"/>
            <a:ext cx="798629" cy="72209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3F1D1C-0AE4-F743-9972-EA6DC881BE55}"/>
              </a:ext>
            </a:extLst>
          </p:cNvPr>
          <p:cNvSpPr/>
          <p:nvPr/>
        </p:nvSpPr>
        <p:spPr>
          <a:xfrm>
            <a:off x="1337225" y="4171725"/>
            <a:ext cx="798629" cy="7220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E94D66-69A2-7348-A9DF-B1CFAF2425E9}"/>
              </a:ext>
            </a:extLst>
          </p:cNvPr>
          <p:cNvSpPr/>
          <p:nvPr/>
        </p:nvSpPr>
        <p:spPr>
          <a:xfrm>
            <a:off x="9097171" y="2684716"/>
            <a:ext cx="798629" cy="72209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570ADE7-88B1-2045-9B8B-CA26424B665A}"/>
              </a:ext>
            </a:extLst>
          </p:cNvPr>
          <p:cNvSpPr/>
          <p:nvPr/>
        </p:nvSpPr>
        <p:spPr>
          <a:xfrm>
            <a:off x="8149280" y="2658083"/>
            <a:ext cx="798629" cy="72209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B36624-04E3-3C48-859A-AD464A21421F}"/>
              </a:ext>
            </a:extLst>
          </p:cNvPr>
          <p:cNvSpPr txBox="1"/>
          <p:nvPr/>
        </p:nvSpPr>
        <p:spPr>
          <a:xfrm>
            <a:off x="980564" y="594804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归并排序 </a:t>
            </a:r>
            <a:r>
              <a:rPr kumimoji="1" lang="en-US" altLang="zh-CN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–</a:t>
            </a:r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递归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31B393-6605-0643-917B-1A1BE5E75933}"/>
              </a:ext>
            </a:extLst>
          </p:cNvPr>
          <p:cNvSpPr txBox="1"/>
          <p:nvPr/>
        </p:nvSpPr>
        <p:spPr>
          <a:xfrm>
            <a:off x="980564" y="1367161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开始 </a:t>
            </a:r>
            <a:r>
              <a:rPr kumimoji="1" lang="en-US" altLang="zh-CN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Merge</a:t>
            </a:r>
            <a:endParaRPr kumimoji="1" lang="zh-CN" altLang="en-US" dirty="0">
              <a:solidFill>
                <a:srgbClr val="FF0000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599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3C98FB1-A57D-FE4D-84A2-68E17B6B072C}"/>
              </a:ext>
            </a:extLst>
          </p:cNvPr>
          <p:cNvSpPr/>
          <p:nvPr/>
        </p:nvSpPr>
        <p:spPr>
          <a:xfrm>
            <a:off x="3212340" y="2700252"/>
            <a:ext cx="798629" cy="7220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607D464-7171-AD49-A74C-4FA6AA55CE8F}"/>
              </a:ext>
            </a:extLst>
          </p:cNvPr>
          <p:cNvSpPr/>
          <p:nvPr/>
        </p:nvSpPr>
        <p:spPr>
          <a:xfrm>
            <a:off x="1380060" y="2706910"/>
            <a:ext cx="798629" cy="72209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3403CBA-6E7B-3C4D-9493-F25D7545130B}"/>
              </a:ext>
            </a:extLst>
          </p:cNvPr>
          <p:cNvSpPr/>
          <p:nvPr/>
        </p:nvSpPr>
        <p:spPr>
          <a:xfrm>
            <a:off x="4194024" y="2684716"/>
            <a:ext cx="798629" cy="72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B01ED87-3749-B542-A99F-8A19FCA25831}"/>
              </a:ext>
            </a:extLst>
          </p:cNvPr>
          <p:cNvSpPr/>
          <p:nvPr/>
        </p:nvSpPr>
        <p:spPr>
          <a:xfrm>
            <a:off x="2296200" y="2700252"/>
            <a:ext cx="798629" cy="7220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4747BE2-D510-9E49-8EE8-F92482D7B1E6}"/>
              </a:ext>
            </a:extLst>
          </p:cNvPr>
          <p:cNvSpPr/>
          <p:nvPr/>
        </p:nvSpPr>
        <p:spPr>
          <a:xfrm>
            <a:off x="2296200" y="4171725"/>
            <a:ext cx="798629" cy="72209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3F1D1C-0AE4-F743-9972-EA6DC881BE55}"/>
              </a:ext>
            </a:extLst>
          </p:cNvPr>
          <p:cNvSpPr/>
          <p:nvPr/>
        </p:nvSpPr>
        <p:spPr>
          <a:xfrm>
            <a:off x="1337225" y="4171725"/>
            <a:ext cx="798629" cy="7220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E94D66-69A2-7348-A9DF-B1CFAF2425E9}"/>
              </a:ext>
            </a:extLst>
          </p:cNvPr>
          <p:cNvSpPr/>
          <p:nvPr/>
        </p:nvSpPr>
        <p:spPr>
          <a:xfrm>
            <a:off x="9097171" y="2684716"/>
            <a:ext cx="798629" cy="72209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570ADE7-88B1-2045-9B8B-CA26424B665A}"/>
              </a:ext>
            </a:extLst>
          </p:cNvPr>
          <p:cNvSpPr/>
          <p:nvPr/>
        </p:nvSpPr>
        <p:spPr>
          <a:xfrm>
            <a:off x="8149280" y="2658083"/>
            <a:ext cx="798629" cy="72209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B36624-04E3-3C48-859A-AD464A21421F}"/>
              </a:ext>
            </a:extLst>
          </p:cNvPr>
          <p:cNvSpPr txBox="1"/>
          <p:nvPr/>
        </p:nvSpPr>
        <p:spPr>
          <a:xfrm>
            <a:off x="980564" y="594804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归并排序 </a:t>
            </a:r>
            <a:r>
              <a:rPr kumimoji="1" lang="en-US" altLang="zh-CN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–</a:t>
            </a:r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递归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31B393-6605-0643-917B-1A1BE5E75933}"/>
              </a:ext>
            </a:extLst>
          </p:cNvPr>
          <p:cNvSpPr txBox="1"/>
          <p:nvPr/>
        </p:nvSpPr>
        <p:spPr>
          <a:xfrm>
            <a:off x="980564" y="1367161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开始 </a:t>
            </a:r>
            <a:r>
              <a:rPr kumimoji="1" lang="en-US" altLang="zh-CN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Merge</a:t>
            </a:r>
            <a:endParaRPr kumimoji="1" lang="zh-CN" altLang="en-US" dirty="0">
              <a:solidFill>
                <a:srgbClr val="FF0000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073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3C98FB1-A57D-FE4D-84A2-68E17B6B072C}"/>
              </a:ext>
            </a:extLst>
          </p:cNvPr>
          <p:cNvSpPr/>
          <p:nvPr/>
        </p:nvSpPr>
        <p:spPr>
          <a:xfrm>
            <a:off x="3212340" y="2700252"/>
            <a:ext cx="798629" cy="7220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607D464-7171-AD49-A74C-4FA6AA55CE8F}"/>
              </a:ext>
            </a:extLst>
          </p:cNvPr>
          <p:cNvSpPr/>
          <p:nvPr/>
        </p:nvSpPr>
        <p:spPr>
          <a:xfrm>
            <a:off x="1380060" y="2706910"/>
            <a:ext cx="798629" cy="722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3403CBA-6E7B-3C4D-9493-F25D7545130B}"/>
              </a:ext>
            </a:extLst>
          </p:cNvPr>
          <p:cNvSpPr/>
          <p:nvPr/>
        </p:nvSpPr>
        <p:spPr>
          <a:xfrm>
            <a:off x="4194024" y="2684716"/>
            <a:ext cx="798629" cy="72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B01ED87-3749-B542-A99F-8A19FCA25831}"/>
              </a:ext>
            </a:extLst>
          </p:cNvPr>
          <p:cNvSpPr/>
          <p:nvPr/>
        </p:nvSpPr>
        <p:spPr>
          <a:xfrm>
            <a:off x="2296200" y="2700252"/>
            <a:ext cx="798629" cy="7220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4747BE2-D510-9E49-8EE8-F92482D7B1E6}"/>
              </a:ext>
            </a:extLst>
          </p:cNvPr>
          <p:cNvSpPr/>
          <p:nvPr/>
        </p:nvSpPr>
        <p:spPr>
          <a:xfrm>
            <a:off x="2296200" y="4171725"/>
            <a:ext cx="798629" cy="72209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3F1D1C-0AE4-F743-9972-EA6DC881BE55}"/>
              </a:ext>
            </a:extLst>
          </p:cNvPr>
          <p:cNvSpPr/>
          <p:nvPr/>
        </p:nvSpPr>
        <p:spPr>
          <a:xfrm>
            <a:off x="1337225" y="4171725"/>
            <a:ext cx="798629" cy="7220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E94D66-69A2-7348-A9DF-B1CFAF2425E9}"/>
              </a:ext>
            </a:extLst>
          </p:cNvPr>
          <p:cNvSpPr/>
          <p:nvPr/>
        </p:nvSpPr>
        <p:spPr>
          <a:xfrm>
            <a:off x="9097171" y="2684716"/>
            <a:ext cx="798629" cy="72209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570ADE7-88B1-2045-9B8B-CA26424B665A}"/>
              </a:ext>
            </a:extLst>
          </p:cNvPr>
          <p:cNvSpPr/>
          <p:nvPr/>
        </p:nvSpPr>
        <p:spPr>
          <a:xfrm>
            <a:off x="8149280" y="2658083"/>
            <a:ext cx="798629" cy="722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B36624-04E3-3C48-859A-AD464A21421F}"/>
              </a:ext>
            </a:extLst>
          </p:cNvPr>
          <p:cNvSpPr txBox="1"/>
          <p:nvPr/>
        </p:nvSpPr>
        <p:spPr>
          <a:xfrm>
            <a:off x="980564" y="594804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归并排序 </a:t>
            </a:r>
            <a:r>
              <a:rPr kumimoji="1" lang="en-US" altLang="zh-CN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–</a:t>
            </a:r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递归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31B393-6605-0643-917B-1A1BE5E75933}"/>
              </a:ext>
            </a:extLst>
          </p:cNvPr>
          <p:cNvSpPr txBox="1"/>
          <p:nvPr/>
        </p:nvSpPr>
        <p:spPr>
          <a:xfrm>
            <a:off x="980564" y="1367161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开始 </a:t>
            </a:r>
            <a:r>
              <a:rPr kumimoji="1" lang="en-US" altLang="zh-CN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Merge</a:t>
            </a:r>
            <a:endParaRPr kumimoji="1" lang="zh-CN" altLang="en-US" dirty="0">
              <a:solidFill>
                <a:srgbClr val="FF0000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136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3C98FB1-A57D-FE4D-84A2-68E17B6B072C}"/>
              </a:ext>
            </a:extLst>
          </p:cNvPr>
          <p:cNvSpPr/>
          <p:nvPr/>
        </p:nvSpPr>
        <p:spPr>
          <a:xfrm>
            <a:off x="3212340" y="2700252"/>
            <a:ext cx="798629" cy="7220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607D464-7171-AD49-A74C-4FA6AA55CE8F}"/>
              </a:ext>
            </a:extLst>
          </p:cNvPr>
          <p:cNvSpPr/>
          <p:nvPr/>
        </p:nvSpPr>
        <p:spPr>
          <a:xfrm>
            <a:off x="3255175" y="4171725"/>
            <a:ext cx="798629" cy="72209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3403CBA-6E7B-3C4D-9493-F25D7545130B}"/>
              </a:ext>
            </a:extLst>
          </p:cNvPr>
          <p:cNvSpPr/>
          <p:nvPr/>
        </p:nvSpPr>
        <p:spPr>
          <a:xfrm>
            <a:off x="4194024" y="2684716"/>
            <a:ext cx="798629" cy="72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B01ED87-3749-B542-A99F-8A19FCA25831}"/>
              </a:ext>
            </a:extLst>
          </p:cNvPr>
          <p:cNvSpPr/>
          <p:nvPr/>
        </p:nvSpPr>
        <p:spPr>
          <a:xfrm>
            <a:off x="2296200" y="2700252"/>
            <a:ext cx="798629" cy="7220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4747BE2-D510-9E49-8EE8-F92482D7B1E6}"/>
              </a:ext>
            </a:extLst>
          </p:cNvPr>
          <p:cNvSpPr/>
          <p:nvPr/>
        </p:nvSpPr>
        <p:spPr>
          <a:xfrm>
            <a:off x="2296200" y="4171725"/>
            <a:ext cx="798629" cy="72209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3F1D1C-0AE4-F743-9972-EA6DC881BE55}"/>
              </a:ext>
            </a:extLst>
          </p:cNvPr>
          <p:cNvSpPr/>
          <p:nvPr/>
        </p:nvSpPr>
        <p:spPr>
          <a:xfrm>
            <a:off x="1337225" y="4171725"/>
            <a:ext cx="798629" cy="7220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E94D66-69A2-7348-A9DF-B1CFAF2425E9}"/>
              </a:ext>
            </a:extLst>
          </p:cNvPr>
          <p:cNvSpPr/>
          <p:nvPr/>
        </p:nvSpPr>
        <p:spPr>
          <a:xfrm>
            <a:off x="9097171" y="2684716"/>
            <a:ext cx="798629" cy="72209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570ADE7-88B1-2045-9B8B-CA26424B665A}"/>
              </a:ext>
            </a:extLst>
          </p:cNvPr>
          <p:cNvSpPr/>
          <p:nvPr/>
        </p:nvSpPr>
        <p:spPr>
          <a:xfrm>
            <a:off x="8149280" y="2658083"/>
            <a:ext cx="798629" cy="722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B36624-04E3-3C48-859A-AD464A21421F}"/>
              </a:ext>
            </a:extLst>
          </p:cNvPr>
          <p:cNvSpPr txBox="1"/>
          <p:nvPr/>
        </p:nvSpPr>
        <p:spPr>
          <a:xfrm>
            <a:off x="980564" y="594804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归并排序 </a:t>
            </a:r>
            <a:r>
              <a:rPr kumimoji="1" lang="en-US" altLang="zh-CN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–</a:t>
            </a:r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递归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31B393-6605-0643-917B-1A1BE5E75933}"/>
              </a:ext>
            </a:extLst>
          </p:cNvPr>
          <p:cNvSpPr txBox="1"/>
          <p:nvPr/>
        </p:nvSpPr>
        <p:spPr>
          <a:xfrm>
            <a:off x="980564" y="1367161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开始 </a:t>
            </a:r>
            <a:r>
              <a:rPr kumimoji="1" lang="en-US" altLang="zh-CN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Merge</a:t>
            </a:r>
            <a:endParaRPr kumimoji="1" lang="zh-CN" altLang="en-US" dirty="0">
              <a:solidFill>
                <a:srgbClr val="FF0000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243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3C98FB1-A57D-FE4D-84A2-68E17B6B072C}"/>
              </a:ext>
            </a:extLst>
          </p:cNvPr>
          <p:cNvSpPr/>
          <p:nvPr/>
        </p:nvSpPr>
        <p:spPr>
          <a:xfrm>
            <a:off x="3212340" y="2700252"/>
            <a:ext cx="798629" cy="7220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607D464-7171-AD49-A74C-4FA6AA55CE8F}"/>
              </a:ext>
            </a:extLst>
          </p:cNvPr>
          <p:cNvSpPr/>
          <p:nvPr/>
        </p:nvSpPr>
        <p:spPr>
          <a:xfrm>
            <a:off x="3255175" y="4171725"/>
            <a:ext cx="798629" cy="72209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3403CBA-6E7B-3C4D-9493-F25D7545130B}"/>
              </a:ext>
            </a:extLst>
          </p:cNvPr>
          <p:cNvSpPr/>
          <p:nvPr/>
        </p:nvSpPr>
        <p:spPr>
          <a:xfrm>
            <a:off x="4194024" y="2684716"/>
            <a:ext cx="798629" cy="72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B01ED87-3749-B542-A99F-8A19FCA25831}"/>
              </a:ext>
            </a:extLst>
          </p:cNvPr>
          <p:cNvSpPr/>
          <p:nvPr/>
        </p:nvSpPr>
        <p:spPr>
          <a:xfrm>
            <a:off x="2296200" y="2700252"/>
            <a:ext cx="798629" cy="722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4747BE2-D510-9E49-8EE8-F92482D7B1E6}"/>
              </a:ext>
            </a:extLst>
          </p:cNvPr>
          <p:cNvSpPr/>
          <p:nvPr/>
        </p:nvSpPr>
        <p:spPr>
          <a:xfrm>
            <a:off x="2296200" y="4171725"/>
            <a:ext cx="798629" cy="72209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3F1D1C-0AE4-F743-9972-EA6DC881BE55}"/>
              </a:ext>
            </a:extLst>
          </p:cNvPr>
          <p:cNvSpPr/>
          <p:nvPr/>
        </p:nvSpPr>
        <p:spPr>
          <a:xfrm>
            <a:off x="1337225" y="4171725"/>
            <a:ext cx="798629" cy="7220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E94D66-69A2-7348-A9DF-B1CFAF2425E9}"/>
              </a:ext>
            </a:extLst>
          </p:cNvPr>
          <p:cNvSpPr/>
          <p:nvPr/>
        </p:nvSpPr>
        <p:spPr>
          <a:xfrm>
            <a:off x="9097171" y="2684716"/>
            <a:ext cx="798629" cy="72209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570ADE7-88B1-2045-9B8B-CA26424B665A}"/>
              </a:ext>
            </a:extLst>
          </p:cNvPr>
          <p:cNvSpPr/>
          <p:nvPr/>
        </p:nvSpPr>
        <p:spPr>
          <a:xfrm>
            <a:off x="8149280" y="2658083"/>
            <a:ext cx="798629" cy="722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B36624-04E3-3C48-859A-AD464A21421F}"/>
              </a:ext>
            </a:extLst>
          </p:cNvPr>
          <p:cNvSpPr txBox="1"/>
          <p:nvPr/>
        </p:nvSpPr>
        <p:spPr>
          <a:xfrm>
            <a:off x="980564" y="594804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归并排序 </a:t>
            </a:r>
            <a:r>
              <a:rPr kumimoji="1" lang="en-US" altLang="zh-CN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–</a:t>
            </a:r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递归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31B393-6605-0643-917B-1A1BE5E75933}"/>
              </a:ext>
            </a:extLst>
          </p:cNvPr>
          <p:cNvSpPr txBox="1"/>
          <p:nvPr/>
        </p:nvSpPr>
        <p:spPr>
          <a:xfrm>
            <a:off x="980564" y="1367161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开始 </a:t>
            </a:r>
            <a:r>
              <a:rPr kumimoji="1" lang="en-US" altLang="zh-CN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Merge</a:t>
            </a:r>
            <a:endParaRPr kumimoji="1" lang="zh-CN" altLang="en-US" dirty="0">
              <a:solidFill>
                <a:srgbClr val="FF0000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743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3C98FB1-A57D-FE4D-84A2-68E17B6B072C}"/>
              </a:ext>
            </a:extLst>
          </p:cNvPr>
          <p:cNvSpPr/>
          <p:nvPr/>
        </p:nvSpPr>
        <p:spPr>
          <a:xfrm>
            <a:off x="3246133" y="2706910"/>
            <a:ext cx="798629" cy="722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607D464-7171-AD49-A74C-4FA6AA55CE8F}"/>
              </a:ext>
            </a:extLst>
          </p:cNvPr>
          <p:cNvSpPr/>
          <p:nvPr/>
        </p:nvSpPr>
        <p:spPr>
          <a:xfrm>
            <a:off x="3255175" y="4171725"/>
            <a:ext cx="798629" cy="72209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3403CBA-6E7B-3C4D-9493-F25D7545130B}"/>
              </a:ext>
            </a:extLst>
          </p:cNvPr>
          <p:cNvSpPr/>
          <p:nvPr/>
        </p:nvSpPr>
        <p:spPr>
          <a:xfrm>
            <a:off x="4194024" y="2684716"/>
            <a:ext cx="798629" cy="72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B01ED87-3749-B542-A99F-8A19FCA25831}"/>
              </a:ext>
            </a:extLst>
          </p:cNvPr>
          <p:cNvSpPr/>
          <p:nvPr/>
        </p:nvSpPr>
        <p:spPr>
          <a:xfrm>
            <a:off x="4214150" y="4171725"/>
            <a:ext cx="798629" cy="72209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4747BE2-D510-9E49-8EE8-F92482D7B1E6}"/>
              </a:ext>
            </a:extLst>
          </p:cNvPr>
          <p:cNvSpPr/>
          <p:nvPr/>
        </p:nvSpPr>
        <p:spPr>
          <a:xfrm>
            <a:off x="2296200" y="4171725"/>
            <a:ext cx="798629" cy="72209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3F1D1C-0AE4-F743-9972-EA6DC881BE55}"/>
              </a:ext>
            </a:extLst>
          </p:cNvPr>
          <p:cNvSpPr/>
          <p:nvPr/>
        </p:nvSpPr>
        <p:spPr>
          <a:xfrm>
            <a:off x="1337225" y="4171725"/>
            <a:ext cx="798629" cy="7220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E94D66-69A2-7348-A9DF-B1CFAF2425E9}"/>
              </a:ext>
            </a:extLst>
          </p:cNvPr>
          <p:cNvSpPr/>
          <p:nvPr/>
        </p:nvSpPr>
        <p:spPr>
          <a:xfrm>
            <a:off x="9097171" y="2684716"/>
            <a:ext cx="798629" cy="72209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570ADE7-88B1-2045-9B8B-CA26424B665A}"/>
              </a:ext>
            </a:extLst>
          </p:cNvPr>
          <p:cNvSpPr/>
          <p:nvPr/>
        </p:nvSpPr>
        <p:spPr>
          <a:xfrm>
            <a:off x="8149280" y="2658083"/>
            <a:ext cx="798629" cy="722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B36624-04E3-3C48-859A-AD464A21421F}"/>
              </a:ext>
            </a:extLst>
          </p:cNvPr>
          <p:cNvSpPr txBox="1"/>
          <p:nvPr/>
        </p:nvSpPr>
        <p:spPr>
          <a:xfrm>
            <a:off x="980564" y="594804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归并排序 </a:t>
            </a:r>
            <a:r>
              <a:rPr kumimoji="1" lang="en-US" altLang="zh-CN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–</a:t>
            </a:r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递归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31B393-6605-0643-917B-1A1BE5E75933}"/>
              </a:ext>
            </a:extLst>
          </p:cNvPr>
          <p:cNvSpPr txBox="1"/>
          <p:nvPr/>
        </p:nvSpPr>
        <p:spPr>
          <a:xfrm>
            <a:off x="980564" y="1367161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开始 </a:t>
            </a:r>
            <a:r>
              <a:rPr kumimoji="1" lang="en-US" altLang="zh-CN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Merge</a:t>
            </a:r>
            <a:endParaRPr kumimoji="1" lang="zh-CN" altLang="en-US" dirty="0">
              <a:solidFill>
                <a:srgbClr val="FF0000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377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3C98FB1-A57D-FE4D-84A2-68E17B6B072C}"/>
              </a:ext>
            </a:extLst>
          </p:cNvPr>
          <p:cNvSpPr/>
          <p:nvPr/>
        </p:nvSpPr>
        <p:spPr>
          <a:xfrm>
            <a:off x="5173125" y="4171725"/>
            <a:ext cx="798629" cy="72209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607D464-7171-AD49-A74C-4FA6AA55CE8F}"/>
              </a:ext>
            </a:extLst>
          </p:cNvPr>
          <p:cNvSpPr/>
          <p:nvPr/>
        </p:nvSpPr>
        <p:spPr>
          <a:xfrm>
            <a:off x="3255175" y="4171725"/>
            <a:ext cx="798629" cy="72209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3403CBA-6E7B-3C4D-9493-F25D7545130B}"/>
              </a:ext>
            </a:extLst>
          </p:cNvPr>
          <p:cNvSpPr/>
          <p:nvPr/>
        </p:nvSpPr>
        <p:spPr>
          <a:xfrm>
            <a:off x="4194024" y="2684716"/>
            <a:ext cx="798629" cy="7220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B01ED87-3749-B542-A99F-8A19FCA25831}"/>
              </a:ext>
            </a:extLst>
          </p:cNvPr>
          <p:cNvSpPr/>
          <p:nvPr/>
        </p:nvSpPr>
        <p:spPr>
          <a:xfrm>
            <a:off x="4214150" y="4171725"/>
            <a:ext cx="798629" cy="72209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4747BE2-D510-9E49-8EE8-F92482D7B1E6}"/>
              </a:ext>
            </a:extLst>
          </p:cNvPr>
          <p:cNvSpPr/>
          <p:nvPr/>
        </p:nvSpPr>
        <p:spPr>
          <a:xfrm>
            <a:off x="2296200" y="4171725"/>
            <a:ext cx="798629" cy="72209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3F1D1C-0AE4-F743-9972-EA6DC881BE55}"/>
              </a:ext>
            </a:extLst>
          </p:cNvPr>
          <p:cNvSpPr/>
          <p:nvPr/>
        </p:nvSpPr>
        <p:spPr>
          <a:xfrm>
            <a:off x="1337225" y="4171725"/>
            <a:ext cx="798629" cy="7220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E94D66-69A2-7348-A9DF-B1CFAF2425E9}"/>
              </a:ext>
            </a:extLst>
          </p:cNvPr>
          <p:cNvSpPr/>
          <p:nvPr/>
        </p:nvSpPr>
        <p:spPr>
          <a:xfrm>
            <a:off x="9097171" y="2684716"/>
            <a:ext cx="798629" cy="72209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570ADE7-88B1-2045-9B8B-CA26424B665A}"/>
              </a:ext>
            </a:extLst>
          </p:cNvPr>
          <p:cNvSpPr/>
          <p:nvPr/>
        </p:nvSpPr>
        <p:spPr>
          <a:xfrm>
            <a:off x="8149280" y="2658083"/>
            <a:ext cx="798629" cy="722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B36624-04E3-3C48-859A-AD464A21421F}"/>
              </a:ext>
            </a:extLst>
          </p:cNvPr>
          <p:cNvSpPr txBox="1"/>
          <p:nvPr/>
        </p:nvSpPr>
        <p:spPr>
          <a:xfrm>
            <a:off x="980564" y="594804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归并排序 </a:t>
            </a:r>
            <a:r>
              <a:rPr kumimoji="1" lang="en-US" altLang="zh-CN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–</a:t>
            </a:r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递归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31B393-6605-0643-917B-1A1BE5E75933}"/>
              </a:ext>
            </a:extLst>
          </p:cNvPr>
          <p:cNvSpPr txBox="1"/>
          <p:nvPr/>
        </p:nvSpPr>
        <p:spPr>
          <a:xfrm>
            <a:off x="980564" y="1367161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开始 </a:t>
            </a:r>
            <a:r>
              <a:rPr kumimoji="1" lang="en-US" altLang="zh-CN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Merge</a:t>
            </a:r>
            <a:endParaRPr kumimoji="1" lang="zh-CN" altLang="en-US" dirty="0">
              <a:solidFill>
                <a:srgbClr val="FF0000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633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3C98FB1-A57D-FE4D-84A2-68E17B6B072C}"/>
              </a:ext>
            </a:extLst>
          </p:cNvPr>
          <p:cNvSpPr/>
          <p:nvPr/>
        </p:nvSpPr>
        <p:spPr>
          <a:xfrm>
            <a:off x="5173125" y="4171725"/>
            <a:ext cx="798629" cy="72209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607D464-7171-AD49-A74C-4FA6AA55CE8F}"/>
              </a:ext>
            </a:extLst>
          </p:cNvPr>
          <p:cNvSpPr/>
          <p:nvPr/>
        </p:nvSpPr>
        <p:spPr>
          <a:xfrm>
            <a:off x="3255175" y="4171725"/>
            <a:ext cx="798629" cy="72209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3403CBA-6E7B-3C4D-9493-F25D7545130B}"/>
              </a:ext>
            </a:extLst>
          </p:cNvPr>
          <p:cNvSpPr/>
          <p:nvPr/>
        </p:nvSpPr>
        <p:spPr>
          <a:xfrm>
            <a:off x="4194024" y="2684716"/>
            <a:ext cx="798629" cy="7220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B01ED87-3749-B542-A99F-8A19FCA25831}"/>
              </a:ext>
            </a:extLst>
          </p:cNvPr>
          <p:cNvSpPr/>
          <p:nvPr/>
        </p:nvSpPr>
        <p:spPr>
          <a:xfrm>
            <a:off x="4214150" y="4171725"/>
            <a:ext cx="798629" cy="72209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4747BE2-D510-9E49-8EE8-F92482D7B1E6}"/>
              </a:ext>
            </a:extLst>
          </p:cNvPr>
          <p:cNvSpPr/>
          <p:nvPr/>
        </p:nvSpPr>
        <p:spPr>
          <a:xfrm>
            <a:off x="2296200" y="4171725"/>
            <a:ext cx="798629" cy="72209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3F1D1C-0AE4-F743-9972-EA6DC881BE55}"/>
              </a:ext>
            </a:extLst>
          </p:cNvPr>
          <p:cNvSpPr/>
          <p:nvPr/>
        </p:nvSpPr>
        <p:spPr>
          <a:xfrm>
            <a:off x="1337225" y="4171725"/>
            <a:ext cx="798629" cy="7220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E94D66-69A2-7348-A9DF-B1CFAF2425E9}"/>
              </a:ext>
            </a:extLst>
          </p:cNvPr>
          <p:cNvSpPr/>
          <p:nvPr/>
        </p:nvSpPr>
        <p:spPr>
          <a:xfrm>
            <a:off x="9097171" y="2684716"/>
            <a:ext cx="798629" cy="722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570ADE7-88B1-2045-9B8B-CA26424B665A}"/>
              </a:ext>
            </a:extLst>
          </p:cNvPr>
          <p:cNvSpPr/>
          <p:nvPr/>
        </p:nvSpPr>
        <p:spPr>
          <a:xfrm>
            <a:off x="6132100" y="4171725"/>
            <a:ext cx="798629" cy="72209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B36624-04E3-3C48-859A-AD464A21421F}"/>
              </a:ext>
            </a:extLst>
          </p:cNvPr>
          <p:cNvSpPr txBox="1"/>
          <p:nvPr/>
        </p:nvSpPr>
        <p:spPr>
          <a:xfrm>
            <a:off x="980564" y="594804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归并排序 </a:t>
            </a:r>
            <a:r>
              <a:rPr kumimoji="1" lang="en-US" altLang="zh-CN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–</a:t>
            </a:r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递归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31B393-6605-0643-917B-1A1BE5E75933}"/>
              </a:ext>
            </a:extLst>
          </p:cNvPr>
          <p:cNvSpPr txBox="1"/>
          <p:nvPr/>
        </p:nvSpPr>
        <p:spPr>
          <a:xfrm>
            <a:off x="980564" y="1367161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开始 </a:t>
            </a:r>
            <a:r>
              <a:rPr kumimoji="1" lang="en-US" altLang="zh-CN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Merge</a:t>
            </a:r>
            <a:endParaRPr kumimoji="1" lang="zh-CN" altLang="en-US" dirty="0">
              <a:solidFill>
                <a:srgbClr val="FF0000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181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3C98FB1-A57D-FE4D-84A2-68E17B6B072C}"/>
              </a:ext>
            </a:extLst>
          </p:cNvPr>
          <p:cNvSpPr/>
          <p:nvPr/>
        </p:nvSpPr>
        <p:spPr>
          <a:xfrm>
            <a:off x="5173125" y="4171725"/>
            <a:ext cx="798629" cy="72209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607D464-7171-AD49-A74C-4FA6AA55CE8F}"/>
              </a:ext>
            </a:extLst>
          </p:cNvPr>
          <p:cNvSpPr/>
          <p:nvPr/>
        </p:nvSpPr>
        <p:spPr>
          <a:xfrm>
            <a:off x="3255175" y="4171725"/>
            <a:ext cx="798629" cy="72209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3403CBA-6E7B-3C4D-9493-F25D7545130B}"/>
              </a:ext>
            </a:extLst>
          </p:cNvPr>
          <p:cNvSpPr/>
          <p:nvPr/>
        </p:nvSpPr>
        <p:spPr>
          <a:xfrm>
            <a:off x="8138198" y="4171725"/>
            <a:ext cx="798629" cy="7220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B01ED87-3749-B542-A99F-8A19FCA25831}"/>
              </a:ext>
            </a:extLst>
          </p:cNvPr>
          <p:cNvSpPr/>
          <p:nvPr/>
        </p:nvSpPr>
        <p:spPr>
          <a:xfrm>
            <a:off x="4214150" y="4171725"/>
            <a:ext cx="798629" cy="72209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4747BE2-D510-9E49-8EE8-F92482D7B1E6}"/>
              </a:ext>
            </a:extLst>
          </p:cNvPr>
          <p:cNvSpPr/>
          <p:nvPr/>
        </p:nvSpPr>
        <p:spPr>
          <a:xfrm>
            <a:off x="2296200" y="4171725"/>
            <a:ext cx="798629" cy="72209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3F1D1C-0AE4-F743-9972-EA6DC881BE55}"/>
              </a:ext>
            </a:extLst>
          </p:cNvPr>
          <p:cNvSpPr/>
          <p:nvPr/>
        </p:nvSpPr>
        <p:spPr>
          <a:xfrm>
            <a:off x="1337225" y="4171725"/>
            <a:ext cx="798629" cy="7220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E94D66-69A2-7348-A9DF-B1CFAF2425E9}"/>
              </a:ext>
            </a:extLst>
          </p:cNvPr>
          <p:cNvSpPr/>
          <p:nvPr/>
        </p:nvSpPr>
        <p:spPr>
          <a:xfrm>
            <a:off x="7179223" y="4171725"/>
            <a:ext cx="798629" cy="722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570ADE7-88B1-2045-9B8B-CA26424B665A}"/>
              </a:ext>
            </a:extLst>
          </p:cNvPr>
          <p:cNvSpPr/>
          <p:nvPr/>
        </p:nvSpPr>
        <p:spPr>
          <a:xfrm>
            <a:off x="6132100" y="4171725"/>
            <a:ext cx="798629" cy="72209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B36624-04E3-3C48-859A-AD464A21421F}"/>
              </a:ext>
            </a:extLst>
          </p:cNvPr>
          <p:cNvSpPr txBox="1"/>
          <p:nvPr/>
        </p:nvSpPr>
        <p:spPr>
          <a:xfrm>
            <a:off x="980564" y="594804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归并排序 </a:t>
            </a:r>
            <a:r>
              <a:rPr kumimoji="1" lang="en-US" altLang="zh-CN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–</a:t>
            </a:r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递归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31B393-6605-0643-917B-1A1BE5E75933}"/>
              </a:ext>
            </a:extLst>
          </p:cNvPr>
          <p:cNvSpPr txBox="1"/>
          <p:nvPr/>
        </p:nvSpPr>
        <p:spPr>
          <a:xfrm>
            <a:off x="980564" y="1367161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开始 </a:t>
            </a:r>
            <a:r>
              <a:rPr kumimoji="1" lang="en-US" altLang="zh-CN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Merge</a:t>
            </a:r>
            <a:endParaRPr kumimoji="1" lang="zh-CN" altLang="en-US" dirty="0">
              <a:solidFill>
                <a:srgbClr val="FF0000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2029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3C98FB1-A57D-FE4D-84A2-68E17B6B072C}"/>
              </a:ext>
            </a:extLst>
          </p:cNvPr>
          <p:cNvSpPr/>
          <p:nvPr/>
        </p:nvSpPr>
        <p:spPr>
          <a:xfrm>
            <a:off x="1385277" y="2855611"/>
            <a:ext cx="798629" cy="72209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607D464-7171-AD49-A74C-4FA6AA55CE8F}"/>
              </a:ext>
            </a:extLst>
          </p:cNvPr>
          <p:cNvSpPr/>
          <p:nvPr/>
        </p:nvSpPr>
        <p:spPr>
          <a:xfrm>
            <a:off x="2301156" y="2855611"/>
            <a:ext cx="798629" cy="72209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3403CBA-6E7B-3C4D-9493-F25D7545130B}"/>
              </a:ext>
            </a:extLst>
          </p:cNvPr>
          <p:cNvSpPr/>
          <p:nvPr/>
        </p:nvSpPr>
        <p:spPr>
          <a:xfrm>
            <a:off x="3217035" y="2855611"/>
            <a:ext cx="798629" cy="72209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B01ED87-3749-B542-A99F-8A19FCA25831}"/>
              </a:ext>
            </a:extLst>
          </p:cNvPr>
          <p:cNvSpPr/>
          <p:nvPr/>
        </p:nvSpPr>
        <p:spPr>
          <a:xfrm>
            <a:off x="4138913" y="2890282"/>
            <a:ext cx="798629" cy="72209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4747BE2-D510-9E49-8EE8-F92482D7B1E6}"/>
              </a:ext>
            </a:extLst>
          </p:cNvPr>
          <p:cNvSpPr/>
          <p:nvPr/>
        </p:nvSpPr>
        <p:spPr>
          <a:xfrm>
            <a:off x="6812571" y="2855611"/>
            <a:ext cx="798629" cy="7220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3F1D1C-0AE4-F743-9972-EA6DC881BE55}"/>
              </a:ext>
            </a:extLst>
          </p:cNvPr>
          <p:cNvSpPr/>
          <p:nvPr/>
        </p:nvSpPr>
        <p:spPr>
          <a:xfrm>
            <a:off x="7728450" y="2855611"/>
            <a:ext cx="798629" cy="7220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E94D66-69A2-7348-A9DF-B1CFAF2425E9}"/>
              </a:ext>
            </a:extLst>
          </p:cNvPr>
          <p:cNvSpPr/>
          <p:nvPr/>
        </p:nvSpPr>
        <p:spPr>
          <a:xfrm>
            <a:off x="8644329" y="2855611"/>
            <a:ext cx="798629" cy="7220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570ADE7-88B1-2045-9B8B-CA26424B665A}"/>
              </a:ext>
            </a:extLst>
          </p:cNvPr>
          <p:cNvSpPr/>
          <p:nvPr/>
        </p:nvSpPr>
        <p:spPr>
          <a:xfrm>
            <a:off x="9560208" y="2855611"/>
            <a:ext cx="798629" cy="7220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B36624-04E3-3C48-859A-AD464A21421F}"/>
              </a:ext>
            </a:extLst>
          </p:cNvPr>
          <p:cNvSpPr txBox="1"/>
          <p:nvPr/>
        </p:nvSpPr>
        <p:spPr>
          <a:xfrm>
            <a:off x="980564" y="594804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归并排序 </a:t>
            </a:r>
            <a:r>
              <a:rPr kumimoji="1" lang="en-US" altLang="zh-CN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–</a:t>
            </a:r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递归</a:t>
            </a:r>
          </a:p>
        </p:txBody>
      </p:sp>
    </p:spTree>
    <p:extLst>
      <p:ext uri="{BB962C8B-B14F-4D97-AF65-F5344CB8AC3E}">
        <p14:creationId xmlns:p14="http://schemas.microsoft.com/office/powerpoint/2010/main" val="10076990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3C98FB1-A57D-FE4D-84A2-68E17B6B072C}"/>
              </a:ext>
            </a:extLst>
          </p:cNvPr>
          <p:cNvSpPr/>
          <p:nvPr/>
        </p:nvSpPr>
        <p:spPr>
          <a:xfrm>
            <a:off x="5652519" y="3067955"/>
            <a:ext cx="798629" cy="7220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607D464-7171-AD49-A74C-4FA6AA55CE8F}"/>
              </a:ext>
            </a:extLst>
          </p:cNvPr>
          <p:cNvSpPr/>
          <p:nvPr/>
        </p:nvSpPr>
        <p:spPr>
          <a:xfrm>
            <a:off x="3734569" y="3067955"/>
            <a:ext cx="798629" cy="7220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3403CBA-6E7B-3C4D-9493-F25D7545130B}"/>
              </a:ext>
            </a:extLst>
          </p:cNvPr>
          <p:cNvSpPr/>
          <p:nvPr/>
        </p:nvSpPr>
        <p:spPr>
          <a:xfrm>
            <a:off x="8617592" y="3067955"/>
            <a:ext cx="798629" cy="7220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B01ED87-3749-B542-A99F-8A19FCA25831}"/>
              </a:ext>
            </a:extLst>
          </p:cNvPr>
          <p:cNvSpPr/>
          <p:nvPr/>
        </p:nvSpPr>
        <p:spPr>
          <a:xfrm>
            <a:off x="4693544" y="3067955"/>
            <a:ext cx="798629" cy="7220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4747BE2-D510-9E49-8EE8-F92482D7B1E6}"/>
              </a:ext>
            </a:extLst>
          </p:cNvPr>
          <p:cNvSpPr/>
          <p:nvPr/>
        </p:nvSpPr>
        <p:spPr>
          <a:xfrm>
            <a:off x="2775594" y="3067955"/>
            <a:ext cx="798629" cy="7220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3F1D1C-0AE4-F743-9972-EA6DC881BE55}"/>
              </a:ext>
            </a:extLst>
          </p:cNvPr>
          <p:cNvSpPr/>
          <p:nvPr/>
        </p:nvSpPr>
        <p:spPr>
          <a:xfrm>
            <a:off x="1816619" y="3067955"/>
            <a:ext cx="798629" cy="7220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E94D66-69A2-7348-A9DF-B1CFAF2425E9}"/>
              </a:ext>
            </a:extLst>
          </p:cNvPr>
          <p:cNvSpPr/>
          <p:nvPr/>
        </p:nvSpPr>
        <p:spPr>
          <a:xfrm>
            <a:off x="7658617" y="3067955"/>
            <a:ext cx="798629" cy="7220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570ADE7-88B1-2045-9B8B-CA26424B665A}"/>
              </a:ext>
            </a:extLst>
          </p:cNvPr>
          <p:cNvSpPr/>
          <p:nvPr/>
        </p:nvSpPr>
        <p:spPr>
          <a:xfrm>
            <a:off x="6611494" y="3067955"/>
            <a:ext cx="798629" cy="7220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B36624-04E3-3C48-859A-AD464A21421F}"/>
              </a:ext>
            </a:extLst>
          </p:cNvPr>
          <p:cNvSpPr txBox="1"/>
          <p:nvPr/>
        </p:nvSpPr>
        <p:spPr>
          <a:xfrm>
            <a:off x="980564" y="594804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归并排序 </a:t>
            </a:r>
            <a:r>
              <a:rPr kumimoji="1" lang="en-US" altLang="zh-CN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–</a:t>
            </a:r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递归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31B393-6605-0643-917B-1A1BE5E75933}"/>
              </a:ext>
            </a:extLst>
          </p:cNvPr>
          <p:cNvSpPr txBox="1"/>
          <p:nvPr/>
        </p:nvSpPr>
        <p:spPr>
          <a:xfrm>
            <a:off x="980564" y="1367161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开始 </a:t>
            </a:r>
            <a:r>
              <a:rPr kumimoji="1" lang="en-US" altLang="zh-CN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Merge</a:t>
            </a:r>
            <a:endParaRPr kumimoji="1" lang="zh-CN" altLang="en-US" dirty="0">
              <a:solidFill>
                <a:srgbClr val="FF0000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477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3C98FB1-A57D-FE4D-84A2-68E17B6B072C}"/>
              </a:ext>
            </a:extLst>
          </p:cNvPr>
          <p:cNvSpPr/>
          <p:nvPr/>
        </p:nvSpPr>
        <p:spPr>
          <a:xfrm>
            <a:off x="1047925" y="3983075"/>
            <a:ext cx="798629" cy="72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607D464-7171-AD49-A74C-4FA6AA55CE8F}"/>
              </a:ext>
            </a:extLst>
          </p:cNvPr>
          <p:cNvSpPr/>
          <p:nvPr/>
        </p:nvSpPr>
        <p:spPr>
          <a:xfrm>
            <a:off x="1963804" y="3983075"/>
            <a:ext cx="798629" cy="72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3403CBA-6E7B-3C4D-9493-F25D7545130B}"/>
              </a:ext>
            </a:extLst>
          </p:cNvPr>
          <p:cNvSpPr/>
          <p:nvPr/>
        </p:nvSpPr>
        <p:spPr>
          <a:xfrm>
            <a:off x="3457357" y="3948404"/>
            <a:ext cx="798629" cy="72209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B01ED87-3749-B542-A99F-8A19FCA25831}"/>
              </a:ext>
            </a:extLst>
          </p:cNvPr>
          <p:cNvSpPr/>
          <p:nvPr/>
        </p:nvSpPr>
        <p:spPr>
          <a:xfrm>
            <a:off x="4379235" y="3983075"/>
            <a:ext cx="798629" cy="72209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4747BE2-D510-9E49-8EE8-F92482D7B1E6}"/>
              </a:ext>
            </a:extLst>
          </p:cNvPr>
          <p:cNvSpPr/>
          <p:nvPr/>
        </p:nvSpPr>
        <p:spPr>
          <a:xfrm>
            <a:off x="6395351" y="3948404"/>
            <a:ext cx="798629" cy="7220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3F1D1C-0AE4-F743-9972-EA6DC881BE55}"/>
              </a:ext>
            </a:extLst>
          </p:cNvPr>
          <p:cNvSpPr/>
          <p:nvPr/>
        </p:nvSpPr>
        <p:spPr>
          <a:xfrm>
            <a:off x="7311230" y="3948404"/>
            <a:ext cx="798629" cy="7220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E94D66-69A2-7348-A9DF-B1CFAF2425E9}"/>
              </a:ext>
            </a:extLst>
          </p:cNvPr>
          <p:cNvSpPr/>
          <p:nvPr/>
        </p:nvSpPr>
        <p:spPr>
          <a:xfrm>
            <a:off x="8662084" y="3948404"/>
            <a:ext cx="798629" cy="7220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570ADE7-88B1-2045-9B8B-CA26424B665A}"/>
              </a:ext>
            </a:extLst>
          </p:cNvPr>
          <p:cNvSpPr/>
          <p:nvPr/>
        </p:nvSpPr>
        <p:spPr>
          <a:xfrm>
            <a:off x="9577963" y="3948404"/>
            <a:ext cx="798629" cy="7220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B36624-04E3-3C48-859A-AD464A21421F}"/>
              </a:ext>
            </a:extLst>
          </p:cNvPr>
          <p:cNvSpPr txBox="1"/>
          <p:nvPr/>
        </p:nvSpPr>
        <p:spPr>
          <a:xfrm>
            <a:off x="980564" y="594804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归并排序 </a:t>
            </a:r>
            <a:r>
              <a:rPr kumimoji="1" lang="en-US" altLang="zh-CN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–</a:t>
            </a:r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递归</a:t>
            </a:r>
          </a:p>
        </p:txBody>
      </p:sp>
    </p:spTree>
    <p:extLst>
      <p:ext uri="{BB962C8B-B14F-4D97-AF65-F5344CB8AC3E}">
        <p14:creationId xmlns:p14="http://schemas.microsoft.com/office/powerpoint/2010/main" val="17366142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3C98FB1-A57D-FE4D-84A2-68E17B6B072C}"/>
              </a:ext>
            </a:extLst>
          </p:cNvPr>
          <p:cNvSpPr/>
          <p:nvPr/>
        </p:nvSpPr>
        <p:spPr>
          <a:xfrm>
            <a:off x="1411910" y="2741581"/>
            <a:ext cx="798629" cy="72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607D464-7171-AD49-A74C-4FA6AA55CE8F}"/>
              </a:ext>
            </a:extLst>
          </p:cNvPr>
          <p:cNvSpPr/>
          <p:nvPr/>
        </p:nvSpPr>
        <p:spPr>
          <a:xfrm>
            <a:off x="2327789" y="2741581"/>
            <a:ext cx="798629" cy="72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3403CBA-6E7B-3C4D-9493-F25D7545130B}"/>
              </a:ext>
            </a:extLst>
          </p:cNvPr>
          <p:cNvSpPr/>
          <p:nvPr/>
        </p:nvSpPr>
        <p:spPr>
          <a:xfrm>
            <a:off x="3821342" y="2706910"/>
            <a:ext cx="798629" cy="72209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B01ED87-3749-B542-A99F-8A19FCA25831}"/>
              </a:ext>
            </a:extLst>
          </p:cNvPr>
          <p:cNvSpPr/>
          <p:nvPr/>
        </p:nvSpPr>
        <p:spPr>
          <a:xfrm>
            <a:off x="4743220" y="2741581"/>
            <a:ext cx="798629" cy="72209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4747BE2-D510-9E49-8EE8-F92482D7B1E6}"/>
              </a:ext>
            </a:extLst>
          </p:cNvPr>
          <p:cNvSpPr/>
          <p:nvPr/>
        </p:nvSpPr>
        <p:spPr>
          <a:xfrm>
            <a:off x="6759336" y="2706910"/>
            <a:ext cx="798629" cy="7220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3F1D1C-0AE4-F743-9972-EA6DC881BE55}"/>
              </a:ext>
            </a:extLst>
          </p:cNvPr>
          <p:cNvSpPr/>
          <p:nvPr/>
        </p:nvSpPr>
        <p:spPr>
          <a:xfrm>
            <a:off x="7675215" y="2706910"/>
            <a:ext cx="798629" cy="7220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E94D66-69A2-7348-A9DF-B1CFAF2425E9}"/>
              </a:ext>
            </a:extLst>
          </p:cNvPr>
          <p:cNvSpPr/>
          <p:nvPr/>
        </p:nvSpPr>
        <p:spPr>
          <a:xfrm>
            <a:off x="9026069" y="2706910"/>
            <a:ext cx="798629" cy="7220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570ADE7-88B1-2045-9B8B-CA26424B665A}"/>
              </a:ext>
            </a:extLst>
          </p:cNvPr>
          <p:cNvSpPr/>
          <p:nvPr/>
        </p:nvSpPr>
        <p:spPr>
          <a:xfrm>
            <a:off x="9941948" y="2706910"/>
            <a:ext cx="798629" cy="72209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B36624-04E3-3C48-859A-AD464A21421F}"/>
              </a:ext>
            </a:extLst>
          </p:cNvPr>
          <p:cNvSpPr txBox="1"/>
          <p:nvPr/>
        </p:nvSpPr>
        <p:spPr>
          <a:xfrm>
            <a:off x="980564" y="594804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归并排序 </a:t>
            </a:r>
            <a:r>
              <a:rPr kumimoji="1" lang="en-US" altLang="zh-CN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–</a:t>
            </a:r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递归</a:t>
            </a:r>
          </a:p>
        </p:txBody>
      </p:sp>
    </p:spTree>
    <p:extLst>
      <p:ext uri="{BB962C8B-B14F-4D97-AF65-F5344CB8AC3E}">
        <p14:creationId xmlns:p14="http://schemas.microsoft.com/office/powerpoint/2010/main" val="2653671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3C98FB1-A57D-FE4D-84A2-68E17B6B072C}"/>
              </a:ext>
            </a:extLst>
          </p:cNvPr>
          <p:cNvSpPr/>
          <p:nvPr/>
        </p:nvSpPr>
        <p:spPr>
          <a:xfrm>
            <a:off x="870372" y="3806901"/>
            <a:ext cx="798629" cy="7220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607D464-7171-AD49-A74C-4FA6AA55CE8F}"/>
              </a:ext>
            </a:extLst>
          </p:cNvPr>
          <p:cNvSpPr/>
          <p:nvPr/>
        </p:nvSpPr>
        <p:spPr>
          <a:xfrm>
            <a:off x="2019303" y="3806901"/>
            <a:ext cx="798629" cy="722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3403CBA-6E7B-3C4D-9493-F25D7545130B}"/>
              </a:ext>
            </a:extLst>
          </p:cNvPr>
          <p:cNvSpPr/>
          <p:nvPr/>
        </p:nvSpPr>
        <p:spPr>
          <a:xfrm>
            <a:off x="3626033" y="3806901"/>
            <a:ext cx="798629" cy="72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B01ED87-3749-B542-A99F-8A19FCA25831}"/>
              </a:ext>
            </a:extLst>
          </p:cNvPr>
          <p:cNvSpPr/>
          <p:nvPr/>
        </p:nvSpPr>
        <p:spPr>
          <a:xfrm>
            <a:off x="4833448" y="3806901"/>
            <a:ext cx="798629" cy="7220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4747BE2-D510-9E49-8EE8-F92482D7B1E6}"/>
              </a:ext>
            </a:extLst>
          </p:cNvPr>
          <p:cNvSpPr/>
          <p:nvPr/>
        </p:nvSpPr>
        <p:spPr>
          <a:xfrm>
            <a:off x="6559925" y="3806901"/>
            <a:ext cx="798629" cy="72209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3F1D1C-0AE4-F743-9972-EA6DC881BE55}"/>
              </a:ext>
            </a:extLst>
          </p:cNvPr>
          <p:cNvSpPr/>
          <p:nvPr/>
        </p:nvSpPr>
        <p:spPr>
          <a:xfrm>
            <a:off x="7692971" y="3806901"/>
            <a:ext cx="798629" cy="72209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E94D66-69A2-7348-A9DF-B1CFAF2425E9}"/>
              </a:ext>
            </a:extLst>
          </p:cNvPr>
          <p:cNvSpPr/>
          <p:nvPr/>
        </p:nvSpPr>
        <p:spPr>
          <a:xfrm>
            <a:off x="9070457" y="3806901"/>
            <a:ext cx="798629" cy="72209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570ADE7-88B1-2045-9B8B-CA26424B665A}"/>
              </a:ext>
            </a:extLst>
          </p:cNvPr>
          <p:cNvSpPr/>
          <p:nvPr/>
        </p:nvSpPr>
        <p:spPr>
          <a:xfrm>
            <a:off x="10252667" y="3806901"/>
            <a:ext cx="798629" cy="72209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B36624-04E3-3C48-859A-AD464A21421F}"/>
              </a:ext>
            </a:extLst>
          </p:cNvPr>
          <p:cNvSpPr txBox="1"/>
          <p:nvPr/>
        </p:nvSpPr>
        <p:spPr>
          <a:xfrm>
            <a:off x="980564" y="594804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归并排序 </a:t>
            </a:r>
            <a:r>
              <a:rPr kumimoji="1" lang="en-US" altLang="zh-CN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–</a:t>
            </a:r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递归</a:t>
            </a:r>
          </a:p>
        </p:txBody>
      </p:sp>
    </p:spTree>
    <p:extLst>
      <p:ext uri="{BB962C8B-B14F-4D97-AF65-F5344CB8AC3E}">
        <p14:creationId xmlns:p14="http://schemas.microsoft.com/office/powerpoint/2010/main" val="1570303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3C98FB1-A57D-FE4D-84A2-68E17B6B072C}"/>
              </a:ext>
            </a:extLst>
          </p:cNvPr>
          <p:cNvSpPr/>
          <p:nvPr/>
        </p:nvSpPr>
        <p:spPr>
          <a:xfrm>
            <a:off x="980564" y="2883623"/>
            <a:ext cx="798629" cy="7220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607D464-7171-AD49-A74C-4FA6AA55CE8F}"/>
              </a:ext>
            </a:extLst>
          </p:cNvPr>
          <p:cNvSpPr/>
          <p:nvPr/>
        </p:nvSpPr>
        <p:spPr>
          <a:xfrm>
            <a:off x="2129495" y="2883623"/>
            <a:ext cx="798629" cy="722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3403CBA-6E7B-3C4D-9493-F25D7545130B}"/>
              </a:ext>
            </a:extLst>
          </p:cNvPr>
          <p:cNvSpPr/>
          <p:nvPr/>
        </p:nvSpPr>
        <p:spPr>
          <a:xfrm>
            <a:off x="3736225" y="2883623"/>
            <a:ext cx="798629" cy="72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B01ED87-3749-B542-A99F-8A19FCA25831}"/>
              </a:ext>
            </a:extLst>
          </p:cNvPr>
          <p:cNvSpPr/>
          <p:nvPr/>
        </p:nvSpPr>
        <p:spPr>
          <a:xfrm>
            <a:off x="4943640" y="2883623"/>
            <a:ext cx="798629" cy="7220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4747BE2-D510-9E49-8EE8-F92482D7B1E6}"/>
              </a:ext>
            </a:extLst>
          </p:cNvPr>
          <p:cNvSpPr/>
          <p:nvPr/>
        </p:nvSpPr>
        <p:spPr>
          <a:xfrm>
            <a:off x="6670117" y="2883623"/>
            <a:ext cx="798629" cy="72209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3F1D1C-0AE4-F743-9972-EA6DC881BE55}"/>
              </a:ext>
            </a:extLst>
          </p:cNvPr>
          <p:cNvSpPr/>
          <p:nvPr/>
        </p:nvSpPr>
        <p:spPr>
          <a:xfrm>
            <a:off x="7803163" y="2883623"/>
            <a:ext cx="798629" cy="72209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E94D66-69A2-7348-A9DF-B1CFAF2425E9}"/>
              </a:ext>
            </a:extLst>
          </p:cNvPr>
          <p:cNvSpPr/>
          <p:nvPr/>
        </p:nvSpPr>
        <p:spPr>
          <a:xfrm>
            <a:off x="9180649" y="2883623"/>
            <a:ext cx="798629" cy="72209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570ADE7-88B1-2045-9B8B-CA26424B665A}"/>
              </a:ext>
            </a:extLst>
          </p:cNvPr>
          <p:cNvSpPr/>
          <p:nvPr/>
        </p:nvSpPr>
        <p:spPr>
          <a:xfrm>
            <a:off x="10362859" y="2883623"/>
            <a:ext cx="798629" cy="72209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B36624-04E3-3C48-859A-AD464A21421F}"/>
              </a:ext>
            </a:extLst>
          </p:cNvPr>
          <p:cNvSpPr txBox="1"/>
          <p:nvPr/>
        </p:nvSpPr>
        <p:spPr>
          <a:xfrm>
            <a:off x="980564" y="594804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归并排序 </a:t>
            </a:r>
            <a:r>
              <a:rPr kumimoji="1" lang="en-US" altLang="zh-CN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–</a:t>
            </a:r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递归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31B393-6605-0643-917B-1A1BE5E75933}"/>
              </a:ext>
            </a:extLst>
          </p:cNvPr>
          <p:cNvSpPr txBox="1"/>
          <p:nvPr/>
        </p:nvSpPr>
        <p:spPr>
          <a:xfrm>
            <a:off x="980564" y="1367161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Cut</a:t>
            </a:r>
            <a:r>
              <a:rPr kumimoji="1" lang="zh-CN" altLang="en-US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完成</a:t>
            </a:r>
          </a:p>
        </p:txBody>
      </p:sp>
    </p:spTree>
    <p:extLst>
      <p:ext uri="{BB962C8B-B14F-4D97-AF65-F5344CB8AC3E}">
        <p14:creationId xmlns:p14="http://schemas.microsoft.com/office/powerpoint/2010/main" val="3201458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3C98FB1-A57D-FE4D-84A2-68E17B6B072C}"/>
              </a:ext>
            </a:extLst>
          </p:cNvPr>
          <p:cNvSpPr/>
          <p:nvPr/>
        </p:nvSpPr>
        <p:spPr>
          <a:xfrm>
            <a:off x="980564" y="2883623"/>
            <a:ext cx="798629" cy="7220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607D464-7171-AD49-A74C-4FA6AA55CE8F}"/>
              </a:ext>
            </a:extLst>
          </p:cNvPr>
          <p:cNvSpPr/>
          <p:nvPr/>
        </p:nvSpPr>
        <p:spPr>
          <a:xfrm>
            <a:off x="2129495" y="2883623"/>
            <a:ext cx="798629" cy="722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3403CBA-6E7B-3C4D-9493-F25D7545130B}"/>
              </a:ext>
            </a:extLst>
          </p:cNvPr>
          <p:cNvSpPr/>
          <p:nvPr/>
        </p:nvSpPr>
        <p:spPr>
          <a:xfrm>
            <a:off x="3736225" y="2883623"/>
            <a:ext cx="798629" cy="72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B01ED87-3749-B542-A99F-8A19FCA25831}"/>
              </a:ext>
            </a:extLst>
          </p:cNvPr>
          <p:cNvSpPr/>
          <p:nvPr/>
        </p:nvSpPr>
        <p:spPr>
          <a:xfrm>
            <a:off x="4943640" y="2883623"/>
            <a:ext cx="798629" cy="7220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4747BE2-D510-9E49-8EE8-F92482D7B1E6}"/>
              </a:ext>
            </a:extLst>
          </p:cNvPr>
          <p:cNvSpPr/>
          <p:nvPr/>
        </p:nvSpPr>
        <p:spPr>
          <a:xfrm>
            <a:off x="6670117" y="2883623"/>
            <a:ext cx="798629" cy="72209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3F1D1C-0AE4-F743-9972-EA6DC881BE55}"/>
              </a:ext>
            </a:extLst>
          </p:cNvPr>
          <p:cNvSpPr/>
          <p:nvPr/>
        </p:nvSpPr>
        <p:spPr>
          <a:xfrm>
            <a:off x="7803163" y="2883623"/>
            <a:ext cx="798629" cy="72209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E94D66-69A2-7348-A9DF-B1CFAF2425E9}"/>
              </a:ext>
            </a:extLst>
          </p:cNvPr>
          <p:cNvSpPr/>
          <p:nvPr/>
        </p:nvSpPr>
        <p:spPr>
          <a:xfrm>
            <a:off x="9180649" y="2883623"/>
            <a:ext cx="798629" cy="72209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570ADE7-88B1-2045-9B8B-CA26424B665A}"/>
              </a:ext>
            </a:extLst>
          </p:cNvPr>
          <p:cNvSpPr/>
          <p:nvPr/>
        </p:nvSpPr>
        <p:spPr>
          <a:xfrm>
            <a:off x="10362859" y="2883623"/>
            <a:ext cx="798629" cy="72209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B36624-04E3-3C48-859A-AD464A21421F}"/>
              </a:ext>
            </a:extLst>
          </p:cNvPr>
          <p:cNvSpPr txBox="1"/>
          <p:nvPr/>
        </p:nvSpPr>
        <p:spPr>
          <a:xfrm>
            <a:off x="980564" y="594804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归并排序 </a:t>
            </a:r>
            <a:r>
              <a:rPr kumimoji="1" lang="en-US" altLang="zh-CN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–</a:t>
            </a:r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递归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31B393-6605-0643-917B-1A1BE5E75933}"/>
              </a:ext>
            </a:extLst>
          </p:cNvPr>
          <p:cNvSpPr txBox="1"/>
          <p:nvPr/>
        </p:nvSpPr>
        <p:spPr>
          <a:xfrm>
            <a:off x="980564" y="1367161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开始 </a:t>
            </a:r>
            <a:r>
              <a:rPr kumimoji="1" lang="en-US" altLang="zh-CN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Merge</a:t>
            </a:r>
            <a:endParaRPr kumimoji="1" lang="zh-CN" altLang="en-US" dirty="0">
              <a:solidFill>
                <a:srgbClr val="FF0000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7591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3C98FB1-A57D-FE4D-84A2-68E17B6B072C}"/>
              </a:ext>
            </a:extLst>
          </p:cNvPr>
          <p:cNvSpPr/>
          <p:nvPr/>
        </p:nvSpPr>
        <p:spPr>
          <a:xfrm>
            <a:off x="2093201" y="4030753"/>
            <a:ext cx="798629" cy="7220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607D464-7171-AD49-A74C-4FA6AA55CE8F}"/>
              </a:ext>
            </a:extLst>
          </p:cNvPr>
          <p:cNvSpPr/>
          <p:nvPr/>
        </p:nvSpPr>
        <p:spPr>
          <a:xfrm>
            <a:off x="980564" y="4030753"/>
            <a:ext cx="798629" cy="722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3403CBA-6E7B-3C4D-9493-F25D7545130B}"/>
              </a:ext>
            </a:extLst>
          </p:cNvPr>
          <p:cNvSpPr/>
          <p:nvPr/>
        </p:nvSpPr>
        <p:spPr>
          <a:xfrm>
            <a:off x="4848861" y="4030753"/>
            <a:ext cx="798629" cy="72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B01ED87-3749-B542-A99F-8A19FCA25831}"/>
              </a:ext>
            </a:extLst>
          </p:cNvPr>
          <p:cNvSpPr/>
          <p:nvPr/>
        </p:nvSpPr>
        <p:spPr>
          <a:xfrm>
            <a:off x="3736224" y="3997462"/>
            <a:ext cx="798629" cy="7220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4747BE2-D510-9E49-8EE8-F92482D7B1E6}"/>
              </a:ext>
            </a:extLst>
          </p:cNvPr>
          <p:cNvSpPr/>
          <p:nvPr/>
        </p:nvSpPr>
        <p:spPr>
          <a:xfrm>
            <a:off x="7782753" y="3993023"/>
            <a:ext cx="798629" cy="72209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3F1D1C-0AE4-F743-9972-EA6DC881BE55}"/>
              </a:ext>
            </a:extLst>
          </p:cNvPr>
          <p:cNvSpPr/>
          <p:nvPr/>
        </p:nvSpPr>
        <p:spPr>
          <a:xfrm>
            <a:off x="6670116" y="3993023"/>
            <a:ext cx="798629" cy="72209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E94D66-69A2-7348-A9DF-B1CFAF2425E9}"/>
              </a:ext>
            </a:extLst>
          </p:cNvPr>
          <p:cNvSpPr/>
          <p:nvPr/>
        </p:nvSpPr>
        <p:spPr>
          <a:xfrm>
            <a:off x="10227318" y="3993023"/>
            <a:ext cx="798629" cy="72209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570ADE7-88B1-2045-9B8B-CA26424B665A}"/>
              </a:ext>
            </a:extLst>
          </p:cNvPr>
          <p:cNvSpPr/>
          <p:nvPr/>
        </p:nvSpPr>
        <p:spPr>
          <a:xfrm>
            <a:off x="9204693" y="3993023"/>
            <a:ext cx="798629" cy="72209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B36624-04E3-3C48-859A-AD464A21421F}"/>
              </a:ext>
            </a:extLst>
          </p:cNvPr>
          <p:cNvSpPr txBox="1"/>
          <p:nvPr/>
        </p:nvSpPr>
        <p:spPr>
          <a:xfrm>
            <a:off x="980564" y="594804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归并排序 </a:t>
            </a:r>
            <a:r>
              <a:rPr kumimoji="1" lang="en-US" altLang="zh-CN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–</a:t>
            </a:r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递归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31B393-6605-0643-917B-1A1BE5E75933}"/>
              </a:ext>
            </a:extLst>
          </p:cNvPr>
          <p:cNvSpPr txBox="1"/>
          <p:nvPr/>
        </p:nvSpPr>
        <p:spPr>
          <a:xfrm>
            <a:off x="980564" y="1367161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开始 </a:t>
            </a:r>
            <a:r>
              <a:rPr kumimoji="1" lang="en-US" altLang="zh-CN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Merge</a:t>
            </a:r>
            <a:endParaRPr kumimoji="1" lang="zh-CN" altLang="en-US" dirty="0">
              <a:solidFill>
                <a:srgbClr val="FF0000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97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3C98FB1-A57D-FE4D-84A2-68E17B6B072C}"/>
              </a:ext>
            </a:extLst>
          </p:cNvPr>
          <p:cNvSpPr/>
          <p:nvPr/>
        </p:nvSpPr>
        <p:spPr>
          <a:xfrm>
            <a:off x="1958848" y="2832268"/>
            <a:ext cx="798629" cy="7220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607D464-7171-AD49-A74C-4FA6AA55CE8F}"/>
              </a:ext>
            </a:extLst>
          </p:cNvPr>
          <p:cNvSpPr/>
          <p:nvPr/>
        </p:nvSpPr>
        <p:spPr>
          <a:xfrm>
            <a:off x="1060463" y="2832268"/>
            <a:ext cx="798629" cy="7220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3403CBA-6E7B-3C4D-9493-F25D7545130B}"/>
              </a:ext>
            </a:extLst>
          </p:cNvPr>
          <p:cNvSpPr/>
          <p:nvPr/>
        </p:nvSpPr>
        <p:spPr>
          <a:xfrm>
            <a:off x="3905239" y="2816732"/>
            <a:ext cx="798629" cy="7220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B01ED87-3749-B542-A99F-8A19FCA25831}"/>
              </a:ext>
            </a:extLst>
          </p:cNvPr>
          <p:cNvSpPr/>
          <p:nvPr/>
        </p:nvSpPr>
        <p:spPr>
          <a:xfrm>
            <a:off x="2932299" y="2832268"/>
            <a:ext cx="798629" cy="72209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4747BE2-D510-9E49-8EE8-F92482D7B1E6}"/>
              </a:ext>
            </a:extLst>
          </p:cNvPr>
          <p:cNvSpPr/>
          <p:nvPr/>
        </p:nvSpPr>
        <p:spPr>
          <a:xfrm>
            <a:off x="7662445" y="2832268"/>
            <a:ext cx="798629" cy="72209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3F1D1C-0AE4-F743-9972-EA6DC881BE55}"/>
              </a:ext>
            </a:extLst>
          </p:cNvPr>
          <p:cNvSpPr/>
          <p:nvPr/>
        </p:nvSpPr>
        <p:spPr>
          <a:xfrm>
            <a:off x="6750015" y="2794538"/>
            <a:ext cx="798629" cy="72209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8E94D66-69A2-7348-A9DF-B1CFAF2425E9}"/>
              </a:ext>
            </a:extLst>
          </p:cNvPr>
          <p:cNvSpPr/>
          <p:nvPr/>
        </p:nvSpPr>
        <p:spPr>
          <a:xfrm>
            <a:off x="9708592" y="2794538"/>
            <a:ext cx="798629" cy="72209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570ADE7-88B1-2045-9B8B-CA26424B665A}"/>
              </a:ext>
            </a:extLst>
          </p:cNvPr>
          <p:cNvSpPr/>
          <p:nvPr/>
        </p:nvSpPr>
        <p:spPr>
          <a:xfrm>
            <a:off x="8617748" y="2816732"/>
            <a:ext cx="798629" cy="72209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B36624-04E3-3C48-859A-AD464A21421F}"/>
              </a:ext>
            </a:extLst>
          </p:cNvPr>
          <p:cNvSpPr txBox="1"/>
          <p:nvPr/>
        </p:nvSpPr>
        <p:spPr>
          <a:xfrm>
            <a:off x="980564" y="594804"/>
            <a:ext cx="2876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归并排序 </a:t>
            </a:r>
            <a:r>
              <a:rPr kumimoji="1" lang="en-US" altLang="zh-CN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–</a:t>
            </a:r>
            <a:r>
              <a:rPr kumimoji="1" lang="zh-CN" altLang="en-US" sz="2800" dirty="0">
                <a:solidFill>
                  <a:schemeClr val="accent2">
                    <a:lumMod val="75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 递归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31B393-6605-0643-917B-1A1BE5E75933}"/>
              </a:ext>
            </a:extLst>
          </p:cNvPr>
          <p:cNvSpPr txBox="1"/>
          <p:nvPr/>
        </p:nvSpPr>
        <p:spPr>
          <a:xfrm>
            <a:off x="980564" y="1367161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开始 </a:t>
            </a:r>
            <a:r>
              <a:rPr kumimoji="1" lang="en-US" altLang="zh-CN" dirty="0">
                <a:solidFill>
                  <a:srgbClr val="FF00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Merge</a:t>
            </a:r>
            <a:endParaRPr kumimoji="1" lang="zh-CN" altLang="en-US" dirty="0">
              <a:solidFill>
                <a:srgbClr val="FF0000"/>
              </a:solidFill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869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270</Words>
  <Application>Microsoft Macintosh PowerPoint</Application>
  <PresentationFormat>宽屏</PresentationFormat>
  <Paragraphs>195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Cavolini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Alton</dc:creator>
  <cp:lastModifiedBy>z Alton</cp:lastModifiedBy>
  <cp:revision>5</cp:revision>
  <dcterms:created xsi:type="dcterms:W3CDTF">2021-07-31T12:48:50Z</dcterms:created>
  <dcterms:modified xsi:type="dcterms:W3CDTF">2021-07-31T13:19:15Z</dcterms:modified>
</cp:coreProperties>
</file>