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9"/>
    <p:restoredTop sz="94710"/>
  </p:normalViewPr>
  <p:slideViewPr>
    <p:cSldViewPr snapToGrid="0" snapToObjects="1">
      <p:cViewPr varScale="1">
        <p:scale>
          <a:sx n="114" d="100"/>
          <a:sy n="114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947E-7625-A843-A10F-E4D82F4A9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1DD60-081F-854D-9436-C5FAAB0F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1F7F-4EE5-1049-9437-23FCE09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D91-DEF4-2E4D-B18D-9506BEFF563A}" type="datetimeFigureOut">
              <a:rPr lang="en-CN" smtClean="0"/>
              <a:t>7/21/21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2875-7880-4B45-BAD3-961DBAC1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780FA-0ED9-5E4A-9AF8-F31E1832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2946-1E2E-3A48-A472-4B07007257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010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7188-C2BA-854B-8D7A-8130C99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0FDB7-FA1F-654E-A6BD-33440E599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45A7-6D4A-9E42-BF48-707F8464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D91-DEF4-2E4D-B18D-9506BEFF563A}" type="datetimeFigureOut">
              <a:rPr lang="en-CN" smtClean="0"/>
              <a:t>7/21/21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B1DF-8164-5845-8426-0BCBCA12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AE24-9F23-7D49-AA4A-C01FAA99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2946-1E2E-3A48-A472-4B07007257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67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0BFDC-C1FB-E242-A582-D669B991D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04028-02C1-A143-B59D-13B8A509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4897-D732-3241-97B3-1163917E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D91-DEF4-2E4D-B18D-9506BEFF563A}" type="datetimeFigureOut">
              <a:rPr lang="en-CN" smtClean="0"/>
              <a:t>7/21/21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18486-BDA6-D848-943C-FCA46A21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1D8E-7CB7-9C4B-AB87-61775C03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2946-1E2E-3A48-A472-4B07007257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635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3488-25FD-FE40-8F43-DBCB3E0B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EAEA-8068-BC44-9CEA-265E847D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13278-3CB9-8C48-BC5C-5387BDC6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D91-DEF4-2E4D-B18D-9506BEFF563A}" type="datetimeFigureOut">
              <a:rPr lang="en-CN" smtClean="0"/>
              <a:t>7/21/21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5C25-051D-0A43-9E89-3AD6E1BD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F4762-6320-184E-B4C0-DDA2E3BA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2946-1E2E-3A48-A472-4B07007257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76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BB23-C894-E84A-BECC-691C9D5D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A9B7A-B780-C24E-BA6B-3B2A25F23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87D3-7E79-5040-87AA-8FE8688C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D91-DEF4-2E4D-B18D-9506BEFF563A}" type="datetimeFigureOut">
              <a:rPr lang="en-CN" smtClean="0"/>
              <a:t>7/21/21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9FD3-87D8-3445-97A8-F2433C22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CDF1-3844-0149-8A9F-745B42F3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2946-1E2E-3A48-A472-4B07007257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371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587C-4325-7C4A-A97B-4444CCE2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66CE-49E8-A04F-9B72-2694113A7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A86C0-0872-464C-92D9-36D4CB4C9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04717-EE42-FC4C-A9A2-802CF06E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D91-DEF4-2E4D-B18D-9506BEFF563A}" type="datetimeFigureOut">
              <a:rPr lang="en-CN" smtClean="0"/>
              <a:t>7/21/21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91C48-3285-D84F-99A2-A2CBBC03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DBD4C-C824-0C49-A45A-35AFEADC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2946-1E2E-3A48-A472-4B07007257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678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B618-6EA3-E04A-BCB5-074D9BB9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C6E0D-0D94-F143-BF84-80E69DD1E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6BE2C-4F70-4645-B88F-5808556FB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CAE5E-D513-B14B-A3ED-B2F850415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FF25E-8D41-E444-99EB-BA5687ACF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A6B01-2AF7-A140-BA70-A9D090F8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D91-DEF4-2E4D-B18D-9506BEFF563A}" type="datetimeFigureOut">
              <a:rPr lang="en-CN" smtClean="0"/>
              <a:t>7/21/21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F9C83-C4C3-4242-BF7A-7E6AA1FD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4B675-253D-754B-B2D1-8F3F2419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2946-1E2E-3A48-A472-4B07007257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186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93C-005B-F242-B164-A2A29561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BACD4-2933-7E42-887F-6BC28439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D91-DEF4-2E4D-B18D-9506BEFF563A}" type="datetimeFigureOut">
              <a:rPr lang="en-CN" smtClean="0"/>
              <a:t>7/21/21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DABC1-B0A3-3C42-B6EC-EC9B20A0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CEC91-EF2C-6340-B303-EEB5A222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2946-1E2E-3A48-A472-4B07007257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53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7B22D-E7FF-0745-9786-1C5DFF4E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D91-DEF4-2E4D-B18D-9506BEFF563A}" type="datetimeFigureOut">
              <a:rPr lang="en-CN" smtClean="0"/>
              <a:t>7/21/21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75847-7150-D041-8391-223724B1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4D37-D86B-7F4B-A420-37CC6223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2946-1E2E-3A48-A472-4B07007257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718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7D06-EA33-3045-9FD5-A9272055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377E-361D-124D-826F-1F7EC88A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56D09-1319-8E44-829D-A7D4EC049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D6F3F-1402-6C44-9D19-DB5347C1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D91-DEF4-2E4D-B18D-9506BEFF563A}" type="datetimeFigureOut">
              <a:rPr lang="en-CN" smtClean="0"/>
              <a:t>7/21/21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76843-CE53-6241-A723-BC52849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E267D-FBC4-7C4D-A69F-0E623B8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2946-1E2E-3A48-A472-4B07007257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971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0303-6227-B342-81E9-2CB42C32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32E84-FE0A-6445-8048-FD4009DD2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BD4C1-10ED-5840-8526-45E238C4C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C4EBE-0F7E-A94D-BEE2-14E90CCC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D91-DEF4-2E4D-B18D-9506BEFF563A}" type="datetimeFigureOut">
              <a:rPr lang="en-CN" smtClean="0"/>
              <a:t>7/21/21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DA36C-281A-6440-8FCE-C1BCFEFE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B7D80-500A-5E41-9572-E3C597B0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2946-1E2E-3A48-A472-4B07007257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569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30854-E76B-EE4A-8621-23DA17EE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B1CA0-5CCD-B843-8246-E54E52960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AFF76-2B53-084C-8970-5DF2251B0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1D91-DEF4-2E4D-B18D-9506BEFF563A}" type="datetimeFigureOut">
              <a:rPr lang="en-CN" smtClean="0"/>
              <a:t>7/21/21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CAC6-E97E-CA41-95EF-ADB647AEC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D2FE-7641-D74B-BDBA-FE09CE060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F2946-1E2E-3A48-A472-4B07007257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84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53720CF-BD5F-5845-AAF8-AA97BD13FC60}"/>
              </a:ext>
            </a:extLst>
          </p:cNvPr>
          <p:cNvSpPr/>
          <p:nvPr/>
        </p:nvSpPr>
        <p:spPr>
          <a:xfrm>
            <a:off x="4430366" y="2539424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1BB7C-A756-8543-B596-66BBD277474A}"/>
              </a:ext>
            </a:extLst>
          </p:cNvPr>
          <p:cNvSpPr/>
          <p:nvPr/>
        </p:nvSpPr>
        <p:spPr>
          <a:xfrm>
            <a:off x="5075438" y="2539424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C860EB-E7FD-C94E-86E5-5B21C41AD90A}"/>
              </a:ext>
            </a:extLst>
          </p:cNvPr>
          <p:cNvSpPr/>
          <p:nvPr/>
        </p:nvSpPr>
        <p:spPr>
          <a:xfrm>
            <a:off x="5720510" y="2539424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A769AE-0E78-6C4F-A745-32687B59830D}"/>
              </a:ext>
            </a:extLst>
          </p:cNvPr>
          <p:cNvSpPr/>
          <p:nvPr/>
        </p:nvSpPr>
        <p:spPr>
          <a:xfrm>
            <a:off x="4430366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0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96AAFE-6FFA-044C-BE9F-A70617AB8F96}"/>
              </a:ext>
            </a:extLst>
          </p:cNvPr>
          <p:cNvSpPr/>
          <p:nvPr/>
        </p:nvSpPr>
        <p:spPr>
          <a:xfrm>
            <a:off x="5075438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9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35F1B3-88F4-D247-BF55-8CF1BAE550DF}"/>
              </a:ext>
            </a:extLst>
          </p:cNvPr>
          <p:cNvSpPr/>
          <p:nvPr/>
        </p:nvSpPr>
        <p:spPr>
          <a:xfrm>
            <a:off x="5720510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2F61F4-F0EF-E141-AF86-B60EC06B928E}"/>
              </a:ext>
            </a:extLst>
          </p:cNvPr>
          <p:cNvSpPr/>
          <p:nvPr/>
        </p:nvSpPr>
        <p:spPr>
          <a:xfrm>
            <a:off x="6365582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26A2BE-7A25-2F49-B8E6-69E9D777A502}"/>
              </a:ext>
            </a:extLst>
          </p:cNvPr>
          <p:cNvSpPr/>
          <p:nvPr/>
        </p:nvSpPr>
        <p:spPr>
          <a:xfrm>
            <a:off x="7010654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A986E4-97ED-5C44-BA93-BD1DFD4BD03E}"/>
              </a:ext>
            </a:extLst>
          </p:cNvPr>
          <p:cNvSpPr txBox="1"/>
          <p:nvPr/>
        </p:nvSpPr>
        <p:spPr>
          <a:xfrm>
            <a:off x="3178206" y="18030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headA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06B75-65EC-764B-8BA5-A9D9DB4A801F}"/>
              </a:ext>
            </a:extLst>
          </p:cNvPr>
          <p:cNvSpPr txBox="1"/>
          <p:nvPr/>
        </p:nvSpPr>
        <p:spPr>
          <a:xfrm>
            <a:off x="3191030" y="277714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headB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0820E3-261A-9643-9BED-5C6B7C153C64}"/>
              </a:ext>
            </a:extLst>
          </p:cNvPr>
          <p:cNvSpPr/>
          <p:nvPr/>
        </p:nvSpPr>
        <p:spPr>
          <a:xfrm>
            <a:off x="4430366" y="2539424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2F1675-4FB6-144E-A0BB-1A58542647C8}"/>
              </a:ext>
            </a:extLst>
          </p:cNvPr>
          <p:cNvSpPr/>
          <p:nvPr/>
        </p:nvSpPr>
        <p:spPr>
          <a:xfrm>
            <a:off x="5075438" y="2539424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9A779-BC2A-EE48-825A-78507C57AB62}"/>
              </a:ext>
            </a:extLst>
          </p:cNvPr>
          <p:cNvSpPr/>
          <p:nvPr/>
        </p:nvSpPr>
        <p:spPr>
          <a:xfrm>
            <a:off x="5720510" y="2539424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D62CC4-0816-4B49-A4EB-F476AEFED6F9}"/>
              </a:ext>
            </a:extLst>
          </p:cNvPr>
          <p:cNvSpPr/>
          <p:nvPr/>
        </p:nvSpPr>
        <p:spPr>
          <a:xfrm>
            <a:off x="4430366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0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6240FD-5075-954A-91F0-A9360AC482C5}"/>
              </a:ext>
            </a:extLst>
          </p:cNvPr>
          <p:cNvSpPr/>
          <p:nvPr/>
        </p:nvSpPr>
        <p:spPr>
          <a:xfrm>
            <a:off x="5075438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9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6D9D6E-CC66-474A-B6FA-E5780B14725F}"/>
              </a:ext>
            </a:extLst>
          </p:cNvPr>
          <p:cNvSpPr/>
          <p:nvPr/>
        </p:nvSpPr>
        <p:spPr>
          <a:xfrm>
            <a:off x="5720510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8D4DEC-89E2-2E41-B815-5BA59E67A00C}"/>
              </a:ext>
            </a:extLst>
          </p:cNvPr>
          <p:cNvSpPr/>
          <p:nvPr/>
        </p:nvSpPr>
        <p:spPr>
          <a:xfrm>
            <a:off x="6365582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BF6F3F-641A-B94B-9EA2-81940EE91DDE}"/>
              </a:ext>
            </a:extLst>
          </p:cNvPr>
          <p:cNvSpPr/>
          <p:nvPr/>
        </p:nvSpPr>
        <p:spPr>
          <a:xfrm>
            <a:off x="7010654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019CF-2A53-2D40-9253-3593D07323ED}"/>
              </a:ext>
            </a:extLst>
          </p:cNvPr>
          <p:cNvSpPr/>
          <p:nvPr/>
        </p:nvSpPr>
        <p:spPr>
          <a:xfrm>
            <a:off x="7655726" y="3514535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2EF14F-E6A8-3540-BD74-E3A571E485F0}"/>
              </a:ext>
            </a:extLst>
          </p:cNvPr>
          <p:cNvSpPr/>
          <p:nvPr/>
        </p:nvSpPr>
        <p:spPr>
          <a:xfrm>
            <a:off x="8300798" y="3514535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CD8E4D-3BB1-7C4A-90A2-5014D0BD88A6}"/>
              </a:ext>
            </a:extLst>
          </p:cNvPr>
          <p:cNvSpPr/>
          <p:nvPr/>
        </p:nvSpPr>
        <p:spPr>
          <a:xfrm>
            <a:off x="8945870" y="3514535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80AFF4-2972-A24A-B665-BF96ECF5C2E0}"/>
              </a:ext>
            </a:extLst>
          </p:cNvPr>
          <p:cNvSpPr/>
          <p:nvPr/>
        </p:nvSpPr>
        <p:spPr>
          <a:xfrm>
            <a:off x="4430366" y="4387459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DBDB14-B102-3940-AAF5-307E16866644}"/>
              </a:ext>
            </a:extLst>
          </p:cNvPr>
          <p:cNvSpPr/>
          <p:nvPr/>
        </p:nvSpPr>
        <p:spPr>
          <a:xfrm>
            <a:off x="5075438" y="4387459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05B859-8987-184A-B528-07E700166409}"/>
              </a:ext>
            </a:extLst>
          </p:cNvPr>
          <p:cNvSpPr/>
          <p:nvPr/>
        </p:nvSpPr>
        <p:spPr>
          <a:xfrm>
            <a:off x="5720510" y="4387459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8A9E57-5751-5E48-9CEF-7FA032179E75}"/>
              </a:ext>
            </a:extLst>
          </p:cNvPr>
          <p:cNvSpPr/>
          <p:nvPr/>
        </p:nvSpPr>
        <p:spPr>
          <a:xfrm>
            <a:off x="6365582" y="4387459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0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80856C-F791-0842-AE93-BC68AF07B593}"/>
              </a:ext>
            </a:extLst>
          </p:cNvPr>
          <p:cNvSpPr/>
          <p:nvPr/>
        </p:nvSpPr>
        <p:spPr>
          <a:xfrm>
            <a:off x="7010654" y="4387459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9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7EA338-91CA-424E-AF59-5EB6589BD001}"/>
              </a:ext>
            </a:extLst>
          </p:cNvPr>
          <p:cNvSpPr/>
          <p:nvPr/>
        </p:nvSpPr>
        <p:spPr>
          <a:xfrm>
            <a:off x="7655726" y="4387459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7156E5-83E5-9946-B5AC-D4F66DAB02D3}"/>
              </a:ext>
            </a:extLst>
          </p:cNvPr>
          <p:cNvSpPr/>
          <p:nvPr/>
        </p:nvSpPr>
        <p:spPr>
          <a:xfrm>
            <a:off x="8300798" y="4387459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67C172-0A0F-D84F-9AF1-3924E952FAE6}"/>
              </a:ext>
            </a:extLst>
          </p:cNvPr>
          <p:cNvSpPr/>
          <p:nvPr/>
        </p:nvSpPr>
        <p:spPr>
          <a:xfrm>
            <a:off x="8945870" y="4387459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98CD13-77BD-9449-B563-AEB392C93867}"/>
              </a:ext>
            </a:extLst>
          </p:cNvPr>
          <p:cNvSpPr txBox="1"/>
          <p:nvPr/>
        </p:nvSpPr>
        <p:spPr>
          <a:xfrm>
            <a:off x="3178206" y="18030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headA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05167E-C913-9543-B4C7-39832B4024CD}"/>
              </a:ext>
            </a:extLst>
          </p:cNvPr>
          <p:cNvSpPr txBox="1"/>
          <p:nvPr/>
        </p:nvSpPr>
        <p:spPr>
          <a:xfrm>
            <a:off x="3191030" y="277714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headB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BCDC12-B1E6-5746-A8D4-8C43AC7A8C92}"/>
              </a:ext>
            </a:extLst>
          </p:cNvPr>
          <p:cNvSpPr txBox="1"/>
          <p:nvPr/>
        </p:nvSpPr>
        <p:spPr>
          <a:xfrm>
            <a:off x="2114365" y="368123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headA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854AB2-E2AD-274D-9E59-911D593C469F}"/>
              </a:ext>
            </a:extLst>
          </p:cNvPr>
          <p:cNvSpPr txBox="1"/>
          <p:nvPr/>
        </p:nvSpPr>
        <p:spPr>
          <a:xfrm>
            <a:off x="3188027" y="368123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headB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E8B6D-D270-0D47-981A-C8BF25A58FD8}"/>
              </a:ext>
            </a:extLst>
          </p:cNvPr>
          <p:cNvSpPr txBox="1"/>
          <p:nvPr/>
        </p:nvSpPr>
        <p:spPr>
          <a:xfrm>
            <a:off x="2114365" y="458532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headB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4C331A-DB88-7A46-8A21-D0E39867EDBA}"/>
              </a:ext>
            </a:extLst>
          </p:cNvPr>
          <p:cNvSpPr txBox="1"/>
          <p:nvPr/>
        </p:nvSpPr>
        <p:spPr>
          <a:xfrm>
            <a:off x="3188027" y="45853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headA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44805B-C9F0-F949-B634-929E079856D2}"/>
              </a:ext>
            </a:extLst>
          </p:cNvPr>
          <p:cNvSpPr/>
          <p:nvPr/>
        </p:nvSpPr>
        <p:spPr>
          <a:xfrm>
            <a:off x="4430366" y="3524312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0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BBE35D-3C2C-524B-883D-6F843713AEED}"/>
              </a:ext>
            </a:extLst>
          </p:cNvPr>
          <p:cNvSpPr/>
          <p:nvPr/>
        </p:nvSpPr>
        <p:spPr>
          <a:xfrm>
            <a:off x="5075438" y="3524312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9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EFE7DF-B8BD-B74C-B309-17AAB1235BDF}"/>
              </a:ext>
            </a:extLst>
          </p:cNvPr>
          <p:cNvSpPr/>
          <p:nvPr/>
        </p:nvSpPr>
        <p:spPr>
          <a:xfrm>
            <a:off x="5720510" y="3524312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EA41E4-37FF-844E-B379-0A4C9B695309}"/>
              </a:ext>
            </a:extLst>
          </p:cNvPr>
          <p:cNvSpPr/>
          <p:nvPr/>
        </p:nvSpPr>
        <p:spPr>
          <a:xfrm>
            <a:off x="6365582" y="3524312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38619D-1BF7-7342-B6AC-FFAD27987FA2}"/>
              </a:ext>
            </a:extLst>
          </p:cNvPr>
          <p:cNvSpPr/>
          <p:nvPr/>
        </p:nvSpPr>
        <p:spPr>
          <a:xfrm>
            <a:off x="7010654" y="3524312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1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0820E3-261A-9643-9BED-5C6B7C153C64}"/>
              </a:ext>
            </a:extLst>
          </p:cNvPr>
          <p:cNvSpPr/>
          <p:nvPr/>
        </p:nvSpPr>
        <p:spPr>
          <a:xfrm>
            <a:off x="4430366" y="2539424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2F1675-4FB6-144E-A0BB-1A58542647C8}"/>
              </a:ext>
            </a:extLst>
          </p:cNvPr>
          <p:cNvSpPr/>
          <p:nvPr/>
        </p:nvSpPr>
        <p:spPr>
          <a:xfrm>
            <a:off x="5075438" y="2539424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9A779-BC2A-EE48-825A-78507C57AB62}"/>
              </a:ext>
            </a:extLst>
          </p:cNvPr>
          <p:cNvSpPr/>
          <p:nvPr/>
        </p:nvSpPr>
        <p:spPr>
          <a:xfrm>
            <a:off x="5720510" y="2539424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D62CC4-0816-4B49-A4EB-F476AEFED6F9}"/>
              </a:ext>
            </a:extLst>
          </p:cNvPr>
          <p:cNvSpPr/>
          <p:nvPr/>
        </p:nvSpPr>
        <p:spPr>
          <a:xfrm>
            <a:off x="4430366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0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6240FD-5075-954A-91F0-A9360AC482C5}"/>
              </a:ext>
            </a:extLst>
          </p:cNvPr>
          <p:cNvSpPr/>
          <p:nvPr/>
        </p:nvSpPr>
        <p:spPr>
          <a:xfrm>
            <a:off x="5075438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9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6D9D6E-CC66-474A-B6FA-E5780B14725F}"/>
              </a:ext>
            </a:extLst>
          </p:cNvPr>
          <p:cNvSpPr/>
          <p:nvPr/>
        </p:nvSpPr>
        <p:spPr>
          <a:xfrm>
            <a:off x="5720510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8D4DEC-89E2-2E41-B815-5BA59E67A00C}"/>
              </a:ext>
            </a:extLst>
          </p:cNvPr>
          <p:cNvSpPr/>
          <p:nvPr/>
        </p:nvSpPr>
        <p:spPr>
          <a:xfrm>
            <a:off x="6365582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BF6F3F-641A-B94B-9EA2-81940EE91DDE}"/>
              </a:ext>
            </a:extLst>
          </p:cNvPr>
          <p:cNvSpPr/>
          <p:nvPr/>
        </p:nvSpPr>
        <p:spPr>
          <a:xfrm>
            <a:off x="7010654" y="1549154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6F2AB1-1CE7-6B40-987C-B268DCB4B65C}"/>
              </a:ext>
            </a:extLst>
          </p:cNvPr>
          <p:cNvSpPr/>
          <p:nvPr/>
        </p:nvSpPr>
        <p:spPr>
          <a:xfrm>
            <a:off x="4430366" y="3514535"/>
            <a:ext cx="525517" cy="53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0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4616D-BDDF-5D41-BE92-6A54FB86A528}"/>
              </a:ext>
            </a:extLst>
          </p:cNvPr>
          <p:cNvSpPr/>
          <p:nvPr/>
        </p:nvSpPr>
        <p:spPr>
          <a:xfrm>
            <a:off x="5075438" y="3514535"/>
            <a:ext cx="525517" cy="53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9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E2BE12-0F5E-FC49-9773-F70616624034}"/>
              </a:ext>
            </a:extLst>
          </p:cNvPr>
          <p:cNvSpPr/>
          <p:nvPr/>
        </p:nvSpPr>
        <p:spPr>
          <a:xfrm>
            <a:off x="5720510" y="3514535"/>
            <a:ext cx="525517" cy="53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CBF1FC-F020-BB45-83B0-F7F854E831EF}"/>
              </a:ext>
            </a:extLst>
          </p:cNvPr>
          <p:cNvSpPr/>
          <p:nvPr/>
        </p:nvSpPr>
        <p:spPr>
          <a:xfrm>
            <a:off x="6365582" y="3514535"/>
            <a:ext cx="525517" cy="53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C749FC-BCA1-7D4A-867F-D9E0FE32153A}"/>
              </a:ext>
            </a:extLst>
          </p:cNvPr>
          <p:cNvSpPr/>
          <p:nvPr/>
        </p:nvSpPr>
        <p:spPr>
          <a:xfrm>
            <a:off x="7010654" y="3514535"/>
            <a:ext cx="525517" cy="536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019CF-2A53-2D40-9253-3593D07323ED}"/>
              </a:ext>
            </a:extLst>
          </p:cNvPr>
          <p:cNvSpPr/>
          <p:nvPr/>
        </p:nvSpPr>
        <p:spPr>
          <a:xfrm>
            <a:off x="7655726" y="3514535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2EF14F-E6A8-3540-BD74-E3A571E485F0}"/>
              </a:ext>
            </a:extLst>
          </p:cNvPr>
          <p:cNvSpPr/>
          <p:nvPr/>
        </p:nvSpPr>
        <p:spPr>
          <a:xfrm>
            <a:off x="8313435" y="3958419"/>
            <a:ext cx="525517" cy="536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CD8E4D-3BB1-7C4A-90A2-5014D0BD88A6}"/>
              </a:ext>
            </a:extLst>
          </p:cNvPr>
          <p:cNvSpPr/>
          <p:nvPr/>
        </p:nvSpPr>
        <p:spPr>
          <a:xfrm>
            <a:off x="8958507" y="3958419"/>
            <a:ext cx="525517" cy="5360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80AFF4-2972-A24A-B665-BF96ECF5C2E0}"/>
              </a:ext>
            </a:extLst>
          </p:cNvPr>
          <p:cNvSpPr/>
          <p:nvPr/>
        </p:nvSpPr>
        <p:spPr>
          <a:xfrm>
            <a:off x="4430366" y="4387459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DBDB14-B102-3940-AAF5-307E16866644}"/>
              </a:ext>
            </a:extLst>
          </p:cNvPr>
          <p:cNvSpPr/>
          <p:nvPr/>
        </p:nvSpPr>
        <p:spPr>
          <a:xfrm>
            <a:off x="5075438" y="4387459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05B859-8987-184A-B528-07E700166409}"/>
              </a:ext>
            </a:extLst>
          </p:cNvPr>
          <p:cNvSpPr/>
          <p:nvPr/>
        </p:nvSpPr>
        <p:spPr>
          <a:xfrm>
            <a:off x="5720510" y="4387459"/>
            <a:ext cx="525517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8A9E57-5751-5E48-9CEF-7FA032179E75}"/>
              </a:ext>
            </a:extLst>
          </p:cNvPr>
          <p:cNvSpPr/>
          <p:nvPr/>
        </p:nvSpPr>
        <p:spPr>
          <a:xfrm>
            <a:off x="6365582" y="4387459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0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80856C-F791-0842-AE93-BC68AF07B593}"/>
              </a:ext>
            </a:extLst>
          </p:cNvPr>
          <p:cNvSpPr/>
          <p:nvPr/>
        </p:nvSpPr>
        <p:spPr>
          <a:xfrm>
            <a:off x="7010654" y="4387459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9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7EA338-91CA-424E-AF59-5EB6589BD001}"/>
              </a:ext>
            </a:extLst>
          </p:cNvPr>
          <p:cNvSpPr/>
          <p:nvPr/>
        </p:nvSpPr>
        <p:spPr>
          <a:xfrm>
            <a:off x="7655726" y="4387459"/>
            <a:ext cx="525517" cy="5360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1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98CD13-77BD-9449-B563-AEB392C93867}"/>
              </a:ext>
            </a:extLst>
          </p:cNvPr>
          <p:cNvSpPr txBox="1"/>
          <p:nvPr/>
        </p:nvSpPr>
        <p:spPr>
          <a:xfrm>
            <a:off x="3178206" y="18030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headA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05167E-C913-9543-B4C7-39832B4024CD}"/>
              </a:ext>
            </a:extLst>
          </p:cNvPr>
          <p:cNvSpPr txBox="1"/>
          <p:nvPr/>
        </p:nvSpPr>
        <p:spPr>
          <a:xfrm>
            <a:off x="3191030" y="277714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headB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BCDC12-B1E6-5746-A8D4-8C43AC7A8C92}"/>
              </a:ext>
            </a:extLst>
          </p:cNvPr>
          <p:cNvSpPr txBox="1"/>
          <p:nvPr/>
        </p:nvSpPr>
        <p:spPr>
          <a:xfrm>
            <a:off x="2114365" y="368123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headA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854AB2-E2AD-274D-9E59-911D593C469F}"/>
              </a:ext>
            </a:extLst>
          </p:cNvPr>
          <p:cNvSpPr txBox="1"/>
          <p:nvPr/>
        </p:nvSpPr>
        <p:spPr>
          <a:xfrm>
            <a:off x="3188027" y="368123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headB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E8B6D-D270-0D47-981A-C8BF25A58FD8}"/>
              </a:ext>
            </a:extLst>
          </p:cNvPr>
          <p:cNvSpPr txBox="1"/>
          <p:nvPr/>
        </p:nvSpPr>
        <p:spPr>
          <a:xfrm>
            <a:off x="2114365" y="458532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headB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4C331A-DB88-7A46-8A21-D0E39867EDBA}"/>
              </a:ext>
            </a:extLst>
          </p:cNvPr>
          <p:cNvSpPr txBox="1"/>
          <p:nvPr/>
        </p:nvSpPr>
        <p:spPr>
          <a:xfrm>
            <a:off x="3188027" y="45853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volini" panose="03000502040302020204" pitchFamily="66" charset="0"/>
                <a:cs typeface="Cavolini" panose="03000502040302020204" pitchFamily="66" charset="0"/>
              </a:rPr>
              <a:t>headA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4CEF42-D9B8-6F46-9F22-E34E1D39191C}"/>
              </a:ext>
            </a:extLst>
          </p:cNvPr>
          <p:cNvSpPr/>
          <p:nvPr/>
        </p:nvSpPr>
        <p:spPr>
          <a:xfrm>
            <a:off x="8300798" y="5365482"/>
            <a:ext cx="525517" cy="5360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B5F404-E0C8-F940-85B3-3C9333257E55}"/>
              </a:ext>
            </a:extLst>
          </p:cNvPr>
          <p:cNvSpPr/>
          <p:nvPr/>
        </p:nvSpPr>
        <p:spPr>
          <a:xfrm>
            <a:off x="8945870" y="5365482"/>
            <a:ext cx="525517" cy="5360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4</a:t>
            </a:r>
            <a:endParaRPr lang="en-CN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6CD42-6432-8245-8D3F-77B32EEF69D3}"/>
              </a:ext>
            </a:extLst>
          </p:cNvPr>
          <p:cNvSpPr txBox="1"/>
          <p:nvPr/>
        </p:nvSpPr>
        <p:spPr>
          <a:xfrm>
            <a:off x="8391872" y="60368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volini" panose="03000502040302020204" pitchFamily="66" charset="0"/>
                <a:cs typeface="Cavolini" panose="03000502040302020204" pitchFamily="66" charset="0"/>
              </a:rPr>
              <a:t>尾部相等</a:t>
            </a:r>
          </a:p>
        </p:txBody>
      </p:sp>
    </p:spTree>
    <p:extLst>
      <p:ext uri="{BB962C8B-B14F-4D97-AF65-F5344CB8AC3E}">
        <p14:creationId xmlns:p14="http://schemas.microsoft.com/office/powerpoint/2010/main" val="173968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42" grpId="0" animBg="1"/>
      <p:bldP spid="43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71</Words>
  <Application>Microsoft Macintosh PowerPoint</Application>
  <PresentationFormat>宽屏</PresentationFormat>
  <Paragraphs>71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Cavolini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Alton</dc:creator>
  <cp:lastModifiedBy>z Alton</cp:lastModifiedBy>
  <cp:revision>7</cp:revision>
  <dcterms:created xsi:type="dcterms:W3CDTF">2021-07-21T01:14:27Z</dcterms:created>
  <dcterms:modified xsi:type="dcterms:W3CDTF">2021-07-21T02:26:58Z</dcterms:modified>
</cp:coreProperties>
</file>