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964F-0AF4-5B4D-9F2C-6949A6BD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45716-0240-3940-B30F-DFB8C4B2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BD14-5F35-F345-A8EE-AFE557CA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1BAA-18B2-9B4F-9117-AEB68692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E348-51D8-BC45-BA0C-864154AB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856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399B-66A3-A741-9561-54FEF607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B76E-39B1-DB4F-B8CE-207E3181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5046-45FE-D54C-893B-C226CECB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8D02-C2A6-9A44-9249-51B47C14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4D4B-DB09-524E-8932-1C6136AC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52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C5B5D-0BED-CD42-A21C-2759B8FCE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3880-73C5-E749-80C5-4396F483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45DC-44E6-4C43-B969-2A1E6BF3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48D5-830F-8944-B313-26131F00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A304-EF17-1A4E-884E-003E738D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260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3851-4CC2-0A43-8503-42BD3CB7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049C7-E0D8-FD46-8633-B0D10E06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0C4E-D3C4-F948-A95E-3C22217B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3115-9AAA-0E4C-9012-752D807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E00B-1A52-2D47-A5F3-D4959EE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54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C7BD-F510-0A4A-BAF3-100A7D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72EBC-45EC-C047-8876-F46DA3BB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492A-4468-D245-8F93-77A18C40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E71D-CEC8-8345-BBE3-7CA64CC6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D8E2-7097-CC40-BA70-EE645E4B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90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BF38-8E37-9542-8309-1D2FAEBD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A30E-3A93-0949-9A8A-F92D91DCD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01136-7451-5548-A912-93FC5DBD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71668-A45C-B945-B4F7-289F927E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B8A9-891F-8640-8B5C-48650EA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2FB5D-53EF-4548-BD02-1612FABF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73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786B-0A9F-004F-B2B3-04F7425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AC65-8B8B-4A4D-95BA-10E3C99D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C61C9-C3EB-714C-AFAF-A06F0F01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DE972-FF09-FF4F-9364-1AA3203B0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EE0EB-C796-0145-838E-7DDED8288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39302-0F15-DC4A-881F-9B3E344D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F046D-2B16-C04A-81FC-3E283BCE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AFE9D-9082-EF4D-8BF5-1216BCA1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2C3A-B095-104F-9FC9-05B19ABD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3EF6E-CB80-4D48-BFDC-098C9418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F573-8A11-B94F-AED7-56776A65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62877-7701-7845-91ED-D7C35308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3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3FF66-125B-D54F-A560-1222DFB5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9DE8-5CCE-A142-A629-DFEDF753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25ECA-601E-104B-9B89-53C4C4C6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689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158-3DC2-0148-A963-A2D996BF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31F0-5FF2-A643-8F0B-0BC01514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9644F-C54C-8A45-A188-471D5C87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D26E-F81C-FB4B-80BA-4FDC3F74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3C43-8CD7-FD4F-A5AB-D0CAD584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A7D9-1C21-324B-8012-3B35CD81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679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667-3D74-4945-8DC5-B42E8467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807A3-9E67-BA4C-BB06-695FAD37B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BCBB-95AC-2443-AD17-ED339589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9141-6FAE-0C4A-93B8-C8DDF060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55992-F0D1-5E40-87AB-BA7147B4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CCC8-9632-524C-899D-731B6C61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24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284A8-B999-0C45-88A8-7324FD3C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8C2A-2E5B-564C-8469-356AB72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3711-6A3E-4B4A-8476-5A80EF7A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230C-DF54-6248-8034-BE2964431694}" type="datetimeFigureOut">
              <a:rPr lang="en-CN" smtClean="0"/>
              <a:t>2021/7/18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9FD9-439C-814F-BF88-1EB441453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8225-53BE-3540-8708-EFFE10B4F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E7C8-E44A-C342-9D5F-4CEBE02D46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33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87417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d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e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1423763" y="1557445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4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/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d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e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1423763" y="1786044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b,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13791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d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e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2699408" y="1786044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+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b,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85974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d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e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3359550" y="1786044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+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8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31538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d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e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4524095" y="1786044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+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89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6040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e</a:t>
                      </a:r>
                      <a:endParaRPr lang="en-C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5555497" y="1786044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+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9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90624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</a:t>
                      </a:r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6582785" y="1786044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+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11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FFDD-0BF7-D246-AD8E-91D31E4026C6}"/>
              </a:ext>
            </a:extLst>
          </p:cNvPr>
          <p:cNvSpPr/>
          <p:nvPr/>
        </p:nvSpPr>
        <p:spPr>
          <a:xfrm>
            <a:off x="1423763" y="512422"/>
            <a:ext cx="3507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 = "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abciiidef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", k = 3</a:t>
            </a:r>
          </a:p>
          <a:p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元音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：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a, e, </a:t>
            </a:r>
            <a:r>
              <a:rPr lang="en-US" sz="2400" dirty="0" err="1"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, o, u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1AE04E-F083-AE42-9540-5C27C83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0053"/>
              </p:ext>
            </p:extLst>
          </p:nvPr>
        </p:nvGraphicFramePr>
        <p:xfrm>
          <a:off x="1423763" y="3871627"/>
          <a:ext cx="9255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92">
                  <a:extLst>
                    <a:ext uri="{9D8B030D-6E8A-4147-A177-3AD203B41FA5}">
                      <a16:colId xmlns:a16="http://schemas.microsoft.com/office/drawing/2014/main" val="258749604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087762577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526885528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84999379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411277482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12477003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2141997423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3787188469"/>
                    </a:ext>
                  </a:extLst>
                </a:gridCol>
                <a:gridCol w="1028392">
                  <a:extLst>
                    <a:ext uri="{9D8B030D-6E8A-4147-A177-3AD203B41FA5}">
                      <a16:colId xmlns:a16="http://schemas.microsoft.com/office/drawing/2014/main" val="167679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C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739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842756-EC83-BE4D-99F2-40F1ECED2C42}"/>
              </a:ext>
            </a:extLst>
          </p:cNvPr>
          <p:cNvSpPr txBox="1"/>
          <p:nvPr/>
        </p:nvSpPr>
        <p:spPr>
          <a:xfrm>
            <a:off x="7535482" y="1659045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pre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+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Window: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e,</a:t>
            </a:r>
            <a:r>
              <a:rPr lang="zh-CN" altLang="en-US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f</a:t>
            </a:r>
          </a:p>
          <a:p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Res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zh-CN" alt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1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359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Cavolini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Alton</dc:creator>
  <cp:lastModifiedBy>z Alton</cp:lastModifiedBy>
  <cp:revision>3</cp:revision>
  <dcterms:created xsi:type="dcterms:W3CDTF">2021-07-18T03:26:56Z</dcterms:created>
  <dcterms:modified xsi:type="dcterms:W3CDTF">2021-07-18T03:51:18Z</dcterms:modified>
</cp:coreProperties>
</file>