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6BDE-E984-A644-A449-2A04D9B50D53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E41F-8753-714E-9025-DEE17B49F32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491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E41F-8753-714E-9025-DEE17B49F32F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544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E41F-8753-714E-9025-DEE17B49F32F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717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E41F-8753-714E-9025-DEE17B49F32F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764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E41F-8753-714E-9025-DEE17B49F32F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228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E41F-8753-714E-9025-DEE17B49F32F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765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E41F-8753-714E-9025-DEE17B49F32F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937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E12C-2CE5-6C42-B2FF-51701723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015BE-7719-DC4C-BA42-9700AC65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5C4E-1373-184E-B156-32BF5B7C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2BB2-47A6-1C48-A132-6D7C8FC6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4286-1026-7A4B-B796-7DB5366A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018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72D-B1ED-A645-8AA1-8F1494B4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AF853-514E-9340-AC8D-418817C8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436D-A406-6E4E-A41D-6F0CCB15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CA71-8764-EE46-9C88-AAB5D3A6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CCCC-7875-124C-8985-1DEC7886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44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85DF0-79D5-524C-9F44-AEE4B98FD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11645-E9AB-514E-9976-8AC1B735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3149-B94C-D947-A81E-1A7E0EFC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D76B-24B5-174F-B974-8AFC2CFF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572F-D817-8945-B382-C7CDE4F9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437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E239-FAF6-C549-9DB6-755F9B84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98E0-F561-A24C-AF6B-2056766F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9D74-6675-304B-B057-00DACA01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8709-3F51-474B-AF2A-93EDD4B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38AB-B0B5-DE49-9514-EB80DF20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653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43A-7C71-A847-A594-4F475557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97F80-8587-1B4B-A301-CDAAE896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4101-CA9C-B443-AFB0-D44DAD1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B458-88EE-AB4E-892E-3A9BCD0B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A461-CC0A-2A4D-8E9E-FD39F57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6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ED4C-09FF-EA41-83F2-B15E06E4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5FBC-A44F-8042-AB37-D0660B20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B75F0-AE91-5346-B3F9-8F2C72EF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77CE-FB7C-FA4B-A530-A9C2298D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2E66-9C5E-1244-A8E1-2781E10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7FE0-8A95-E543-BFA6-26C892CF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25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2188-E42E-6F41-97C0-B604E6E8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F2693-0665-374C-86E3-B69F9907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62873-49E6-ED4A-8FA8-E2E6E6E5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AF289-B458-3843-8242-3B17C4A54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ED4-249E-8B46-AD94-B19CF2AF3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5D13D-85A7-7348-9536-551F717D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0F82-ECA3-8545-9813-4D68F153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8C769-37C3-2C40-A8A5-A8704CEB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282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0809-8C1D-FB4C-848E-80269F2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1CF45-E67D-DE4A-9F8F-198C1ECB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1ED6B-1694-B641-A55F-7D2D677F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DC26A-1C66-9340-A4A8-6FB88A74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43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ACC15-B82B-7E45-80D9-78E33132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E5D9C-591B-574E-9F24-D7D5904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20AA-CDF1-2E4B-B54E-9FCDCC18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97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BF1D-C709-0D4F-8184-C0D8BABC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8AB9-B4B1-5447-AB92-7B445199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9DEB-ECEB-8341-BD75-86A2D8650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BEA7-BB0C-6342-827F-F6A1E426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8AE7-C820-7F40-9DB9-115C64A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08EDE-B64C-284D-B8C4-E518995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21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7077-7D3B-2F4C-A20F-FEEA6E3C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8202A-53A6-C14C-AB87-0B948AF5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38D4-EE74-AF46-89EB-7AEF2DCB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417B-8402-1A49-AB70-EE030049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D8D5-1E6C-3043-A96A-AB7F165C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AF2CB-B0D4-364E-A160-E7824495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744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29804-29E5-904B-A032-2910BCC6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A8B3-764E-A046-8A00-35B35C16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917A-DC91-554A-B66A-77EC52C44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2270-E948-4A4F-89AF-C6BD59D2BC97}" type="datetimeFigureOut">
              <a:rPr lang="en-CN" smtClean="0"/>
              <a:t>2021/7/17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241A-8A34-D540-A724-21CB19368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9DB2-5A30-E341-95CE-F4FA1F066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AB80-C62B-D343-80A9-453C5B60F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347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84145"/>
              </p:ext>
            </p:extLst>
          </p:nvPr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1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DF9FC4C-E26D-3D4D-85FF-5610DCFA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36" y="4764399"/>
            <a:ext cx="713283" cy="699825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4D50ABA-6136-0043-BF52-70F0B39B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219" y="4764399"/>
            <a:ext cx="713283" cy="699825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F5D0FB12-C6A3-B44C-825A-3D7A8FF2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02" y="4764398"/>
            <a:ext cx="713283" cy="699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CB6D293-F9E7-8842-8998-5EF474EBA334}"/>
              </a:ext>
            </a:extLst>
          </p:cNvPr>
          <p:cNvSpPr/>
          <p:nvPr/>
        </p:nvSpPr>
        <p:spPr>
          <a:xfrm>
            <a:off x="530578" y="2147518"/>
            <a:ext cx="376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</a:t>
            </a:r>
            <a:r>
              <a:rPr lang="en-US" altLang="zh-CN" dirty="0"/>
              <a:t>m1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P:2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Cost: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D7FD2-0219-1A4A-B815-504B5506022C}"/>
              </a:ext>
            </a:extLst>
          </p:cNvPr>
          <p:cNvSpPr/>
          <p:nvPr/>
        </p:nvSpPr>
        <p:spPr>
          <a:xfrm>
            <a:off x="524587" y="2516850"/>
            <a:ext cx="34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</a:t>
            </a:r>
            <a:r>
              <a:rPr lang="en-US" altLang="zh-CN" dirty="0"/>
              <a:t>m2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P:1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Cost: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19DF506-2ADC-4F44-A3C6-3CFEFEF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78" y="5410862"/>
            <a:ext cx="713283" cy="761292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09D6899D-F4C7-E741-97D8-35297537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61" y="5410862"/>
            <a:ext cx="713283" cy="7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CB6D293-F9E7-8842-8998-5EF474EBA334}"/>
              </a:ext>
            </a:extLst>
          </p:cNvPr>
          <p:cNvSpPr/>
          <p:nvPr/>
        </p:nvSpPr>
        <p:spPr>
          <a:xfrm>
            <a:off x="530578" y="2147518"/>
            <a:ext cx="376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</a:t>
            </a:r>
            <a:r>
              <a:rPr lang="en-US" altLang="zh-CN" dirty="0"/>
              <a:t>m1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P:2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Cost: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D7FD2-0219-1A4A-B815-504B5506022C}"/>
              </a:ext>
            </a:extLst>
          </p:cNvPr>
          <p:cNvSpPr/>
          <p:nvPr/>
        </p:nvSpPr>
        <p:spPr>
          <a:xfrm>
            <a:off x="524587" y="2516850"/>
            <a:ext cx="34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</a:t>
            </a:r>
            <a:r>
              <a:rPr lang="en-US" altLang="zh-CN" dirty="0"/>
              <a:t>m2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P:1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Cost: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635DB-E84A-144E-95A0-FB4A274DF571}"/>
              </a:ext>
            </a:extLst>
          </p:cNvPr>
          <p:cNvSpPr txBox="1"/>
          <p:nvPr/>
        </p:nvSpPr>
        <p:spPr>
          <a:xfrm>
            <a:off x="798787" y="3108232"/>
            <a:ext cx="428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</a:t>
            </a:r>
            <a:r>
              <a:rPr lang="zh-CN" alt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min(cost(m1),</a:t>
            </a:r>
            <a:r>
              <a:rPr lang="zh-CN" altLang="en-US" sz="2400" dirty="0"/>
              <a:t> </a:t>
            </a:r>
            <a:r>
              <a:rPr lang="en-US" altLang="zh-CN" sz="2400" dirty="0"/>
              <a:t>cost(m2))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CN" sz="2400" dirty="0">
              <a:solidFill>
                <a:srgbClr val="FF0000"/>
              </a:solidFill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B9DBFE8-7B5C-9D4D-989E-EA4518D9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59" y="4795133"/>
            <a:ext cx="713283" cy="699825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471F8A31-7B15-964F-BF40-DB9357B7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42" y="4795133"/>
            <a:ext cx="713283" cy="699825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2CA1556F-3975-544E-AEC2-A1C722F4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25" y="4795132"/>
            <a:ext cx="713283" cy="699825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A03B22E5-C4A1-7948-B0C1-8A858B67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401" y="5441596"/>
            <a:ext cx="713283" cy="761292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FD59751E-F9D9-8040-AE65-11E00E557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84" y="5441596"/>
            <a:ext cx="713283" cy="7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8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6319BF-B503-A246-B9CE-7A320D4E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358" y="5503063"/>
            <a:ext cx="713283" cy="6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6319BF-B503-A246-B9CE-7A320D4E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358" y="5503063"/>
            <a:ext cx="713283" cy="69982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B1F3E8-2B36-FF46-9C2F-25BBC27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641" y="5503063"/>
            <a:ext cx="713283" cy="6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3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6319BF-B503-A246-B9CE-7A320D4E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358" y="5503063"/>
            <a:ext cx="713283" cy="69982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B1F3E8-2B36-FF46-9C2F-25BBC27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641" y="5503063"/>
            <a:ext cx="713283" cy="69982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11C6456-5575-E444-8FEA-0E6712A4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24" y="5503062"/>
            <a:ext cx="713283" cy="6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dirty="0"/>
              <a:t>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6319BF-B503-A246-B9CE-7A320D4E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358" y="5503063"/>
            <a:ext cx="713283" cy="69982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B1F3E8-2B36-FF46-9C2F-25BBC27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641" y="5503063"/>
            <a:ext cx="713283" cy="69982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11C6456-5575-E444-8FEA-0E6712A4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24" y="5503062"/>
            <a:ext cx="713283" cy="69982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7E86566-40F6-3742-8457-3566DBE2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47" y="5441595"/>
            <a:ext cx="713283" cy="7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3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dirty="0"/>
              <a:t>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6319BF-B503-A246-B9CE-7A320D4E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358" y="5503063"/>
            <a:ext cx="713283" cy="69982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B1F3E8-2B36-FF46-9C2F-25BBC276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41" y="5503063"/>
            <a:ext cx="713283" cy="69982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11C6456-5575-E444-8FEA-0E6712A4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24" y="5503062"/>
            <a:ext cx="713283" cy="69982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7E86566-40F6-3742-8457-3566DBE24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47" y="5441595"/>
            <a:ext cx="713283" cy="76129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28D5C32-E737-7C47-94A4-0F069435A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730" y="5441595"/>
            <a:ext cx="713283" cy="7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6319BF-B503-A246-B9CE-7A320D4E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358" y="5503063"/>
            <a:ext cx="713283" cy="69982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B1F3E8-2B36-FF46-9C2F-25BBC276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41" y="5503063"/>
            <a:ext cx="713283" cy="69982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11C6456-5575-E444-8FEA-0E6712A4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24" y="5503062"/>
            <a:ext cx="713283" cy="699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EF0AA2-345E-4C48-AF49-86F4518582DA}"/>
              </a:ext>
            </a:extLst>
          </p:cNvPr>
          <p:cNvSpPr txBox="1"/>
          <p:nvPr/>
        </p:nvSpPr>
        <p:spPr>
          <a:xfrm>
            <a:off x="3702759" y="114017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highlight>
                  <a:srgbClr val="00FF00"/>
                </a:highlight>
              </a:rPr>
              <a:t>P</a:t>
            </a:r>
            <a:r>
              <a:rPr lang="en-US" altLang="zh-CN" dirty="0">
                <a:highlight>
                  <a:srgbClr val="00FF00"/>
                </a:highlight>
              </a:rPr>
              <a:t>: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3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-&gt;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P: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1</a:t>
            </a:r>
            <a:endParaRPr lang="en-CN" dirty="0">
              <a:highlight>
                <a:srgbClr val="00FF00"/>
              </a:highlight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84016B4-4B32-784D-8815-940732F78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94" y="5441595"/>
            <a:ext cx="713283" cy="761292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E0A9D29-970D-8B40-8BEF-9C7628DEE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77" y="5441595"/>
            <a:ext cx="713283" cy="761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D21151-0FE3-594B-A7E4-B61D8C1F72A5}"/>
              </a:ext>
            </a:extLst>
          </p:cNvPr>
          <p:cNvSpPr/>
          <p:nvPr/>
        </p:nvSpPr>
        <p:spPr>
          <a:xfrm>
            <a:off x="833869" y="2147518"/>
            <a:ext cx="87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Cost:</a:t>
            </a:r>
            <a:r>
              <a:rPr lang="zh-CN" altLang="en-US" dirty="0"/>
              <a:t>  </a:t>
            </a:r>
            <a:r>
              <a:rPr lang="en-US" altLang="zh-CN" dirty="0"/>
              <a:t>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5051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EF0AA2-345E-4C48-AF49-86F4518582DA}"/>
              </a:ext>
            </a:extLst>
          </p:cNvPr>
          <p:cNvSpPr txBox="1"/>
          <p:nvPr/>
        </p:nvSpPr>
        <p:spPr>
          <a:xfrm>
            <a:off x="3729205" y="114017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highlight>
                  <a:srgbClr val="00FF00"/>
                </a:highlight>
              </a:rPr>
              <a:t>P</a:t>
            </a:r>
            <a:r>
              <a:rPr lang="en-US" altLang="zh-CN" dirty="0">
                <a:highlight>
                  <a:srgbClr val="00FF00"/>
                </a:highlight>
              </a:rPr>
              <a:t>: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4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-&gt;</a:t>
            </a:r>
            <a:r>
              <a:rPr lang="zh-CN" altLang="en-US" dirty="0">
                <a:highlight>
                  <a:srgbClr val="00FF00"/>
                </a:highlight>
              </a:rPr>
              <a:t> </a:t>
            </a:r>
            <a:r>
              <a:rPr lang="en-US" altLang="zh-CN" dirty="0">
                <a:highlight>
                  <a:srgbClr val="00FF00"/>
                </a:highlight>
              </a:rPr>
              <a:t>P:1</a:t>
            </a:r>
            <a:endParaRPr lang="en-CN" dirty="0">
              <a:highlight>
                <a:srgbClr val="00FF00"/>
              </a:highlight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84016B4-4B32-784D-8815-940732F78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94" y="5441595"/>
            <a:ext cx="713283" cy="761292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E0A9D29-970D-8B40-8BEF-9C7628DEE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77" y="5441595"/>
            <a:ext cx="713283" cy="76129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DF9FC4C-E26D-3D4D-85FF-5610DCFA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13" y="5441596"/>
            <a:ext cx="713283" cy="699825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4D50ABA-6136-0043-BF52-70F0B39B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96" y="5441596"/>
            <a:ext cx="713283" cy="699825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F5D0FB12-C6A3-B44C-825A-3D7A8FF2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79" y="5441595"/>
            <a:ext cx="713283" cy="699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CB6D293-F9E7-8842-8998-5EF474EBA334}"/>
              </a:ext>
            </a:extLst>
          </p:cNvPr>
          <p:cNvSpPr/>
          <p:nvPr/>
        </p:nvSpPr>
        <p:spPr>
          <a:xfrm>
            <a:off x="833869" y="2147518"/>
            <a:ext cx="87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Cost:</a:t>
            </a:r>
            <a:r>
              <a:rPr lang="zh-CN" altLang="en-US" dirty="0"/>
              <a:t>  </a:t>
            </a:r>
            <a:r>
              <a:rPr lang="en-US" altLang="zh-CN" dirty="0"/>
              <a:t>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6653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7917E3-4563-894E-803C-9CB4766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9" y="1355360"/>
            <a:ext cx="713283" cy="6998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D3B163-F796-4342-8CD2-2E7AD504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76" y="1331178"/>
            <a:ext cx="713283" cy="7612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9A82D3-2DEB-494D-94D0-0058CAB0C385}"/>
              </a:ext>
            </a:extLst>
          </p:cNvPr>
          <p:cNvSpPr/>
          <p:nvPr/>
        </p:nvSpPr>
        <p:spPr>
          <a:xfrm>
            <a:off x="833869" y="986028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 = [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</a:t>
            </a:r>
            <a:r>
              <a:rPr lang="en-US" altLang="zh-CN" dirty="0"/>
              <a:t>4</a:t>
            </a:r>
            <a:r>
              <a:rPr lang="en-US" dirty="0"/>
              <a:t>,3,3]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F4CBA5-2E34-274C-83F1-A32B6E58B025}"/>
              </a:ext>
            </a:extLst>
          </p:cNvPr>
          <p:cNvGraphicFramePr>
            <a:graphicFrameLocks noGrp="1"/>
          </p:cNvGraphicFramePr>
          <p:nvPr/>
        </p:nvGraphicFramePr>
        <p:xfrm>
          <a:off x="1162756" y="6202888"/>
          <a:ext cx="9652004" cy="3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2669890751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73296283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553067696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741438749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9704"/>
                  </a:ext>
                </a:extLst>
              </a:tr>
            </a:tbl>
          </a:graphicData>
        </a:graphic>
      </p:graphicFrame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DF9FC4C-E26D-3D4D-85FF-5610DCFA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13" y="5441596"/>
            <a:ext cx="713283" cy="699825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4D50ABA-6136-0043-BF52-70F0B39B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96" y="5441596"/>
            <a:ext cx="713283" cy="699825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F5D0FB12-C6A3-B44C-825A-3D7A8FF2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79" y="5441595"/>
            <a:ext cx="713283" cy="699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CB6D293-F9E7-8842-8998-5EF474EBA334}"/>
              </a:ext>
            </a:extLst>
          </p:cNvPr>
          <p:cNvSpPr/>
          <p:nvPr/>
        </p:nvSpPr>
        <p:spPr>
          <a:xfrm>
            <a:off x="530578" y="2147518"/>
            <a:ext cx="34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</a:t>
            </a:r>
            <a:r>
              <a:rPr lang="en-US" altLang="zh-CN" dirty="0"/>
              <a:t>m1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P:2</a:t>
            </a:r>
            <a:r>
              <a:rPr lang="zh-CN" altLang="en-US" dirty="0"/>
              <a:t>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Cost: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86F684C-B420-3D49-A6B6-D0E81C258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55" y="4680304"/>
            <a:ext cx="713283" cy="761292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DEC1CDC-A841-DD4E-ACC9-394C6A43E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38" y="4680304"/>
            <a:ext cx="713283" cy="7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1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208</Words>
  <Application>Microsoft Macintosh PowerPoint</Application>
  <PresentationFormat>Widescreen</PresentationFormat>
  <Paragraphs>71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Alton</dc:creator>
  <cp:lastModifiedBy>z Alton</cp:lastModifiedBy>
  <cp:revision>12</cp:revision>
  <dcterms:created xsi:type="dcterms:W3CDTF">2021-07-17T11:08:48Z</dcterms:created>
  <dcterms:modified xsi:type="dcterms:W3CDTF">2021-07-17T13:27:01Z</dcterms:modified>
</cp:coreProperties>
</file>