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54A9F-D5D4-7642-BB89-F0803933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E67822-96E4-4E40-85FE-05DF44BF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FEF02-7590-FD44-8B76-F08EAC0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8093D-00AB-2941-9A38-05605E1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07BC2-D5F2-CA42-BCF0-4112865A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6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32C0-5F05-7A40-8A94-38365A70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DADE4-B614-E54E-BC9E-71C2D8C3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28285-01C4-664F-9FF0-9BDEDAB4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2499D-4A26-084C-9B5A-0018EA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CACC6-5D69-6349-BDB1-50A104E1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0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77C297-F794-1746-BFFA-4BD06ACB8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20D98-28CD-384E-B44F-B8200F0A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46403-CC52-EE4A-BE80-D0758341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761FE-3A93-8648-AB66-C38B27C1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C6876-25D0-ED4D-8578-9844AE64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73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B3EB1-75F2-A940-8217-800E854F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8C739-55AD-7841-9103-4CECB1E6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E1E63-84B7-3C44-9D2E-A8FDE49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2F974-1C72-9B4B-A5EF-CC0D66F0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4CF6B-A796-5342-B65E-975AA44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0994-558B-DD4B-92C2-BFC17076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D5E30-5CB7-4E44-B513-F43A587F0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C5253-E418-0E41-A4B6-7C40EC7B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A95BB-BF34-9A48-A8E6-A9A9BA2B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1826C-29B3-5844-AA22-681B747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9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9FF0-9EC0-2B45-8D75-34F9368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64D53-3AE3-DE48-996C-1D849F05D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63DA1-C30E-284B-84DF-A996A741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AEA2F-E19F-584D-9273-6D5E8570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B7F7A-0327-5645-9C4A-191A8D18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4D2D8-F9AF-3D4C-B27A-8201B7A0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58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6767C-BCC9-EA40-BD63-1FCF339B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FE451-4B67-D341-8C7C-A0CB7A59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EED20-A3C7-5447-9E9B-1A26BAEA9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C8894-EC26-584C-BDD2-F051BB29A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0E588-CE58-9141-828A-9A59A4C5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05CEE-EDFD-9141-85D5-DD0BBC5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9A99A9-30C7-A848-A37F-5D646A8D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1AF870-8B13-E14F-8628-5ABD8F8A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3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A7308-7B7F-6F43-900F-6FE1957E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FA48DC-2C74-4449-9411-DD988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34F86-49D6-4740-B515-15B49A00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CCA9F-B7B3-6A40-BB48-A3035015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0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CE5B8A-E325-F54B-93AE-D83DC3DF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51BDE-493C-1D40-8549-BCEE0F0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0FBCC-401D-D144-BBA7-04D063F1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A95E8-B2FF-4947-91A9-C7AAFDE5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032AD-E7EA-1348-834E-BBD71B5A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7D07D-7B1D-5F40-88D4-811B2F288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EF10C-9DDD-4448-B26D-F03369E4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F2F6F-F75C-F640-AC9D-59F9EAA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C17B5-6016-5245-80F4-94038474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2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D06B-1011-154A-A898-3D84A75A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2CC850-972A-BE40-B6EA-423E4A0D1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62DC7-3A71-4F45-89A3-6EE9D8D8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E99DD-3F5B-BA48-BE7E-D27CB4A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B80101-6F36-0845-9382-EDFE51E1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1FB00-0E4F-6240-B936-830C9CCA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30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4BDDE-5046-FC4E-BA4F-AB2FC1F2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1E136-C8B5-A844-8301-DFF7D20F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9CE4A-7663-2E4E-9728-62844DD5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5FFB-1AAA-8F47-B104-BB366FE23568}" type="datetimeFigureOut">
              <a:rPr kumimoji="1" lang="zh-CN" altLang="en-US" smtClean="0"/>
              <a:t>2021/7/29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22B8F-AB7A-A942-837A-F68C802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73821-16C5-5D45-9DDF-61685FD34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4F0E-0EEF-6145-90E0-F551DDC95B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65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</a:p>
        </p:txBody>
      </p:sp>
    </p:spTree>
    <p:extLst>
      <p:ext uri="{BB962C8B-B14F-4D97-AF65-F5344CB8AC3E}">
        <p14:creationId xmlns:p14="http://schemas.microsoft.com/office/powerpoint/2010/main" val="38522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4,6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16,7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46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26,6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16,7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246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26,6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16,7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0,0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0,0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0,0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74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998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</a:p>
        </p:txBody>
      </p:sp>
    </p:spTree>
    <p:extLst>
      <p:ext uri="{BB962C8B-B14F-4D97-AF65-F5344CB8AC3E}">
        <p14:creationId xmlns:p14="http://schemas.microsoft.com/office/powerpoint/2010/main" val="319306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022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16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2,2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089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8,2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490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123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9,7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429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B11BBA2F-E307-6045-8F8B-9E81E7773270}"/>
              </a:ext>
            </a:extLst>
          </p:cNvPr>
          <p:cNvSpPr/>
          <p:nvPr/>
        </p:nvSpPr>
        <p:spPr>
          <a:xfrm>
            <a:off x="5605645" y="1841076"/>
            <a:ext cx="994627" cy="9232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TXinwei" panose="02010800040101010101" pitchFamily="2" charset="-122"/>
              <a:ea typeface="STXinwei" panose="020108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FE68C7C-D1A8-D448-A0EC-0320551AEE2D}"/>
              </a:ext>
            </a:extLst>
          </p:cNvPr>
          <p:cNvSpPr/>
          <p:nvPr/>
        </p:nvSpPr>
        <p:spPr>
          <a:xfrm>
            <a:off x="3636282" y="2614913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10,2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F4906B-2C34-484F-8964-5C7ED54D4A27}"/>
              </a:ext>
            </a:extLst>
          </p:cNvPr>
          <p:cNvSpPr/>
          <p:nvPr/>
        </p:nvSpPr>
        <p:spPr>
          <a:xfrm>
            <a:off x="7575008" y="2614913"/>
            <a:ext cx="994627" cy="923277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16,7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38EEC26-7D5E-284B-BAAC-581A0BF5A3CD}"/>
              </a:ext>
            </a:extLst>
          </p:cNvPr>
          <p:cNvSpPr/>
          <p:nvPr/>
        </p:nvSpPr>
        <p:spPr>
          <a:xfrm>
            <a:off x="2569896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3,0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BF906D-A45F-6341-BA39-1EBD52E1446B}"/>
              </a:ext>
            </a:extLst>
          </p:cNvPr>
          <p:cNvSpPr/>
          <p:nvPr/>
        </p:nvSpPr>
        <p:spPr>
          <a:xfrm>
            <a:off x="4610190" y="3778997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5,0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13CBC-4BD3-564A-8A38-E2D29445B4BE}"/>
              </a:ext>
            </a:extLst>
          </p:cNvPr>
          <p:cNvSpPr/>
          <p:nvPr/>
        </p:nvSpPr>
        <p:spPr>
          <a:xfrm>
            <a:off x="8443143" y="3778996"/>
            <a:ext cx="994627" cy="923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「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7,0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」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DD1C773-6D10-6F4E-9CBC-DF9196E9E9C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133596" y="2302715"/>
            <a:ext cx="1472049" cy="31219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E7BFC045-BC11-684F-9E61-710B5AE333C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067210" y="3076552"/>
            <a:ext cx="569072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B7BF79C-F742-824F-83C4-AD06E40886DB}"/>
              </a:ext>
            </a:extLst>
          </p:cNvPr>
          <p:cNvCxnSpPr>
            <a:cxnSpLocks/>
            <a:stCxn id="6" idx="6"/>
            <a:endCxn id="9" idx="0"/>
          </p:cNvCxnSpPr>
          <p:nvPr/>
        </p:nvCxnSpPr>
        <p:spPr>
          <a:xfrm>
            <a:off x="4630909" y="3076552"/>
            <a:ext cx="476595" cy="702445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FDDD056-13F9-1948-A746-863EBA7D9B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84224" y="3411169"/>
            <a:ext cx="204579" cy="503038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8B4D553C-6A3F-7C4A-8B27-B6019A79E81E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6600272" y="2302715"/>
            <a:ext cx="1120396" cy="4474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6016FDF-F5EC-0242-B3F7-216641E17F3E}"/>
              </a:ext>
            </a:extLst>
          </p:cNvPr>
          <p:cNvSpPr txBox="1"/>
          <p:nvPr/>
        </p:nvSpPr>
        <p:spPr>
          <a:xfrm>
            <a:off x="848243" y="1876303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当前树坡度：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2876D-8328-394F-A613-B3FCBFC9290E}"/>
              </a:ext>
            </a:extLst>
          </p:cNvPr>
          <p:cNvSpPr txBox="1"/>
          <p:nvPr/>
        </p:nvSpPr>
        <p:spPr>
          <a:xfrm>
            <a:off x="894068" y="1229998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总坡度：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2365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273</Words>
  <Application>Microsoft Macintosh PowerPoint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STXinwei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3</cp:revision>
  <dcterms:created xsi:type="dcterms:W3CDTF">2021-07-29T14:07:27Z</dcterms:created>
  <dcterms:modified xsi:type="dcterms:W3CDTF">2021-07-29T14:31:19Z</dcterms:modified>
</cp:coreProperties>
</file>