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928"/>
  </p:normalViewPr>
  <p:slideViewPr>
    <p:cSldViewPr snapToGrid="0" snapToObjects="1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0B5C1-AEAC-564B-BEF9-931A978BB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1CD681-C33D-9A49-AC25-D2D36943F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B0EBF9-D201-BA43-ACA0-32E5114E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39D2-0DE3-934C-AFC3-97A1BA89570F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6681E-40C7-AC44-9E0F-2807760D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1C621-84BA-9A42-8682-777647FB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377D-83AA-E94A-8C93-C6E3B9E5F6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7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FB96D-F17E-7F4E-A7CF-6C43D241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BD48B5-9825-B04C-B59E-7747918E0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347D7-66AA-2347-9925-B885B462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39D2-0DE3-934C-AFC3-97A1BA89570F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2F898C-DC2D-6249-8030-AE0F1B4D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2F47F-B6E0-C742-9BB5-AEA88A33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377D-83AA-E94A-8C93-C6E3B9E5F6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704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3ECDCA-656C-984D-81CC-4F77326F2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C16972-FC97-D34A-A9E2-4F5ADFAF4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1F832-E383-DF45-9A40-9BC3FC47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39D2-0DE3-934C-AFC3-97A1BA89570F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8AF238-2D13-FB43-93A7-1B8A415E1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1EBB3E-9D75-F346-9732-A1C6FBFC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377D-83AA-E94A-8C93-C6E3B9E5F6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460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7EC7D-6D05-C54E-983E-270A7F68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936C6-B836-4C4D-A9E1-1F2B989F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D6C72C-2F03-D04A-9E8A-5A2151D5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39D2-0DE3-934C-AFC3-97A1BA89570F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02CB0-AFC1-1A45-80FF-9848FD91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CA64F-5D30-B440-866B-EA5FA085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377D-83AA-E94A-8C93-C6E3B9E5F6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12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27BBC-7784-644F-9C54-46E1DCDCC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D4680B-824B-4F47-8C04-06ED9594B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7A113D-97C4-F140-87C8-F80B7F79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39D2-0DE3-934C-AFC3-97A1BA89570F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9B2DD-8C7C-2540-AEAA-A4276084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62717A-3E15-D247-95C8-B9943DD1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377D-83AA-E94A-8C93-C6E3B9E5F6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757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CC8FD-769F-A74C-AE4D-96F632B2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5CBB1-3CC0-4049-8657-7DC0E9CD8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BFB8ED-B793-D64A-B013-07E8B5780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89BCD-3474-6447-81F7-8622BF97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39D2-0DE3-934C-AFC3-97A1BA89570F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3520F2-1B14-A541-A137-7FDF9298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83EEF6-B523-0D4C-973A-5D9FD426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377D-83AA-E94A-8C93-C6E3B9E5F6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60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466DD-549A-1249-B7F6-59FDB2D1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FE2AAA-88BE-8C4B-B313-FAFEA49D4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173E6E-D2E9-FC40-9146-63F8CD8D0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7F2E3E-141D-E949-AB2D-9A54289F9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85DCC0-E639-194B-A3CD-2FA679FCB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C0EF22-F4B4-1542-81FE-6BE38A7C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39D2-0DE3-934C-AFC3-97A1BA89570F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695408-9A32-A243-9CA1-C2E952E9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494933-D101-FC48-A14A-4C65860C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377D-83AA-E94A-8C93-C6E3B9E5F6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398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518A2-BC98-A343-8B71-8B038920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B41C83-D4AD-DD4F-B8C2-406F0D29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39D2-0DE3-934C-AFC3-97A1BA89570F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DACB62-C90F-A947-9B2F-7CE7DA50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186794-A3B2-F744-8837-4203B281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377D-83AA-E94A-8C93-C6E3B9E5F6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247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7FF724-EC0F-ED4A-931A-97ECFBF00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39D2-0DE3-934C-AFC3-97A1BA89570F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CE616C-DB65-AD4C-9A2D-13DAD7C7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A9CF53-F4DF-6F41-B5D3-56DE29BA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377D-83AA-E94A-8C93-C6E3B9E5F6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763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BBEEE-873B-3547-8803-D46BF4B8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6B8090-B14D-4644-A8B1-997FA50CD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4AAA8C-FA24-F44E-AD42-EBA98C18E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00E8BF-4ED4-804F-B8FD-C8EDF3F7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39D2-0DE3-934C-AFC3-97A1BA89570F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E3D03A-1D78-0642-B893-5AAA09C9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9ADF6F-25B2-254E-973B-8698A96F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377D-83AA-E94A-8C93-C6E3B9E5F6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769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1803-0D44-8D44-86CE-2573ADA3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2EEABD-6A70-E940-892B-ED20D8BBD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FE4162-780A-C44A-8371-2EA53EF71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9C1D81-77B9-F049-8FDF-AD2A01E4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39D2-0DE3-934C-AFC3-97A1BA89570F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D23EAA-0A64-1F40-B443-304EA1C0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D843AD-32AA-F94F-9D6E-1C23087F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377D-83AA-E94A-8C93-C6E3B9E5F6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39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46E73A-5A84-CF47-868E-24D5CD1C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9ECFC7-823B-BE4A-A120-0F4560ADA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C68D5-2550-C845-910A-B7649294D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139D2-0DE3-934C-AFC3-97A1BA89570F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B8274B-B9F6-F34E-A416-A64DB7A21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E5D14-296D-B04B-9175-03BFF7FCF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D377D-83AA-E94A-8C93-C6E3B9E5F6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54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立方体 4">
            <a:extLst>
              <a:ext uri="{FF2B5EF4-FFF2-40B4-BE49-F238E27FC236}">
                <a16:creationId xmlns:a16="http://schemas.microsoft.com/office/drawing/2014/main" id="{D0A20FE6-97D1-224E-A638-988EAAC180F1}"/>
              </a:ext>
            </a:extLst>
          </p:cNvPr>
          <p:cNvSpPr/>
          <p:nvPr/>
        </p:nvSpPr>
        <p:spPr>
          <a:xfrm>
            <a:off x="3982373" y="1980829"/>
            <a:ext cx="745725" cy="605901"/>
          </a:xfrm>
          <a:prstGeom prst="cub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E3EA9200-DFAE-FA4F-B074-594B4160843F}"/>
              </a:ext>
            </a:extLst>
          </p:cNvPr>
          <p:cNvSpPr/>
          <p:nvPr/>
        </p:nvSpPr>
        <p:spPr>
          <a:xfrm>
            <a:off x="4958177" y="1980829"/>
            <a:ext cx="745725" cy="605901"/>
          </a:xfrm>
          <a:prstGeom prst="cub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513C8BD8-15C8-AC45-98A5-926100DA5BCF}"/>
              </a:ext>
            </a:extLst>
          </p:cNvPr>
          <p:cNvSpPr/>
          <p:nvPr/>
        </p:nvSpPr>
        <p:spPr>
          <a:xfrm>
            <a:off x="5904203" y="1980829"/>
            <a:ext cx="745725" cy="605901"/>
          </a:xfrm>
          <a:prstGeom prst="cub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4BFEA5EE-693A-AE43-9CCA-E70A71182923}"/>
              </a:ext>
            </a:extLst>
          </p:cNvPr>
          <p:cNvSpPr/>
          <p:nvPr/>
        </p:nvSpPr>
        <p:spPr>
          <a:xfrm>
            <a:off x="6850229" y="1980829"/>
            <a:ext cx="745725" cy="605901"/>
          </a:xfrm>
          <a:prstGeom prst="cub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173E16-D629-A347-A580-71E45B6A5650}"/>
              </a:ext>
            </a:extLst>
          </p:cNvPr>
          <p:cNvSpPr/>
          <p:nvPr/>
        </p:nvSpPr>
        <p:spPr>
          <a:xfrm>
            <a:off x="4380233" y="3309614"/>
            <a:ext cx="1015754" cy="4705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first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D08246-F0BE-B242-B22A-3B5446688087}"/>
              </a:ext>
            </a:extLst>
          </p:cNvPr>
          <p:cNvSpPr/>
          <p:nvPr/>
        </p:nvSpPr>
        <p:spPr>
          <a:xfrm>
            <a:off x="4380233" y="4003089"/>
            <a:ext cx="1015755" cy="4705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second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E522A8-6032-C44B-9C81-C0FCF8EFEC8B}"/>
              </a:ext>
            </a:extLst>
          </p:cNvPr>
          <p:cNvSpPr/>
          <p:nvPr/>
        </p:nvSpPr>
        <p:spPr>
          <a:xfrm>
            <a:off x="4380233" y="4693420"/>
            <a:ext cx="1015755" cy="4705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third</a:t>
            </a:r>
            <a:endParaRPr kumimoji="1" lang="zh-CN" altLang="en-US" dirty="0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DB76A13E-E6B8-8D49-B819-21C725DD4862}"/>
              </a:ext>
            </a:extLst>
          </p:cNvPr>
          <p:cNvSpPr/>
          <p:nvPr/>
        </p:nvSpPr>
        <p:spPr>
          <a:xfrm>
            <a:off x="6104503" y="3174229"/>
            <a:ext cx="745725" cy="605901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min</a:t>
            </a:r>
            <a:endParaRPr kumimoji="1" lang="zh-CN" altLang="en-US" dirty="0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901755CE-88EF-784E-BE8F-347FA49FFF09}"/>
              </a:ext>
            </a:extLst>
          </p:cNvPr>
          <p:cNvSpPr/>
          <p:nvPr/>
        </p:nvSpPr>
        <p:spPr>
          <a:xfrm>
            <a:off x="6104504" y="3913757"/>
            <a:ext cx="745725" cy="605901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min</a:t>
            </a:r>
            <a:endParaRPr kumimoji="1" lang="zh-CN" altLang="en-US" dirty="0"/>
          </a:p>
        </p:txBody>
      </p:sp>
      <p:sp>
        <p:nvSpPr>
          <p:cNvPr id="16" name="立方体 15">
            <a:extLst>
              <a:ext uri="{FF2B5EF4-FFF2-40B4-BE49-F238E27FC236}">
                <a16:creationId xmlns:a16="http://schemas.microsoft.com/office/drawing/2014/main" id="{7CA97025-BE63-584D-A646-691327D655B8}"/>
              </a:ext>
            </a:extLst>
          </p:cNvPr>
          <p:cNvSpPr/>
          <p:nvPr/>
        </p:nvSpPr>
        <p:spPr>
          <a:xfrm>
            <a:off x="6104502" y="4653285"/>
            <a:ext cx="745725" cy="605901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min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225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立方体 4">
            <a:extLst>
              <a:ext uri="{FF2B5EF4-FFF2-40B4-BE49-F238E27FC236}">
                <a16:creationId xmlns:a16="http://schemas.microsoft.com/office/drawing/2014/main" id="{D0A20FE6-97D1-224E-A638-988EAAC180F1}"/>
              </a:ext>
            </a:extLst>
          </p:cNvPr>
          <p:cNvSpPr/>
          <p:nvPr/>
        </p:nvSpPr>
        <p:spPr>
          <a:xfrm>
            <a:off x="6096000" y="3935396"/>
            <a:ext cx="745725" cy="605901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513C8BD8-15C8-AC45-98A5-926100DA5BCF}"/>
              </a:ext>
            </a:extLst>
          </p:cNvPr>
          <p:cNvSpPr/>
          <p:nvPr/>
        </p:nvSpPr>
        <p:spPr>
          <a:xfrm>
            <a:off x="6095999" y="3174229"/>
            <a:ext cx="745725" cy="605901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4BFEA5EE-693A-AE43-9CCA-E70A71182923}"/>
              </a:ext>
            </a:extLst>
          </p:cNvPr>
          <p:cNvSpPr/>
          <p:nvPr/>
        </p:nvSpPr>
        <p:spPr>
          <a:xfrm>
            <a:off x="6095999" y="4693420"/>
            <a:ext cx="745725" cy="605901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173E16-D629-A347-A580-71E45B6A5650}"/>
              </a:ext>
            </a:extLst>
          </p:cNvPr>
          <p:cNvSpPr/>
          <p:nvPr/>
        </p:nvSpPr>
        <p:spPr>
          <a:xfrm>
            <a:off x="4380233" y="3309614"/>
            <a:ext cx="1015754" cy="4705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first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D08246-F0BE-B242-B22A-3B5446688087}"/>
              </a:ext>
            </a:extLst>
          </p:cNvPr>
          <p:cNvSpPr/>
          <p:nvPr/>
        </p:nvSpPr>
        <p:spPr>
          <a:xfrm>
            <a:off x="4380233" y="4003089"/>
            <a:ext cx="1015755" cy="4705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second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E522A8-6032-C44B-9C81-C0FCF8EFEC8B}"/>
              </a:ext>
            </a:extLst>
          </p:cNvPr>
          <p:cNvSpPr/>
          <p:nvPr/>
        </p:nvSpPr>
        <p:spPr>
          <a:xfrm>
            <a:off x="4380233" y="4693420"/>
            <a:ext cx="1015755" cy="4705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third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2882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立方体 4">
            <a:extLst>
              <a:ext uri="{FF2B5EF4-FFF2-40B4-BE49-F238E27FC236}">
                <a16:creationId xmlns:a16="http://schemas.microsoft.com/office/drawing/2014/main" id="{D0A20FE6-97D1-224E-A638-988EAAC180F1}"/>
              </a:ext>
            </a:extLst>
          </p:cNvPr>
          <p:cNvSpPr/>
          <p:nvPr/>
        </p:nvSpPr>
        <p:spPr>
          <a:xfrm>
            <a:off x="6096000" y="3935396"/>
            <a:ext cx="745725" cy="605901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513C8BD8-15C8-AC45-98A5-926100DA5BCF}"/>
              </a:ext>
            </a:extLst>
          </p:cNvPr>
          <p:cNvSpPr/>
          <p:nvPr/>
        </p:nvSpPr>
        <p:spPr>
          <a:xfrm>
            <a:off x="6095999" y="3174229"/>
            <a:ext cx="745725" cy="605901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4BFEA5EE-693A-AE43-9CCA-E70A71182923}"/>
              </a:ext>
            </a:extLst>
          </p:cNvPr>
          <p:cNvSpPr/>
          <p:nvPr/>
        </p:nvSpPr>
        <p:spPr>
          <a:xfrm>
            <a:off x="5350274" y="1861629"/>
            <a:ext cx="745725" cy="605901"/>
          </a:xfrm>
          <a:prstGeom prst="cub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173E16-D629-A347-A580-71E45B6A5650}"/>
              </a:ext>
            </a:extLst>
          </p:cNvPr>
          <p:cNvSpPr/>
          <p:nvPr/>
        </p:nvSpPr>
        <p:spPr>
          <a:xfrm>
            <a:off x="4380233" y="3309614"/>
            <a:ext cx="1015754" cy="4705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first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D08246-F0BE-B242-B22A-3B5446688087}"/>
              </a:ext>
            </a:extLst>
          </p:cNvPr>
          <p:cNvSpPr/>
          <p:nvPr/>
        </p:nvSpPr>
        <p:spPr>
          <a:xfrm>
            <a:off x="4380233" y="4003089"/>
            <a:ext cx="1015755" cy="4705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second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E522A8-6032-C44B-9C81-C0FCF8EFEC8B}"/>
              </a:ext>
            </a:extLst>
          </p:cNvPr>
          <p:cNvSpPr/>
          <p:nvPr/>
        </p:nvSpPr>
        <p:spPr>
          <a:xfrm>
            <a:off x="4380233" y="4693420"/>
            <a:ext cx="1015755" cy="4705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third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983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立方体 4">
            <a:extLst>
              <a:ext uri="{FF2B5EF4-FFF2-40B4-BE49-F238E27FC236}">
                <a16:creationId xmlns:a16="http://schemas.microsoft.com/office/drawing/2014/main" id="{D0A20FE6-97D1-224E-A638-988EAAC180F1}"/>
              </a:ext>
            </a:extLst>
          </p:cNvPr>
          <p:cNvSpPr/>
          <p:nvPr/>
        </p:nvSpPr>
        <p:spPr>
          <a:xfrm>
            <a:off x="3982373" y="1980829"/>
            <a:ext cx="745725" cy="605901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E3EA9200-DFAE-FA4F-B074-594B4160843F}"/>
              </a:ext>
            </a:extLst>
          </p:cNvPr>
          <p:cNvSpPr/>
          <p:nvPr/>
        </p:nvSpPr>
        <p:spPr>
          <a:xfrm>
            <a:off x="4958177" y="1980829"/>
            <a:ext cx="745725" cy="605901"/>
          </a:xfrm>
          <a:prstGeom prst="cub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513C8BD8-15C8-AC45-98A5-926100DA5BCF}"/>
              </a:ext>
            </a:extLst>
          </p:cNvPr>
          <p:cNvSpPr/>
          <p:nvPr/>
        </p:nvSpPr>
        <p:spPr>
          <a:xfrm>
            <a:off x="5904203" y="1980829"/>
            <a:ext cx="745725" cy="605901"/>
          </a:xfrm>
          <a:prstGeom prst="cub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4BFEA5EE-693A-AE43-9CCA-E70A71182923}"/>
              </a:ext>
            </a:extLst>
          </p:cNvPr>
          <p:cNvSpPr/>
          <p:nvPr/>
        </p:nvSpPr>
        <p:spPr>
          <a:xfrm>
            <a:off x="6850229" y="1980829"/>
            <a:ext cx="745725" cy="605901"/>
          </a:xfrm>
          <a:prstGeom prst="cub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173E16-D629-A347-A580-71E45B6A5650}"/>
              </a:ext>
            </a:extLst>
          </p:cNvPr>
          <p:cNvSpPr/>
          <p:nvPr/>
        </p:nvSpPr>
        <p:spPr>
          <a:xfrm>
            <a:off x="4380233" y="3309614"/>
            <a:ext cx="1015754" cy="4705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first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D08246-F0BE-B242-B22A-3B5446688087}"/>
              </a:ext>
            </a:extLst>
          </p:cNvPr>
          <p:cNvSpPr/>
          <p:nvPr/>
        </p:nvSpPr>
        <p:spPr>
          <a:xfrm>
            <a:off x="4380233" y="4003089"/>
            <a:ext cx="1015755" cy="4705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second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E522A8-6032-C44B-9C81-C0FCF8EFEC8B}"/>
              </a:ext>
            </a:extLst>
          </p:cNvPr>
          <p:cNvSpPr/>
          <p:nvPr/>
        </p:nvSpPr>
        <p:spPr>
          <a:xfrm>
            <a:off x="4380233" y="4693420"/>
            <a:ext cx="1015755" cy="4705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third</a:t>
            </a:r>
            <a:endParaRPr kumimoji="1" lang="zh-CN" altLang="en-US" dirty="0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DB76A13E-E6B8-8D49-B819-21C725DD4862}"/>
              </a:ext>
            </a:extLst>
          </p:cNvPr>
          <p:cNvSpPr/>
          <p:nvPr/>
        </p:nvSpPr>
        <p:spPr>
          <a:xfrm>
            <a:off x="6104503" y="3174229"/>
            <a:ext cx="745725" cy="605901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min</a:t>
            </a:r>
            <a:endParaRPr kumimoji="1" lang="zh-CN" altLang="en-US" dirty="0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901755CE-88EF-784E-BE8F-347FA49FFF09}"/>
              </a:ext>
            </a:extLst>
          </p:cNvPr>
          <p:cNvSpPr/>
          <p:nvPr/>
        </p:nvSpPr>
        <p:spPr>
          <a:xfrm>
            <a:off x="6104504" y="3913757"/>
            <a:ext cx="745725" cy="605901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min</a:t>
            </a:r>
            <a:endParaRPr kumimoji="1" lang="zh-CN" altLang="en-US" dirty="0"/>
          </a:p>
        </p:txBody>
      </p:sp>
      <p:sp>
        <p:nvSpPr>
          <p:cNvPr id="16" name="立方体 15">
            <a:extLst>
              <a:ext uri="{FF2B5EF4-FFF2-40B4-BE49-F238E27FC236}">
                <a16:creationId xmlns:a16="http://schemas.microsoft.com/office/drawing/2014/main" id="{7CA97025-BE63-584D-A646-691327D655B8}"/>
              </a:ext>
            </a:extLst>
          </p:cNvPr>
          <p:cNvSpPr/>
          <p:nvPr/>
        </p:nvSpPr>
        <p:spPr>
          <a:xfrm>
            <a:off x="6104502" y="4653285"/>
            <a:ext cx="745725" cy="605901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min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928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立方体 4">
            <a:extLst>
              <a:ext uri="{FF2B5EF4-FFF2-40B4-BE49-F238E27FC236}">
                <a16:creationId xmlns:a16="http://schemas.microsoft.com/office/drawing/2014/main" id="{D0A20FE6-97D1-224E-A638-988EAAC180F1}"/>
              </a:ext>
            </a:extLst>
          </p:cNvPr>
          <p:cNvSpPr/>
          <p:nvPr/>
        </p:nvSpPr>
        <p:spPr>
          <a:xfrm>
            <a:off x="6050290" y="3126049"/>
            <a:ext cx="745725" cy="605901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E3EA9200-DFAE-FA4F-B074-594B4160843F}"/>
              </a:ext>
            </a:extLst>
          </p:cNvPr>
          <p:cNvSpPr/>
          <p:nvPr/>
        </p:nvSpPr>
        <p:spPr>
          <a:xfrm>
            <a:off x="4958177" y="1980829"/>
            <a:ext cx="745725" cy="605901"/>
          </a:xfrm>
          <a:prstGeom prst="cub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513C8BD8-15C8-AC45-98A5-926100DA5BCF}"/>
              </a:ext>
            </a:extLst>
          </p:cNvPr>
          <p:cNvSpPr/>
          <p:nvPr/>
        </p:nvSpPr>
        <p:spPr>
          <a:xfrm>
            <a:off x="5904203" y="1980829"/>
            <a:ext cx="745725" cy="605901"/>
          </a:xfrm>
          <a:prstGeom prst="cub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4BFEA5EE-693A-AE43-9CCA-E70A71182923}"/>
              </a:ext>
            </a:extLst>
          </p:cNvPr>
          <p:cNvSpPr/>
          <p:nvPr/>
        </p:nvSpPr>
        <p:spPr>
          <a:xfrm>
            <a:off x="6850229" y="1980829"/>
            <a:ext cx="745725" cy="605901"/>
          </a:xfrm>
          <a:prstGeom prst="cub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173E16-D629-A347-A580-71E45B6A5650}"/>
              </a:ext>
            </a:extLst>
          </p:cNvPr>
          <p:cNvSpPr/>
          <p:nvPr/>
        </p:nvSpPr>
        <p:spPr>
          <a:xfrm>
            <a:off x="4380233" y="3309614"/>
            <a:ext cx="1015754" cy="4705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first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D08246-F0BE-B242-B22A-3B5446688087}"/>
              </a:ext>
            </a:extLst>
          </p:cNvPr>
          <p:cNvSpPr/>
          <p:nvPr/>
        </p:nvSpPr>
        <p:spPr>
          <a:xfrm>
            <a:off x="4380233" y="4003089"/>
            <a:ext cx="1015755" cy="4705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second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E522A8-6032-C44B-9C81-C0FCF8EFEC8B}"/>
              </a:ext>
            </a:extLst>
          </p:cNvPr>
          <p:cNvSpPr/>
          <p:nvPr/>
        </p:nvSpPr>
        <p:spPr>
          <a:xfrm>
            <a:off x="4380233" y="4693420"/>
            <a:ext cx="1015755" cy="4705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third</a:t>
            </a:r>
            <a:endParaRPr kumimoji="1" lang="zh-CN" altLang="en-US" dirty="0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901755CE-88EF-784E-BE8F-347FA49FFF09}"/>
              </a:ext>
            </a:extLst>
          </p:cNvPr>
          <p:cNvSpPr/>
          <p:nvPr/>
        </p:nvSpPr>
        <p:spPr>
          <a:xfrm>
            <a:off x="6104504" y="3913757"/>
            <a:ext cx="745725" cy="605901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min</a:t>
            </a:r>
            <a:endParaRPr kumimoji="1" lang="zh-CN" altLang="en-US" dirty="0"/>
          </a:p>
        </p:txBody>
      </p:sp>
      <p:sp>
        <p:nvSpPr>
          <p:cNvPr id="16" name="立方体 15">
            <a:extLst>
              <a:ext uri="{FF2B5EF4-FFF2-40B4-BE49-F238E27FC236}">
                <a16:creationId xmlns:a16="http://schemas.microsoft.com/office/drawing/2014/main" id="{7CA97025-BE63-584D-A646-691327D655B8}"/>
              </a:ext>
            </a:extLst>
          </p:cNvPr>
          <p:cNvSpPr/>
          <p:nvPr/>
        </p:nvSpPr>
        <p:spPr>
          <a:xfrm>
            <a:off x="6104502" y="4653285"/>
            <a:ext cx="745725" cy="605901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min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10022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立方体 4">
            <a:extLst>
              <a:ext uri="{FF2B5EF4-FFF2-40B4-BE49-F238E27FC236}">
                <a16:creationId xmlns:a16="http://schemas.microsoft.com/office/drawing/2014/main" id="{D0A20FE6-97D1-224E-A638-988EAAC180F1}"/>
              </a:ext>
            </a:extLst>
          </p:cNvPr>
          <p:cNvSpPr/>
          <p:nvPr/>
        </p:nvSpPr>
        <p:spPr>
          <a:xfrm>
            <a:off x="6050290" y="3126049"/>
            <a:ext cx="745725" cy="605901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E3EA9200-DFAE-FA4F-B074-594B4160843F}"/>
              </a:ext>
            </a:extLst>
          </p:cNvPr>
          <p:cNvSpPr/>
          <p:nvPr/>
        </p:nvSpPr>
        <p:spPr>
          <a:xfrm>
            <a:off x="4958177" y="1980829"/>
            <a:ext cx="745725" cy="605901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513C8BD8-15C8-AC45-98A5-926100DA5BCF}"/>
              </a:ext>
            </a:extLst>
          </p:cNvPr>
          <p:cNvSpPr/>
          <p:nvPr/>
        </p:nvSpPr>
        <p:spPr>
          <a:xfrm>
            <a:off x="5904203" y="1980829"/>
            <a:ext cx="745725" cy="605901"/>
          </a:xfrm>
          <a:prstGeom prst="cub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4BFEA5EE-693A-AE43-9CCA-E70A71182923}"/>
              </a:ext>
            </a:extLst>
          </p:cNvPr>
          <p:cNvSpPr/>
          <p:nvPr/>
        </p:nvSpPr>
        <p:spPr>
          <a:xfrm>
            <a:off x="6850229" y="1980829"/>
            <a:ext cx="745725" cy="605901"/>
          </a:xfrm>
          <a:prstGeom prst="cub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173E16-D629-A347-A580-71E45B6A5650}"/>
              </a:ext>
            </a:extLst>
          </p:cNvPr>
          <p:cNvSpPr/>
          <p:nvPr/>
        </p:nvSpPr>
        <p:spPr>
          <a:xfrm>
            <a:off x="4380233" y="3309614"/>
            <a:ext cx="1015754" cy="4705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first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D08246-F0BE-B242-B22A-3B5446688087}"/>
              </a:ext>
            </a:extLst>
          </p:cNvPr>
          <p:cNvSpPr/>
          <p:nvPr/>
        </p:nvSpPr>
        <p:spPr>
          <a:xfrm>
            <a:off x="4380233" y="4003089"/>
            <a:ext cx="1015755" cy="4705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second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E522A8-6032-C44B-9C81-C0FCF8EFEC8B}"/>
              </a:ext>
            </a:extLst>
          </p:cNvPr>
          <p:cNvSpPr/>
          <p:nvPr/>
        </p:nvSpPr>
        <p:spPr>
          <a:xfrm>
            <a:off x="4380233" y="4693420"/>
            <a:ext cx="1015755" cy="4705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third</a:t>
            </a:r>
            <a:endParaRPr kumimoji="1" lang="zh-CN" altLang="en-US" dirty="0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901755CE-88EF-784E-BE8F-347FA49FFF09}"/>
              </a:ext>
            </a:extLst>
          </p:cNvPr>
          <p:cNvSpPr/>
          <p:nvPr/>
        </p:nvSpPr>
        <p:spPr>
          <a:xfrm>
            <a:off x="6104504" y="3913757"/>
            <a:ext cx="745725" cy="605901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min</a:t>
            </a:r>
            <a:endParaRPr kumimoji="1" lang="zh-CN" altLang="en-US" dirty="0"/>
          </a:p>
        </p:txBody>
      </p:sp>
      <p:sp>
        <p:nvSpPr>
          <p:cNvPr id="16" name="立方体 15">
            <a:extLst>
              <a:ext uri="{FF2B5EF4-FFF2-40B4-BE49-F238E27FC236}">
                <a16:creationId xmlns:a16="http://schemas.microsoft.com/office/drawing/2014/main" id="{7CA97025-BE63-584D-A646-691327D655B8}"/>
              </a:ext>
            </a:extLst>
          </p:cNvPr>
          <p:cNvSpPr/>
          <p:nvPr/>
        </p:nvSpPr>
        <p:spPr>
          <a:xfrm>
            <a:off x="6104502" y="4653285"/>
            <a:ext cx="745725" cy="605901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min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99789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立方体 4">
            <a:extLst>
              <a:ext uri="{FF2B5EF4-FFF2-40B4-BE49-F238E27FC236}">
                <a16:creationId xmlns:a16="http://schemas.microsoft.com/office/drawing/2014/main" id="{D0A20FE6-97D1-224E-A638-988EAAC180F1}"/>
              </a:ext>
            </a:extLst>
          </p:cNvPr>
          <p:cNvSpPr/>
          <p:nvPr/>
        </p:nvSpPr>
        <p:spPr>
          <a:xfrm>
            <a:off x="6050290" y="3126049"/>
            <a:ext cx="745725" cy="605901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E3EA9200-DFAE-FA4F-B074-594B4160843F}"/>
              </a:ext>
            </a:extLst>
          </p:cNvPr>
          <p:cNvSpPr/>
          <p:nvPr/>
        </p:nvSpPr>
        <p:spPr>
          <a:xfrm>
            <a:off x="6649928" y="3126048"/>
            <a:ext cx="745725" cy="605901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513C8BD8-15C8-AC45-98A5-926100DA5BCF}"/>
              </a:ext>
            </a:extLst>
          </p:cNvPr>
          <p:cNvSpPr/>
          <p:nvPr/>
        </p:nvSpPr>
        <p:spPr>
          <a:xfrm>
            <a:off x="5904203" y="1980829"/>
            <a:ext cx="745725" cy="605901"/>
          </a:xfrm>
          <a:prstGeom prst="cub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4BFEA5EE-693A-AE43-9CCA-E70A71182923}"/>
              </a:ext>
            </a:extLst>
          </p:cNvPr>
          <p:cNvSpPr/>
          <p:nvPr/>
        </p:nvSpPr>
        <p:spPr>
          <a:xfrm>
            <a:off x="6850229" y="1980829"/>
            <a:ext cx="745725" cy="605901"/>
          </a:xfrm>
          <a:prstGeom prst="cub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173E16-D629-A347-A580-71E45B6A5650}"/>
              </a:ext>
            </a:extLst>
          </p:cNvPr>
          <p:cNvSpPr/>
          <p:nvPr/>
        </p:nvSpPr>
        <p:spPr>
          <a:xfrm>
            <a:off x="4380233" y="3309614"/>
            <a:ext cx="1015754" cy="4705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first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D08246-F0BE-B242-B22A-3B5446688087}"/>
              </a:ext>
            </a:extLst>
          </p:cNvPr>
          <p:cNvSpPr/>
          <p:nvPr/>
        </p:nvSpPr>
        <p:spPr>
          <a:xfrm>
            <a:off x="4380233" y="4003089"/>
            <a:ext cx="1015755" cy="4705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second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E522A8-6032-C44B-9C81-C0FCF8EFEC8B}"/>
              </a:ext>
            </a:extLst>
          </p:cNvPr>
          <p:cNvSpPr/>
          <p:nvPr/>
        </p:nvSpPr>
        <p:spPr>
          <a:xfrm>
            <a:off x="4380233" y="4693420"/>
            <a:ext cx="1015755" cy="4705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third</a:t>
            </a:r>
            <a:endParaRPr kumimoji="1" lang="zh-CN" altLang="en-US" dirty="0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901755CE-88EF-784E-BE8F-347FA49FFF09}"/>
              </a:ext>
            </a:extLst>
          </p:cNvPr>
          <p:cNvSpPr/>
          <p:nvPr/>
        </p:nvSpPr>
        <p:spPr>
          <a:xfrm>
            <a:off x="6104504" y="3913757"/>
            <a:ext cx="745725" cy="605901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min</a:t>
            </a:r>
            <a:endParaRPr kumimoji="1" lang="zh-CN" altLang="en-US" dirty="0"/>
          </a:p>
        </p:txBody>
      </p:sp>
      <p:sp>
        <p:nvSpPr>
          <p:cNvPr id="16" name="立方体 15">
            <a:extLst>
              <a:ext uri="{FF2B5EF4-FFF2-40B4-BE49-F238E27FC236}">
                <a16:creationId xmlns:a16="http://schemas.microsoft.com/office/drawing/2014/main" id="{7CA97025-BE63-584D-A646-691327D655B8}"/>
              </a:ext>
            </a:extLst>
          </p:cNvPr>
          <p:cNvSpPr/>
          <p:nvPr/>
        </p:nvSpPr>
        <p:spPr>
          <a:xfrm>
            <a:off x="6104502" y="4653285"/>
            <a:ext cx="745725" cy="605901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min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0447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立方体 4">
            <a:extLst>
              <a:ext uri="{FF2B5EF4-FFF2-40B4-BE49-F238E27FC236}">
                <a16:creationId xmlns:a16="http://schemas.microsoft.com/office/drawing/2014/main" id="{D0A20FE6-97D1-224E-A638-988EAAC180F1}"/>
              </a:ext>
            </a:extLst>
          </p:cNvPr>
          <p:cNvSpPr/>
          <p:nvPr/>
        </p:nvSpPr>
        <p:spPr>
          <a:xfrm>
            <a:off x="6050290" y="3126049"/>
            <a:ext cx="745725" cy="605901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513C8BD8-15C8-AC45-98A5-926100DA5BCF}"/>
              </a:ext>
            </a:extLst>
          </p:cNvPr>
          <p:cNvSpPr/>
          <p:nvPr/>
        </p:nvSpPr>
        <p:spPr>
          <a:xfrm>
            <a:off x="5904203" y="1980829"/>
            <a:ext cx="745725" cy="605901"/>
          </a:xfrm>
          <a:prstGeom prst="cub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4BFEA5EE-693A-AE43-9CCA-E70A71182923}"/>
              </a:ext>
            </a:extLst>
          </p:cNvPr>
          <p:cNvSpPr/>
          <p:nvPr/>
        </p:nvSpPr>
        <p:spPr>
          <a:xfrm>
            <a:off x="6850229" y="1980829"/>
            <a:ext cx="745725" cy="605901"/>
          </a:xfrm>
          <a:prstGeom prst="cub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173E16-D629-A347-A580-71E45B6A5650}"/>
              </a:ext>
            </a:extLst>
          </p:cNvPr>
          <p:cNvSpPr/>
          <p:nvPr/>
        </p:nvSpPr>
        <p:spPr>
          <a:xfrm>
            <a:off x="4380233" y="3309614"/>
            <a:ext cx="1015754" cy="4705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first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D08246-F0BE-B242-B22A-3B5446688087}"/>
              </a:ext>
            </a:extLst>
          </p:cNvPr>
          <p:cNvSpPr/>
          <p:nvPr/>
        </p:nvSpPr>
        <p:spPr>
          <a:xfrm>
            <a:off x="4380233" y="4003089"/>
            <a:ext cx="1015755" cy="4705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second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E522A8-6032-C44B-9C81-C0FCF8EFEC8B}"/>
              </a:ext>
            </a:extLst>
          </p:cNvPr>
          <p:cNvSpPr/>
          <p:nvPr/>
        </p:nvSpPr>
        <p:spPr>
          <a:xfrm>
            <a:off x="4380233" y="4693420"/>
            <a:ext cx="1015755" cy="4705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third</a:t>
            </a:r>
            <a:endParaRPr kumimoji="1" lang="zh-CN" altLang="en-US" dirty="0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901755CE-88EF-784E-BE8F-347FA49FFF09}"/>
              </a:ext>
            </a:extLst>
          </p:cNvPr>
          <p:cNvSpPr/>
          <p:nvPr/>
        </p:nvSpPr>
        <p:spPr>
          <a:xfrm>
            <a:off x="6104504" y="3913757"/>
            <a:ext cx="745725" cy="605901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min</a:t>
            </a:r>
            <a:endParaRPr kumimoji="1" lang="zh-CN" altLang="en-US" dirty="0"/>
          </a:p>
        </p:txBody>
      </p:sp>
      <p:sp>
        <p:nvSpPr>
          <p:cNvPr id="16" name="立方体 15">
            <a:extLst>
              <a:ext uri="{FF2B5EF4-FFF2-40B4-BE49-F238E27FC236}">
                <a16:creationId xmlns:a16="http://schemas.microsoft.com/office/drawing/2014/main" id="{7CA97025-BE63-584D-A646-691327D655B8}"/>
              </a:ext>
            </a:extLst>
          </p:cNvPr>
          <p:cNvSpPr/>
          <p:nvPr/>
        </p:nvSpPr>
        <p:spPr>
          <a:xfrm>
            <a:off x="6104502" y="4653285"/>
            <a:ext cx="745725" cy="605901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min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5322DC-C1C3-844F-8121-3D9F9C1DF02C}"/>
              </a:ext>
            </a:extLst>
          </p:cNvPr>
          <p:cNvSpPr txBox="1"/>
          <p:nvPr/>
        </p:nvSpPr>
        <p:spPr>
          <a:xfrm>
            <a:off x="7972148" y="3309614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相等，销毁处理</a:t>
            </a:r>
          </a:p>
        </p:txBody>
      </p:sp>
    </p:spTree>
    <p:extLst>
      <p:ext uri="{BB962C8B-B14F-4D97-AF65-F5344CB8AC3E}">
        <p14:creationId xmlns:p14="http://schemas.microsoft.com/office/powerpoint/2010/main" val="3031716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立方体 4">
            <a:extLst>
              <a:ext uri="{FF2B5EF4-FFF2-40B4-BE49-F238E27FC236}">
                <a16:creationId xmlns:a16="http://schemas.microsoft.com/office/drawing/2014/main" id="{D0A20FE6-97D1-224E-A638-988EAAC180F1}"/>
              </a:ext>
            </a:extLst>
          </p:cNvPr>
          <p:cNvSpPr/>
          <p:nvPr/>
        </p:nvSpPr>
        <p:spPr>
          <a:xfrm>
            <a:off x="6050290" y="3126049"/>
            <a:ext cx="745725" cy="605901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513C8BD8-15C8-AC45-98A5-926100DA5BCF}"/>
              </a:ext>
            </a:extLst>
          </p:cNvPr>
          <p:cNvSpPr/>
          <p:nvPr/>
        </p:nvSpPr>
        <p:spPr>
          <a:xfrm>
            <a:off x="5904203" y="1980829"/>
            <a:ext cx="745725" cy="605901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4BFEA5EE-693A-AE43-9CCA-E70A71182923}"/>
              </a:ext>
            </a:extLst>
          </p:cNvPr>
          <p:cNvSpPr/>
          <p:nvPr/>
        </p:nvSpPr>
        <p:spPr>
          <a:xfrm>
            <a:off x="6850229" y="1980829"/>
            <a:ext cx="745725" cy="605901"/>
          </a:xfrm>
          <a:prstGeom prst="cub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173E16-D629-A347-A580-71E45B6A5650}"/>
              </a:ext>
            </a:extLst>
          </p:cNvPr>
          <p:cNvSpPr/>
          <p:nvPr/>
        </p:nvSpPr>
        <p:spPr>
          <a:xfrm>
            <a:off x="4380233" y="3309614"/>
            <a:ext cx="1015754" cy="4705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first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D08246-F0BE-B242-B22A-3B5446688087}"/>
              </a:ext>
            </a:extLst>
          </p:cNvPr>
          <p:cNvSpPr/>
          <p:nvPr/>
        </p:nvSpPr>
        <p:spPr>
          <a:xfrm>
            <a:off x="4380233" y="4003089"/>
            <a:ext cx="1015755" cy="4705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second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E522A8-6032-C44B-9C81-C0FCF8EFEC8B}"/>
              </a:ext>
            </a:extLst>
          </p:cNvPr>
          <p:cNvSpPr/>
          <p:nvPr/>
        </p:nvSpPr>
        <p:spPr>
          <a:xfrm>
            <a:off x="4380233" y="4693420"/>
            <a:ext cx="1015755" cy="4705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third</a:t>
            </a:r>
            <a:endParaRPr kumimoji="1" lang="zh-CN" altLang="en-US" dirty="0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901755CE-88EF-784E-BE8F-347FA49FFF09}"/>
              </a:ext>
            </a:extLst>
          </p:cNvPr>
          <p:cNvSpPr/>
          <p:nvPr/>
        </p:nvSpPr>
        <p:spPr>
          <a:xfrm>
            <a:off x="6104504" y="3913757"/>
            <a:ext cx="745725" cy="605901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min</a:t>
            </a:r>
            <a:endParaRPr kumimoji="1" lang="zh-CN" altLang="en-US" dirty="0"/>
          </a:p>
        </p:txBody>
      </p:sp>
      <p:sp>
        <p:nvSpPr>
          <p:cNvPr id="16" name="立方体 15">
            <a:extLst>
              <a:ext uri="{FF2B5EF4-FFF2-40B4-BE49-F238E27FC236}">
                <a16:creationId xmlns:a16="http://schemas.microsoft.com/office/drawing/2014/main" id="{7CA97025-BE63-584D-A646-691327D655B8}"/>
              </a:ext>
            </a:extLst>
          </p:cNvPr>
          <p:cNvSpPr/>
          <p:nvPr/>
        </p:nvSpPr>
        <p:spPr>
          <a:xfrm>
            <a:off x="6104502" y="4653285"/>
            <a:ext cx="745725" cy="605901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min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577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立方体 4">
            <a:extLst>
              <a:ext uri="{FF2B5EF4-FFF2-40B4-BE49-F238E27FC236}">
                <a16:creationId xmlns:a16="http://schemas.microsoft.com/office/drawing/2014/main" id="{D0A20FE6-97D1-224E-A638-988EAAC180F1}"/>
              </a:ext>
            </a:extLst>
          </p:cNvPr>
          <p:cNvSpPr/>
          <p:nvPr/>
        </p:nvSpPr>
        <p:spPr>
          <a:xfrm>
            <a:off x="6096000" y="3935396"/>
            <a:ext cx="745725" cy="605901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513C8BD8-15C8-AC45-98A5-926100DA5BCF}"/>
              </a:ext>
            </a:extLst>
          </p:cNvPr>
          <p:cNvSpPr/>
          <p:nvPr/>
        </p:nvSpPr>
        <p:spPr>
          <a:xfrm>
            <a:off x="6095999" y="3174229"/>
            <a:ext cx="745725" cy="605901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4BFEA5EE-693A-AE43-9CCA-E70A71182923}"/>
              </a:ext>
            </a:extLst>
          </p:cNvPr>
          <p:cNvSpPr/>
          <p:nvPr/>
        </p:nvSpPr>
        <p:spPr>
          <a:xfrm>
            <a:off x="6850229" y="1980829"/>
            <a:ext cx="745725" cy="605901"/>
          </a:xfrm>
          <a:prstGeom prst="cub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173E16-D629-A347-A580-71E45B6A5650}"/>
              </a:ext>
            </a:extLst>
          </p:cNvPr>
          <p:cNvSpPr/>
          <p:nvPr/>
        </p:nvSpPr>
        <p:spPr>
          <a:xfrm>
            <a:off x="4380233" y="3309614"/>
            <a:ext cx="1015754" cy="4705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first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D08246-F0BE-B242-B22A-3B5446688087}"/>
              </a:ext>
            </a:extLst>
          </p:cNvPr>
          <p:cNvSpPr/>
          <p:nvPr/>
        </p:nvSpPr>
        <p:spPr>
          <a:xfrm>
            <a:off x="4380233" y="4003089"/>
            <a:ext cx="1015755" cy="4705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second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E522A8-6032-C44B-9C81-C0FCF8EFEC8B}"/>
              </a:ext>
            </a:extLst>
          </p:cNvPr>
          <p:cNvSpPr/>
          <p:nvPr/>
        </p:nvSpPr>
        <p:spPr>
          <a:xfrm>
            <a:off x="4380233" y="4693420"/>
            <a:ext cx="1015755" cy="4705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third</a:t>
            </a:r>
            <a:endParaRPr kumimoji="1" lang="zh-CN" altLang="en-US" dirty="0"/>
          </a:p>
        </p:txBody>
      </p:sp>
      <p:sp>
        <p:nvSpPr>
          <p:cNvPr id="16" name="立方体 15">
            <a:extLst>
              <a:ext uri="{FF2B5EF4-FFF2-40B4-BE49-F238E27FC236}">
                <a16:creationId xmlns:a16="http://schemas.microsoft.com/office/drawing/2014/main" id="{7CA97025-BE63-584D-A646-691327D655B8}"/>
              </a:ext>
            </a:extLst>
          </p:cNvPr>
          <p:cNvSpPr/>
          <p:nvPr/>
        </p:nvSpPr>
        <p:spPr>
          <a:xfrm>
            <a:off x="6104502" y="4653285"/>
            <a:ext cx="745725" cy="605901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min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214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立方体 4">
            <a:extLst>
              <a:ext uri="{FF2B5EF4-FFF2-40B4-BE49-F238E27FC236}">
                <a16:creationId xmlns:a16="http://schemas.microsoft.com/office/drawing/2014/main" id="{D0A20FE6-97D1-224E-A638-988EAAC180F1}"/>
              </a:ext>
            </a:extLst>
          </p:cNvPr>
          <p:cNvSpPr/>
          <p:nvPr/>
        </p:nvSpPr>
        <p:spPr>
          <a:xfrm>
            <a:off x="6096000" y="3935396"/>
            <a:ext cx="745725" cy="605901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513C8BD8-15C8-AC45-98A5-926100DA5BCF}"/>
              </a:ext>
            </a:extLst>
          </p:cNvPr>
          <p:cNvSpPr/>
          <p:nvPr/>
        </p:nvSpPr>
        <p:spPr>
          <a:xfrm>
            <a:off x="6095999" y="3174229"/>
            <a:ext cx="745725" cy="605901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4BFEA5EE-693A-AE43-9CCA-E70A71182923}"/>
              </a:ext>
            </a:extLst>
          </p:cNvPr>
          <p:cNvSpPr/>
          <p:nvPr/>
        </p:nvSpPr>
        <p:spPr>
          <a:xfrm>
            <a:off x="6850229" y="1980829"/>
            <a:ext cx="745725" cy="605901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173E16-D629-A347-A580-71E45B6A5650}"/>
              </a:ext>
            </a:extLst>
          </p:cNvPr>
          <p:cNvSpPr/>
          <p:nvPr/>
        </p:nvSpPr>
        <p:spPr>
          <a:xfrm>
            <a:off x="4380233" y="3309614"/>
            <a:ext cx="1015754" cy="4705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first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D08246-F0BE-B242-B22A-3B5446688087}"/>
              </a:ext>
            </a:extLst>
          </p:cNvPr>
          <p:cNvSpPr/>
          <p:nvPr/>
        </p:nvSpPr>
        <p:spPr>
          <a:xfrm>
            <a:off x="4380233" y="4003089"/>
            <a:ext cx="1015755" cy="4705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second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E522A8-6032-C44B-9C81-C0FCF8EFEC8B}"/>
              </a:ext>
            </a:extLst>
          </p:cNvPr>
          <p:cNvSpPr/>
          <p:nvPr/>
        </p:nvSpPr>
        <p:spPr>
          <a:xfrm>
            <a:off x="4380233" y="4693420"/>
            <a:ext cx="1015755" cy="4705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third</a:t>
            </a:r>
            <a:endParaRPr kumimoji="1" lang="zh-CN" altLang="en-US" dirty="0"/>
          </a:p>
        </p:txBody>
      </p:sp>
      <p:sp>
        <p:nvSpPr>
          <p:cNvPr id="16" name="立方体 15">
            <a:extLst>
              <a:ext uri="{FF2B5EF4-FFF2-40B4-BE49-F238E27FC236}">
                <a16:creationId xmlns:a16="http://schemas.microsoft.com/office/drawing/2014/main" id="{7CA97025-BE63-584D-A646-691327D655B8}"/>
              </a:ext>
            </a:extLst>
          </p:cNvPr>
          <p:cNvSpPr/>
          <p:nvPr/>
        </p:nvSpPr>
        <p:spPr>
          <a:xfrm>
            <a:off x="6104502" y="4653285"/>
            <a:ext cx="745725" cy="605901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min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076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93</Words>
  <Application>Microsoft Macintosh PowerPoint</Application>
  <PresentationFormat>宽屏</PresentationFormat>
  <Paragraphs>90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Alton</dc:creator>
  <cp:lastModifiedBy>z Alton</cp:lastModifiedBy>
  <cp:revision>2</cp:revision>
  <dcterms:created xsi:type="dcterms:W3CDTF">2021-07-31T04:11:29Z</dcterms:created>
  <dcterms:modified xsi:type="dcterms:W3CDTF">2021-07-31T04:44:20Z</dcterms:modified>
</cp:coreProperties>
</file>