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gse/y9ivfU2xz/JzD9GpxGe5Jn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6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558438" y="685800"/>
            <a:ext cx="17418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ebb1af9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ebb1af9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249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143000" y="1122364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143000" y="3602036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396400" y="57874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t" anchorCtr="0">
            <a:normAutofit/>
          </a:bodyPr>
          <a:lstStyle>
            <a:lvl1pPr marL="457200" lvl="0" indent="-482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1pPr>
            <a:lvl2pPr marL="914400" lvl="1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2pPr>
            <a:lvl3pPr marL="1371600" lvl="2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3pPr>
            <a:lvl4pPr marL="1828800" lvl="3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4pPr>
            <a:lvl5pPr marL="2286000" lvl="4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5pPr>
            <a:lvl6pPr marL="2743200" lvl="5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6pPr>
            <a:lvl7pPr marL="3200400" lvl="6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7pPr>
            <a:lvl8pPr marL="3657600" lvl="7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8pPr>
            <a:lvl9pPr marL="4114800" lvl="8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4623600" y="2285276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623026" y="370676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t" anchorCtr="0">
            <a:normAutofit/>
          </a:bodyPr>
          <a:lstStyle>
            <a:lvl1pPr marL="457200" lvl="0" indent="-482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1pPr>
            <a:lvl2pPr marL="914400" lvl="1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2pPr>
            <a:lvl3pPr marL="1371600" lvl="2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3pPr>
            <a:lvl4pPr marL="1828800" lvl="3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4pPr>
            <a:lvl5pPr marL="2286000" lvl="4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5pPr>
            <a:lvl6pPr marL="2743200" lvl="5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6pPr>
            <a:lvl7pPr marL="3200400" lvl="6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7pPr>
            <a:lvl8pPr marL="3657600" lvl="7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8pPr>
            <a:lvl9pPr marL="4114800" lvl="8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28650" y="1825624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t" anchorCtr="0">
            <a:normAutofit/>
          </a:bodyPr>
          <a:lstStyle>
            <a:lvl1pPr marL="457200" lvl="0" indent="-482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1pPr>
            <a:lvl2pPr marL="914400" lvl="1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2pPr>
            <a:lvl3pPr marL="1371600" lvl="2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3pPr>
            <a:lvl4pPr marL="1828800" lvl="3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4pPr>
            <a:lvl5pPr marL="2286000" lvl="4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5pPr>
            <a:lvl6pPr marL="2743200" lvl="5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6pPr>
            <a:lvl7pPr marL="3200400" lvl="6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7pPr>
            <a:lvl8pPr marL="3657600" lvl="7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8pPr>
            <a:lvl9pPr marL="4114800" lvl="8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23887" y="1709737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623887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628650" y="1825624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t" anchorCtr="0">
            <a:normAutofit/>
          </a:bodyPr>
          <a:lstStyle>
            <a:lvl1pPr marL="457200" lvl="0" indent="-482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1pPr>
            <a:lvl2pPr marL="914400" lvl="1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2pPr>
            <a:lvl3pPr marL="1371600" lvl="2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3pPr>
            <a:lvl4pPr marL="1828800" lvl="3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4pPr>
            <a:lvl5pPr marL="2286000" lvl="4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5pPr>
            <a:lvl6pPr marL="2743200" lvl="5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6pPr>
            <a:lvl7pPr marL="3200400" lvl="6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7pPr>
            <a:lvl8pPr marL="3657600" lvl="7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8pPr>
            <a:lvl9pPr marL="4114800" lvl="8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4629150" y="1825624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t" anchorCtr="0">
            <a:normAutofit/>
          </a:bodyPr>
          <a:lstStyle>
            <a:lvl1pPr marL="457200" lvl="0" indent="-482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1pPr>
            <a:lvl2pPr marL="914400" lvl="1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2pPr>
            <a:lvl3pPr marL="1371600" lvl="2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3pPr>
            <a:lvl4pPr marL="1828800" lvl="3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4pPr>
            <a:lvl5pPr marL="2286000" lvl="4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5pPr>
            <a:lvl6pPr marL="2743200" lvl="5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6pPr>
            <a:lvl7pPr marL="3200400" lvl="6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7pPr>
            <a:lvl8pPr marL="3657600" lvl="7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8pPr>
            <a:lvl9pPr marL="4114800" lvl="8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t" anchorCtr="0">
            <a:normAutofit/>
          </a:bodyPr>
          <a:lstStyle>
            <a:lvl1pPr marL="457200" lvl="0" indent="-482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1pPr>
            <a:lvl2pPr marL="914400" lvl="1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2pPr>
            <a:lvl3pPr marL="1371600" lvl="2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3pPr>
            <a:lvl4pPr marL="1828800" lvl="3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4pPr>
            <a:lvl5pPr marL="2286000" lvl="4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5pPr>
            <a:lvl6pPr marL="2743200" lvl="5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6pPr>
            <a:lvl7pPr marL="3200400" lvl="6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7pPr>
            <a:lvl8pPr marL="3657600" lvl="7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8pPr>
            <a:lvl9pPr marL="4114800" lvl="8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t" anchorCtr="0">
            <a:normAutofit/>
          </a:bodyPr>
          <a:lstStyle>
            <a:lvl1pPr marL="457200" lvl="0" indent="-482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1pPr>
            <a:lvl2pPr marL="914400" lvl="1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2pPr>
            <a:lvl3pPr marL="1371600" lvl="2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3pPr>
            <a:lvl4pPr marL="1828800" lvl="3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4pPr>
            <a:lvl5pPr marL="2286000" lvl="4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5pPr>
            <a:lvl6pPr marL="2743200" lvl="5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6pPr>
            <a:lvl7pPr marL="3200400" lvl="6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7pPr>
            <a:lvl8pPr marL="3657600" lvl="7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8pPr>
            <a:lvl9pPr marL="4114800" lvl="8" indent="-482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sz="1900"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887391" y="987427"/>
            <a:ext cx="46290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sz="1900"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887391" y="987427"/>
            <a:ext cx="46290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 sz="40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628650" y="1825624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t" anchorCtr="0">
            <a:norm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350" tIns="100650" rIns="201350" bIns="1006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g7ebb1af941_0_0"/>
          <p:cNvCxnSpPr/>
          <p:nvPr/>
        </p:nvCxnSpPr>
        <p:spPr>
          <a:xfrm flipH="1">
            <a:off x="2287062" y="1010115"/>
            <a:ext cx="262200" cy="287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5" name="Google Shape;85;g7ebb1af941_0_0"/>
          <p:cNvCxnSpPr/>
          <p:nvPr/>
        </p:nvCxnSpPr>
        <p:spPr>
          <a:xfrm flipH="1">
            <a:off x="2549169" y="1005475"/>
            <a:ext cx="205772" cy="45403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6" name="Google Shape;86;g7ebb1af941_0_0"/>
          <p:cNvCxnSpPr/>
          <p:nvPr/>
        </p:nvCxnSpPr>
        <p:spPr>
          <a:xfrm flipH="1">
            <a:off x="2984875" y="996919"/>
            <a:ext cx="14082" cy="35339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7" name="Google Shape;87;g7ebb1af941_0_0"/>
          <p:cNvCxnSpPr/>
          <p:nvPr/>
        </p:nvCxnSpPr>
        <p:spPr>
          <a:xfrm>
            <a:off x="3234765" y="979733"/>
            <a:ext cx="235795" cy="41917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8" name="Google Shape;88;g7ebb1af941_0_0"/>
          <p:cNvCxnSpPr>
            <a:stCxn id="2" idx="1"/>
          </p:cNvCxnSpPr>
          <p:nvPr/>
        </p:nvCxnSpPr>
        <p:spPr>
          <a:xfrm>
            <a:off x="3728772" y="1131498"/>
            <a:ext cx="305635" cy="20665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9" name="Google Shape;89;g7ebb1af941_0_0"/>
          <p:cNvSpPr txBox="1"/>
          <p:nvPr/>
        </p:nvSpPr>
        <p:spPr>
          <a:xfrm>
            <a:off x="1503939" y="1149064"/>
            <a:ext cx="857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 density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7ebb1af941_0_0"/>
          <p:cNvSpPr txBox="1"/>
          <p:nvPr/>
        </p:nvSpPr>
        <p:spPr>
          <a:xfrm>
            <a:off x="1731029" y="1402211"/>
            <a:ext cx="1133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 specific heat capacity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7ebb1af941_0_0"/>
          <p:cNvSpPr txBox="1"/>
          <p:nvPr/>
        </p:nvSpPr>
        <p:spPr>
          <a:xfrm>
            <a:off x="2627214" y="1338151"/>
            <a:ext cx="8667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Turbulent exchange coefficient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7ebb1af941_0_0"/>
          <p:cNvSpPr txBox="1"/>
          <p:nvPr/>
        </p:nvSpPr>
        <p:spPr>
          <a:xfrm>
            <a:off x="3787827" y="1290238"/>
            <a:ext cx="10026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Sea-air temperature difference</a:t>
            </a:r>
            <a:endParaRPr sz="120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7ebb1af941_0_0"/>
          <p:cNvSpPr txBox="1"/>
          <p:nvPr/>
        </p:nvSpPr>
        <p:spPr>
          <a:xfrm>
            <a:off x="3326927" y="1376364"/>
            <a:ext cx="57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Wind </a:t>
            </a:r>
            <a:endParaRPr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speed</a:t>
            </a:r>
            <a:endParaRPr sz="120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7ebb1af941_0_0"/>
          <p:cNvSpPr txBox="1"/>
          <p:nvPr/>
        </p:nvSpPr>
        <p:spPr>
          <a:xfrm>
            <a:off x="4766260" y="1452846"/>
            <a:ext cx="106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Latent heat of vaporization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7ebb1af941_0_0"/>
          <p:cNvSpPr txBox="1"/>
          <p:nvPr/>
        </p:nvSpPr>
        <p:spPr>
          <a:xfrm>
            <a:off x="2388029" y="450030"/>
            <a:ext cx="1524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Sensible heat flux</a:t>
            </a:r>
            <a:endParaRPr sz="12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ebb1af941_0_0"/>
          <p:cNvSpPr txBox="1"/>
          <p:nvPr/>
        </p:nvSpPr>
        <p:spPr>
          <a:xfrm>
            <a:off x="5605952" y="449588"/>
            <a:ext cx="1524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Latent heat flux</a:t>
            </a:r>
            <a:endParaRPr sz="12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g7ebb1af941_0_0"/>
          <p:cNvCxnSpPr>
            <a:endCxn id="98" idx="3"/>
          </p:cNvCxnSpPr>
          <p:nvPr/>
        </p:nvCxnSpPr>
        <p:spPr>
          <a:xfrm flipH="1">
            <a:off x="5408202" y="984648"/>
            <a:ext cx="392100" cy="285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9" name="Google Shape;99;g7ebb1af941_0_0"/>
          <p:cNvCxnSpPr/>
          <p:nvPr/>
        </p:nvCxnSpPr>
        <p:spPr>
          <a:xfrm flipH="1">
            <a:off x="5730520" y="984648"/>
            <a:ext cx="228448" cy="4843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0" name="Google Shape;100;g7ebb1af941_0_0"/>
          <p:cNvCxnSpPr/>
          <p:nvPr/>
        </p:nvCxnSpPr>
        <p:spPr>
          <a:xfrm>
            <a:off x="6177173" y="999092"/>
            <a:ext cx="9600" cy="340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1" name="Google Shape;101;g7ebb1af941_0_0"/>
          <p:cNvCxnSpPr/>
          <p:nvPr/>
        </p:nvCxnSpPr>
        <p:spPr>
          <a:xfrm>
            <a:off x="6395518" y="943456"/>
            <a:ext cx="256392" cy="46498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8" name="Google Shape;98;g7ebb1af941_0_0"/>
          <p:cNvSpPr txBox="1"/>
          <p:nvPr/>
        </p:nvSpPr>
        <p:spPr>
          <a:xfrm>
            <a:off x="4702602" y="1131498"/>
            <a:ext cx="70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 density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7ebb1af941_0_0"/>
          <p:cNvSpPr txBox="1"/>
          <p:nvPr/>
        </p:nvSpPr>
        <p:spPr>
          <a:xfrm>
            <a:off x="5808565" y="1347676"/>
            <a:ext cx="866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Turbulent exchange coefficient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7ebb1af941_0_0"/>
          <p:cNvSpPr txBox="1"/>
          <p:nvPr/>
        </p:nvSpPr>
        <p:spPr>
          <a:xfrm>
            <a:off x="6997752" y="1290238"/>
            <a:ext cx="831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Sea-air humidity difference</a:t>
            </a: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7ebb1af941_0_0"/>
          <p:cNvSpPr txBox="1"/>
          <p:nvPr/>
        </p:nvSpPr>
        <p:spPr>
          <a:xfrm>
            <a:off x="6508273" y="1395414"/>
            <a:ext cx="62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Wind </a:t>
            </a:r>
            <a:endParaRPr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speed</a:t>
            </a:r>
            <a:endParaRPr sz="120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g7ebb1af941_0_0" descr="{Q_{sen}} = {\rho _a}{C_p}{C_H}U({T_{sea}} - {T_{air}})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9988" y="787369"/>
            <a:ext cx="218122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7ebb1af941_0_0" descr="{Q_{lat}} = {\rho _a}{L_v}{C_E}U({q_{sea}} - {q_{air}})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22906" y="750843"/>
            <a:ext cx="2009775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Left Brace 1"/>
          <p:cNvSpPr/>
          <p:nvPr/>
        </p:nvSpPr>
        <p:spPr>
          <a:xfrm rot="5400000" flipH="1">
            <a:off x="3651018" y="682930"/>
            <a:ext cx="155507" cy="7416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Google Shape;88;g7ebb1af941_0_0"/>
          <p:cNvCxnSpPr>
            <a:stCxn id="61" idx="1"/>
          </p:cNvCxnSpPr>
          <p:nvPr/>
        </p:nvCxnSpPr>
        <p:spPr>
          <a:xfrm>
            <a:off x="6850413" y="1098964"/>
            <a:ext cx="305635" cy="20665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1" name="Left Brace 60"/>
          <p:cNvSpPr/>
          <p:nvPr/>
        </p:nvSpPr>
        <p:spPr>
          <a:xfrm rot="5400000" flipH="1">
            <a:off x="6772659" y="650396"/>
            <a:ext cx="155507" cy="7416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80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gentemann</dc:creator>
  <cp:lastModifiedBy>gentemann</cp:lastModifiedBy>
  <cp:revision>3</cp:revision>
  <dcterms:created xsi:type="dcterms:W3CDTF">2017-12-05T01:21:54Z</dcterms:created>
  <dcterms:modified xsi:type="dcterms:W3CDTF">2020-05-05T18:28:54Z</dcterms:modified>
</cp:coreProperties>
</file>