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9" r:id="rId3"/>
    <p:sldId id="256" r:id="rId4"/>
    <p:sldId id="258" r:id="rId5"/>
    <p:sldId id="257" r:id="rId6"/>
  </p:sldIdLst>
  <p:sldSz cx="6400800" cy="2011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4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29175"/>
            <a:ext cx="480060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056431"/>
            <a:ext cx="48006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07087"/>
            <a:ext cx="1380173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07087"/>
            <a:ext cx="4060508" cy="1704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01444"/>
            <a:ext cx="552069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346030"/>
            <a:ext cx="552069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07086"/>
            <a:ext cx="5520690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493063"/>
            <a:ext cx="2707838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734706"/>
            <a:ext cx="2707838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493063"/>
            <a:ext cx="2721174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734706"/>
            <a:ext cx="2721174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289599"/>
            <a:ext cx="324040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289599"/>
            <a:ext cx="324040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07086"/>
            <a:ext cx="552069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535432"/>
            <a:ext cx="552069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1D05-B90C-47F0-9492-F213BDF0028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864236"/>
            <a:ext cx="216027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32087A-0359-6541-A6BC-7BB87750F00F}"/>
              </a:ext>
            </a:extLst>
          </p:cNvPr>
          <p:cNvSpPr/>
          <p:nvPr/>
        </p:nvSpPr>
        <p:spPr>
          <a:xfrm>
            <a:off x="797255" y="358571"/>
            <a:ext cx="1818381" cy="975418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64484BF-7869-154A-84EC-7B8E3A79C1B6}"/>
              </a:ext>
            </a:extLst>
          </p:cNvPr>
          <p:cNvSpPr/>
          <p:nvPr/>
        </p:nvSpPr>
        <p:spPr>
          <a:xfrm>
            <a:off x="831622" y="1427654"/>
            <a:ext cx="1797462" cy="477340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C6F84D-982A-AC4A-84CB-4F1024816BCF}"/>
              </a:ext>
            </a:extLst>
          </p:cNvPr>
          <p:cNvSpPr/>
          <p:nvPr/>
        </p:nvSpPr>
        <p:spPr>
          <a:xfrm>
            <a:off x="2804572" y="1431445"/>
            <a:ext cx="3077597" cy="477340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98C85B-2BCC-C14B-81B0-5410050EAA06}"/>
              </a:ext>
            </a:extLst>
          </p:cNvPr>
          <p:cNvSpPr/>
          <p:nvPr/>
        </p:nvSpPr>
        <p:spPr>
          <a:xfrm>
            <a:off x="2788909" y="356876"/>
            <a:ext cx="3093591" cy="977113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4B5C3D7-11BD-9C4F-9C3B-253E30D22CAE}"/>
              </a:ext>
            </a:extLst>
          </p:cNvPr>
          <p:cNvSpPr/>
          <p:nvPr/>
        </p:nvSpPr>
        <p:spPr>
          <a:xfrm>
            <a:off x="1181188" y="6725"/>
            <a:ext cx="1434447" cy="240258"/>
          </a:xfrm>
          <a:prstGeom prst="roundRect">
            <a:avLst/>
          </a:prstGeom>
          <a:gradFill>
            <a:gsLst>
              <a:gs pos="0">
                <a:schemeClr val="accent1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938B21-D66F-3441-9DE6-C7866278B72D}"/>
              </a:ext>
            </a:extLst>
          </p:cNvPr>
          <p:cNvSpPr/>
          <p:nvPr/>
        </p:nvSpPr>
        <p:spPr>
          <a:xfrm>
            <a:off x="2788910" y="6724"/>
            <a:ext cx="2052028" cy="251183"/>
          </a:xfrm>
          <a:prstGeom prst="roundRect">
            <a:avLst/>
          </a:prstGeom>
          <a:gradFill>
            <a:gsLst>
              <a:gs pos="0">
                <a:schemeClr val="accent1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6199" y="36269"/>
                <a:ext cx="46647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" y="36269"/>
                <a:ext cx="4664739" cy="184666"/>
              </a:xfrm>
              <a:prstGeom prst="rect">
                <a:avLst/>
              </a:prstGeom>
              <a:blipFill>
                <a:blip r:embed="rId2"/>
                <a:stretch>
                  <a:fillRect l="-272" t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842699" y="1532728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42699" y="416458"/>
            <a:ext cx="156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9747" y="569684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99747" y="1042333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6722" y="340289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Atmospheric fronts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6722" y="810293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Ocean eddies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2268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Hyperspectral sounding</a:t>
            </a:r>
          </a:p>
          <a:p>
            <a:r>
              <a:rPr lang="en-US" sz="1200" dirty="0"/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27" y="774130"/>
            <a:ext cx="188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8369" y="487081"/>
            <a:ext cx="19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Sounding channel design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2169" y="705625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3447" y="1532728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FluxSat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51327" y="665752"/>
            <a:ext cx="104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sources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49132" y="1523280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Mitigation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F1EC9051-1B4A-9B46-9E5A-F96A12D8CF9C}"/>
              </a:ext>
            </a:extLst>
          </p:cNvPr>
          <p:cNvSpPr/>
          <p:nvPr/>
        </p:nvSpPr>
        <p:spPr>
          <a:xfrm>
            <a:off x="4363902" y="412482"/>
            <a:ext cx="199536" cy="8357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C09686E8-024A-EA4A-9C11-62E033FB5F44}"/>
              </a:ext>
            </a:extLst>
          </p:cNvPr>
          <p:cNvSpPr/>
          <p:nvPr/>
        </p:nvSpPr>
        <p:spPr>
          <a:xfrm>
            <a:off x="3927143" y="269951"/>
            <a:ext cx="199536" cy="251183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BE1FC7B-5F9B-DC43-BFA7-E8997494DF9E}"/>
              </a:ext>
            </a:extLst>
          </p:cNvPr>
          <p:cNvSpPr/>
          <p:nvPr/>
        </p:nvSpPr>
        <p:spPr>
          <a:xfrm>
            <a:off x="1772634" y="266882"/>
            <a:ext cx="199536" cy="251183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32087A-0359-6541-A6BC-7BB87750F00F}"/>
              </a:ext>
            </a:extLst>
          </p:cNvPr>
          <p:cNvSpPr/>
          <p:nvPr/>
        </p:nvSpPr>
        <p:spPr>
          <a:xfrm>
            <a:off x="797255" y="358571"/>
            <a:ext cx="1818381" cy="9754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64484BF-7869-154A-84EC-7B8E3A79C1B6}"/>
              </a:ext>
            </a:extLst>
          </p:cNvPr>
          <p:cNvSpPr/>
          <p:nvPr/>
        </p:nvSpPr>
        <p:spPr>
          <a:xfrm>
            <a:off x="831622" y="1427654"/>
            <a:ext cx="1797462" cy="477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C6F84D-982A-AC4A-84CB-4F1024816BCF}"/>
              </a:ext>
            </a:extLst>
          </p:cNvPr>
          <p:cNvSpPr/>
          <p:nvPr/>
        </p:nvSpPr>
        <p:spPr>
          <a:xfrm>
            <a:off x="2804572" y="1431445"/>
            <a:ext cx="3077597" cy="477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98C85B-2BCC-C14B-81B0-5410050EAA06}"/>
              </a:ext>
            </a:extLst>
          </p:cNvPr>
          <p:cNvSpPr/>
          <p:nvPr/>
        </p:nvSpPr>
        <p:spPr>
          <a:xfrm>
            <a:off x="2788909" y="356876"/>
            <a:ext cx="3093591" cy="97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4B5C3D7-11BD-9C4F-9C3B-253E30D22CAE}"/>
              </a:ext>
            </a:extLst>
          </p:cNvPr>
          <p:cNvSpPr/>
          <p:nvPr/>
        </p:nvSpPr>
        <p:spPr>
          <a:xfrm>
            <a:off x="1181188" y="6725"/>
            <a:ext cx="1434447" cy="2402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938B21-D66F-3441-9DE6-C7866278B72D}"/>
              </a:ext>
            </a:extLst>
          </p:cNvPr>
          <p:cNvSpPr/>
          <p:nvPr/>
        </p:nvSpPr>
        <p:spPr>
          <a:xfrm>
            <a:off x="2788910" y="6724"/>
            <a:ext cx="2052028" cy="2511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6199" y="36269"/>
                <a:ext cx="46647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" y="36269"/>
                <a:ext cx="4664739" cy="184666"/>
              </a:xfrm>
              <a:prstGeom prst="rect">
                <a:avLst/>
              </a:prstGeom>
              <a:blipFill>
                <a:blip r:embed="rId2"/>
                <a:stretch>
                  <a:fillRect l="-272" t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842699" y="1532728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42699" y="416458"/>
            <a:ext cx="156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9747" y="569684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99747" y="1042333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6722" y="340289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Atmospheric fronts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6722" y="810293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Ocean eddies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2268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Hyperspectral sounding</a:t>
            </a:r>
          </a:p>
          <a:p>
            <a:r>
              <a:rPr lang="en-US" sz="1200" dirty="0"/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27" y="774130"/>
            <a:ext cx="188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1527" y="436092"/>
            <a:ext cx="19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Sounding channel design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6201" y="699670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3447" y="1532728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FluxSat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51327" y="665752"/>
            <a:ext cx="104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sources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49132" y="1523280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Mitigation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F1EC9051-1B4A-9B46-9E5A-F96A12D8CF9C}"/>
              </a:ext>
            </a:extLst>
          </p:cNvPr>
          <p:cNvSpPr/>
          <p:nvPr/>
        </p:nvSpPr>
        <p:spPr>
          <a:xfrm>
            <a:off x="4363902" y="412482"/>
            <a:ext cx="199536" cy="8357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43FC496-FD74-2D44-91D5-15AB26625880}"/>
                  </a:ext>
                </a:extLst>
              </p:cNvPr>
              <p:cNvSpPr txBox="1"/>
              <p:nvPr/>
            </p:nvSpPr>
            <p:spPr>
              <a:xfrm>
                <a:off x="2636744" y="73803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43FC496-FD74-2D44-91D5-15AB26625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744" y="738032"/>
                <a:ext cx="150682" cy="184666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731835-F1D5-DF4A-B219-4603B3F2A782}"/>
                  </a:ext>
                </a:extLst>
              </p:cNvPr>
              <p:cNvSpPr txBox="1"/>
              <p:nvPr/>
            </p:nvSpPr>
            <p:spPr>
              <a:xfrm>
                <a:off x="2646297" y="154908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731835-F1D5-DF4A-B219-4603B3F2A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97" y="1549084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wn Arrow 26">
            <a:extLst>
              <a:ext uri="{FF2B5EF4-FFF2-40B4-BE49-F238E27FC236}">
                <a16:creationId xmlns:a16="http://schemas.microsoft.com/office/drawing/2014/main" id="{8BE1FC7B-5F9B-DC43-BFA7-E8997494DF9E}"/>
              </a:ext>
            </a:extLst>
          </p:cNvPr>
          <p:cNvSpPr/>
          <p:nvPr/>
        </p:nvSpPr>
        <p:spPr>
          <a:xfrm>
            <a:off x="1755899" y="246983"/>
            <a:ext cx="199536" cy="213162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BE1FC7B-5F9B-DC43-BFA7-E8997494DF9E}"/>
              </a:ext>
            </a:extLst>
          </p:cNvPr>
          <p:cNvSpPr/>
          <p:nvPr/>
        </p:nvSpPr>
        <p:spPr>
          <a:xfrm>
            <a:off x="3627574" y="257818"/>
            <a:ext cx="199536" cy="202327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8BE1FC7B-5F9B-DC43-BFA7-E8997494DF9E}"/>
              </a:ext>
            </a:extLst>
          </p:cNvPr>
          <p:cNvSpPr/>
          <p:nvPr/>
        </p:nvSpPr>
        <p:spPr>
          <a:xfrm>
            <a:off x="6048629" y="919686"/>
            <a:ext cx="199536" cy="684031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7592" y="96418"/>
                <a:ext cx="46294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92" y="96418"/>
                <a:ext cx="4629472" cy="184666"/>
              </a:xfrm>
              <a:prstGeom prst="rect">
                <a:avLst/>
              </a:prstGeom>
              <a:blipFill>
                <a:blip r:embed="rId2"/>
                <a:stretch>
                  <a:fillRect l="-132"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923664" y="1507044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3687" y="562805"/>
            <a:ext cx="173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0483" y="645215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48678" y="1058269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48677" y="442421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3924718" y="371882"/>
            <a:ext cx="201614" cy="2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394643" y="580920"/>
            <a:ext cx="154034" cy="3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394643" y="783714"/>
            <a:ext cx="155840" cy="10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394644" y="885971"/>
            <a:ext cx="164867" cy="8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077620" y="-85924"/>
            <a:ext cx="97424" cy="818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59511" y="828358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394643" y="885970"/>
            <a:ext cx="154034" cy="3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99404" y="281085"/>
            <a:ext cx="199342" cy="2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6" idx="0"/>
          </p:cNvCxnSpPr>
          <p:nvPr/>
        </p:nvCxnSpPr>
        <p:spPr>
          <a:xfrm>
            <a:off x="1898746" y="291939"/>
            <a:ext cx="258573" cy="48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9336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Hyperspectral sounding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78913" y="774130"/>
            <a:ext cx="135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335" y="353411"/>
            <a:ext cx="102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987019" y="931591"/>
            <a:ext cx="145887" cy="625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4610" y="689858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52759" y="1539452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FluxSat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650511" y="449227"/>
            <a:ext cx="314265" cy="765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205483" y="625149"/>
            <a:ext cx="104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Error sources</a:t>
            </a:r>
          </a:p>
        </p:txBody>
      </p:sp>
      <p:sp>
        <p:nvSpPr>
          <p:cNvPr id="53" name="Left Brace 52"/>
          <p:cNvSpPr/>
          <p:nvPr/>
        </p:nvSpPr>
        <p:spPr>
          <a:xfrm>
            <a:off x="637778" y="1382838"/>
            <a:ext cx="314265" cy="48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117744" y="1504981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Mitigation</a:t>
            </a:r>
          </a:p>
        </p:txBody>
      </p:sp>
    </p:spTree>
    <p:extLst>
      <p:ext uri="{BB962C8B-B14F-4D97-AF65-F5344CB8AC3E}">
        <p14:creationId xmlns:p14="http://schemas.microsoft.com/office/powerpoint/2010/main" val="133970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61821" y="107970"/>
            <a:ext cx="200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Errors in heat fluxes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blipFill>
                <a:blip r:embed="rId2"/>
                <a:stretch>
                  <a:fillRect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759993" y="908947"/>
            <a:ext cx="79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Diurnal variability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4823" y="839606"/>
            <a:ext cx="113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4550" y="956637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72745" y="1369691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2744" y="753843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4" name="Straight Arrow Connector 43"/>
          <p:cNvCxnSpPr>
            <a:stCxn id="56" idx="0"/>
            <a:endCxn id="30" idx="0"/>
          </p:cNvCxnSpPr>
          <p:nvPr/>
        </p:nvCxnSpPr>
        <p:spPr>
          <a:xfrm flipH="1">
            <a:off x="3155788" y="632262"/>
            <a:ext cx="1181288" cy="2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4454800" y="756710"/>
            <a:ext cx="174944" cy="18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763308" y="892342"/>
            <a:ext cx="209437" cy="36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763308" y="1095136"/>
            <a:ext cx="211243" cy="1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763307" y="1255105"/>
            <a:ext cx="220270" cy="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567520" y="401817"/>
            <a:ext cx="124448" cy="585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83578" y="1139780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763308" y="1255104"/>
            <a:ext cx="209437" cy="2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40749" y="632262"/>
            <a:ext cx="257386" cy="16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168" y="666932"/>
            <a:ext cx="13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6" y="1038173"/>
            <a:ext cx="136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61821" y="643117"/>
            <a:ext cx="336314" cy="45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9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61821" y="107970"/>
            <a:ext cx="200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Errors in heat fluxes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blipFill>
                <a:blip r:embed="rId2"/>
                <a:stretch>
                  <a:fillRect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759993" y="908947"/>
            <a:ext cx="79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Diurnal variability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4823" y="839606"/>
            <a:ext cx="113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4550" y="956637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72745" y="1369691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2744" y="753843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4" name="Straight Arrow Connector 43"/>
          <p:cNvCxnSpPr>
            <a:stCxn id="56" idx="0"/>
            <a:endCxn id="30" idx="0"/>
          </p:cNvCxnSpPr>
          <p:nvPr/>
        </p:nvCxnSpPr>
        <p:spPr>
          <a:xfrm flipH="1">
            <a:off x="3155788" y="632262"/>
            <a:ext cx="1181288" cy="2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4454800" y="756710"/>
            <a:ext cx="174944" cy="18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763308" y="892342"/>
            <a:ext cx="209437" cy="36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763308" y="1095136"/>
            <a:ext cx="211243" cy="1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763307" y="1255105"/>
            <a:ext cx="220270" cy="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567520" y="401817"/>
            <a:ext cx="124448" cy="585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83578" y="1139780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763308" y="1255104"/>
            <a:ext cx="209437" cy="2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40749" y="632262"/>
            <a:ext cx="257386" cy="16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168" y="666932"/>
            <a:ext cx="13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6" y="1038173"/>
            <a:ext cx="136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61821" y="643117"/>
            <a:ext cx="336314" cy="45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4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</TotalTime>
  <Words>199</Words>
  <Application>Microsoft Office PowerPoint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gentemann</dc:creator>
  <cp:lastModifiedBy>gentemann</cp:lastModifiedBy>
  <cp:revision>25</cp:revision>
  <dcterms:created xsi:type="dcterms:W3CDTF">2017-12-05T01:21:54Z</dcterms:created>
  <dcterms:modified xsi:type="dcterms:W3CDTF">2020-05-21T13:42:36Z</dcterms:modified>
</cp:coreProperties>
</file>