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jp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8"/>
    <p:restoredTop sz="79859"/>
  </p:normalViewPr>
  <p:slideViewPr>
    <p:cSldViewPr snapToGrid="0" snapToObjects="1">
      <p:cViewPr varScale="1">
        <p:scale>
          <a:sx n="73" d="100"/>
          <a:sy n="73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PROJECT</a:t>
            </a:r>
            <a:r>
              <a:rPr lang="en-US" dirty="0" smtClean="0"/>
              <a:t> -</a:t>
            </a:r>
            <a:r>
              <a:rPr lang="en-US" b="1" dirty="0"/>
              <a:t>CHÕRUS</a:t>
            </a:r>
            <a:br>
              <a:rPr lang="en-US" b="1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Contributors: 	</a:t>
            </a:r>
            <a:r>
              <a:rPr lang="en-US" dirty="0" err="1" smtClean="0"/>
              <a:t>andrea</a:t>
            </a:r>
            <a:r>
              <a:rPr lang="en-US" dirty="0" smtClean="0"/>
              <a:t>, </a:t>
            </a:r>
            <a:r>
              <a:rPr lang="en-US" dirty="0" err="1" smtClean="0"/>
              <a:t>arthur</a:t>
            </a:r>
            <a:r>
              <a:rPr lang="en-US" dirty="0" smtClean="0"/>
              <a:t>, Nathan &amp; Ayush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4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48" t="7854"/>
          <a:stretch/>
        </p:blipFill>
        <p:spPr>
          <a:xfrm>
            <a:off x="1664434" y="2547258"/>
            <a:ext cx="9177564" cy="2490329"/>
          </a:xfrm>
          <a:ln>
            <a:solidFill>
              <a:schemeClr val="tx1"/>
            </a:solidFill>
          </a:ln>
          <a:effectLst>
            <a:glow rad="63500">
              <a:schemeClr val="accent1">
                <a:alpha val="40000"/>
              </a:schemeClr>
            </a:glow>
            <a:reflection endPos="3000" dist="50800" dir="5400000" sy="-100000" algn="bl" rotWithShape="0"/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88581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90" y="1982258"/>
            <a:ext cx="9156252" cy="3808942"/>
          </a:xfrm>
          <a:ln w="28575">
            <a:solidFill>
              <a:schemeClr val="tx1"/>
            </a:solidFill>
          </a:ln>
          <a:effectLst>
            <a:outerShdw blurRad="50800" dist="50800" dir="5400000" sx="1000" sy="1000" algn="ctr" rotWithShape="0">
              <a:srgbClr val="000000">
                <a:alpha val="6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321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0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2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888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186</TotalTime>
  <Words>10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Arial</vt:lpstr>
      <vt:lpstr>Gallery</vt:lpstr>
      <vt:lpstr>PROJECT -CHÕRUS  </vt:lpstr>
      <vt:lpstr>ERD MODEL</vt:lpstr>
      <vt:lpstr>WIREFRAME</vt:lpstr>
      <vt:lpstr>Technologies used</vt:lpstr>
      <vt:lpstr>Future plans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-CHÕRUS  </dc:title>
  <dc:creator>Ayush Jha</dc:creator>
  <cp:lastModifiedBy>Ayush Jha</cp:lastModifiedBy>
  <cp:revision>9</cp:revision>
  <dcterms:created xsi:type="dcterms:W3CDTF">2016-05-18T17:49:21Z</dcterms:created>
  <dcterms:modified xsi:type="dcterms:W3CDTF">2016-05-18T20:55:50Z</dcterms:modified>
</cp:coreProperties>
</file>