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9862"/>
  </p:normalViewPr>
  <p:slideViewPr>
    <p:cSldViewPr snapToGrid="0" snapToObjects="1">
      <p:cViewPr varScale="1">
        <p:scale>
          <a:sx n="78" d="100"/>
          <a:sy n="78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</a:t>
            </a:r>
            <a:r>
              <a:rPr lang="en-US" dirty="0" smtClean="0"/>
              <a:t> -</a:t>
            </a:r>
            <a:r>
              <a:rPr lang="en-US" b="1" dirty="0"/>
              <a:t>CHÕRUS</a:t>
            </a:r>
            <a:br>
              <a:rPr lang="en-US" b="1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Contributors: 	</a:t>
            </a:r>
            <a:r>
              <a:rPr lang="en-US" dirty="0" err="1" smtClean="0"/>
              <a:t>andrea</a:t>
            </a:r>
            <a:r>
              <a:rPr lang="en-US" dirty="0" smtClean="0"/>
              <a:t>, </a:t>
            </a:r>
            <a:r>
              <a:rPr lang="en-US" dirty="0" err="1" smtClean="0"/>
              <a:t>arthur</a:t>
            </a:r>
            <a:r>
              <a:rPr lang="en-US" dirty="0" smtClean="0"/>
              <a:t>, Nathan &amp; Ayush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1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888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7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Gallery</vt:lpstr>
      <vt:lpstr>PROJECT -CHÕRUS  </vt:lpstr>
      <vt:lpstr>ERD MODEL</vt:lpstr>
      <vt:lpstr>Technologies used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-CHÕRUS  </dc:title>
  <dc:creator>Ayush Jha</dc:creator>
  <cp:lastModifiedBy>Ayush Jha</cp:lastModifiedBy>
  <cp:revision>3</cp:revision>
  <dcterms:created xsi:type="dcterms:W3CDTF">2016-05-18T17:49:21Z</dcterms:created>
  <dcterms:modified xsi:type="dcterms:W3CDTF">2016-05-18T17:56:07Z</dcterms:modified>
</cp:coreProperties>
</file>