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48"/>
    <p:restoredTop sz="79859"/>
  </p:normalViewPr>
  <p:slideViewPr>
    <p:cSldViewPr snapToGrid="0" snapToObjects="1">
      <p:cViewPr varScale="1">
        <p:scale>
          <a:sx n="76" d="100"/>
          <a:sy n="76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ntle-ocean-15832.herokuapp.com/" TargetMode="External"/><Relationship Id="rId3" Type="http://schemas.openxmlformats.org/officeDocument/2006/relationships/hyperlink" Target="https://github.com/altonelli/chor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PROJECT</a:t>
            </a:r>
            <a:r>
              <a:rPr lang="en-US" dirty="0" smtClean="0"/>
              <a:t> -</a:t>
            </a:r>
            <a:r>
              <a:rPr lang="en-US" b="1" dirty="0"/>
              <a:t>CHÕRUS</a:t>
            </a:r>
            <a:br>
              <a:rPr lang="en-US" b="1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Contributors: 	</a:t>
            </a:r>
            <a:r>
              <a:rPr lang="en-US" dirty="0" err="1" smtClean="0"/>
              <a:t>andrea</a:t>
            </a:r>
            <a:r>
              <a:rPr lang="en-US" dirty="0" smtClean="0"/>
              <a:t>, </a:t>
            </a:r>
            <a:r>
              <a:rPr lang="en-US" dirty="0" err="1" smtClean="0"/>
              <a:t>arthur</a:t>
            </a:r>
            <a:r>
              <a:rPr lang="en-US" dirty="0" smtClean="0"/>
              <a:t>, Nathan &amp; Ayush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48" t="7854"/>
          <a:stretch/>
        </p:blipFill>
        <p:spPr>
          <a:xfrm>
            <a:off x="1058221" y="2235202"/>
            <a:ext cx="10389989" cy="3149598"/>
          </a:xfrm>
          <a:ln>
            <a:solidFill>
              <a:schemeClr val="tx1"/>
            </a:solidFill>
          </a:ln>
          <a:effectLst>
            <a:glow rad="63500">
              <a:schemeClr val="accent1">
                <a:alpha val="40000"/>
              </a:schemeClr>
            </a:glow>
            <a:reflection endPos="3000" dist="50800" dir="5400000" sy="-100000" algn="bl" rotWithShape="0"/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8858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v"/>
            </a:pPr>
            <a:r>
              <a:rPr lang="en-US" sz="2400" dirty="0" smtClean="0"/>
              <a:t>Ruby on Rails</a:t>
            </a:r>
          </a:p>
          <a:p>
            <a:pPr>
              <a:buFont typeface="Wingdings" charset="2"/>
              <a:buChar char="v"/>
            </a:pPr>
            <a:r>
              <a:rPr lang="en-US" sz="2400" dirty="0" smtClean="0"/>
              <a:t>Rails gems – (</a:t>
            </a:r>
            <a:r>
              <a:rPr lang="en-US" sz="2400" dirty="0" err="1" smtClean="0"/>
              <a:t>erd</a:t>
            </a:r>
            <a:r>
              <a:rPr lang="en-US" sz="2400" dirty="0" smtClean="0"/>
              <a:t>, </a:t>
            </a:r>
            <a:r>
              <a:rPr lang="en-US" sz="2400" dirty="0" err="1" smtClean="0"/>
              <a:t>friendlyID</a:t>
            </a:r>
            <a:r>
              <a:rPr lang="en-US" sz="2400" dirty="0" smtClean="0"/>
              <a:t>, cane,  jQuery-</a:t>
            </a:r>
            <a:r>
              <a:rPr lang="en-US" sz="2400" dirty="0" err="1" smtClean="0"/>
              <a:t>ui</a:t>
            </a:r>
            <a:r>
              <a:rPr lang="en-US" sz="2400" dirty="0" smtClean="0"/>
              <a:t>, jQuery-rails)</a:t>
            </a:r>
          </a:p>
          <a:p>
            <a:pPr>
              <a:buFont typeface="Wingdings" charset="2"/>
              <a:buChar char="v"/>
            </a:pPr>
            <a:r>
              <a:rPr lang="en-US" sz="2400" dirty="0" smtClean="0"/>
              <a:t>PostgreSQL</a:t>
            </a:r>
          </a:p>
          <a:p>
            <a:pPr>
              <a:buFont typeface="Wingdings" charset="2"/>
              <a:buChar char="v"/>
            </a:pPr>
            <a:r>
              <a:rPr lang="en-US" sz="2400" dirty="0" smtClean="0"/>
              <a:t> jQuery</a:t>
            </a:r>
          </a:p>
          <a:p>
            <a:pPr>
              <a:buFont typeface="Wingdings" charset="2"/>
              <a:buChar char="v"/>
            </a:pPr>
            <a:r>
              <a:rPr lang="en-US" sz="2400" dirty="0" err="1" smtClean="0"/>
              <a:t>Turbolinks</a:t>
            </a:r>
            <a:endParaRPr lang="en-US" sz="2400" dirty="0" smtClean="0"/>
          </a:p>
          <a:p>
            <a:pPr>
              <a:buFont typeface="Wingdings" charset="2"/>
              <a:buChar char="v"/>
            </a:pPr>
            <a:r>
              <a:rPr lang="en-US" sz="2400" dirty="0" smtClean="0"/>
              <a:t>Bootstrap &amp; </a:t>
            </a:r>
            <a:r>
              <a:rPr lang="en-US" sz="2400" dirty="0" err="1" smtClean="0"/>
              <a:t>Bootswatch</a:t>
            </a:r>
            <a:endParaRPr lang="en-US" sz="2400" dirty="0" smtClean="0"/>
          </a:p>
          <a:p>
            <a:pPr>
              <a:buFont typeface="Wingdings" charset="2"/>
              <a:buChar char="v"/>
            </a:pPr>
            <a:r>
              <a:rPr lang="en-US" sz="2400" dirty="0" err="1" smtClean="0"/>
              <a:t>Rspec</a:t>
            </a:r>
            <a:endParaRPr lang="en-US" sz="2400" dirty="0" smtClean="0"/>
          </a:p>
          <a:p>
            <a:pPr>
              <a:buFont typeface="Wingdings" charset="2"/>
              <a:buChar char="v"/>
            </a:pPr>
            <a:r>
              <a:rPr lang="en-US" sz="2400" dirty="0" smtClean="0"/>
              <a:t>Sass</a:t>
            </a:r>
          </a:p>
          <a:p>
            <a:pPr>
              <a:buFont typeface="Wingdings" charset="2"/>
              <a:buChar char="v"/>
            </a:pPr>
            <a:r>
              <a:rPr lang="en-US" sz="2400" dirty="0" err="1" smtClean="0"/>
              <a:t>Heroku</a:t>
            </a:r>
            <a:endParaRPr lang="en-US" sz="2400" dirty="0" smtClean="0"/>
          </a:p>
          <a:p>
            <a:pPr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0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– splash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58194"/>
            <a:ext cx="5609695" cy="3489364"/>
          </a:xfrm>
          <a:ln w="381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924800" y="2058194"/>
            <a:ext cx="3130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User is able to see the splash page with </a:t>
            </a:r>
            <a:r>
              <a:rPr lang="en-US" sz="2000" dirty="0" err="1" smtClean="0"/>
              <a:t>nav</a:t>
            </a:r>
            <a:r>
              <a:rPr lang="en-US" sz="2000" dirty="0" smtClean="0"/>
              <a:t>-bar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User is able to log-in / sign-up</a:t>
            </a:r>
          </a:p>
        </p:txBody>
      </p:sp>
    </p:spTree>
    <p:extLst>
      <p:ext uri="{BB962C8B-B14F-4D97-AF65-F5344CB8AC3E}">
        <p14:creationId xmlns:p14="http://schemas.microsoft.com/office/powerpoint/2010/main" val="18826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– UNIT SHOW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87828"/>
            <a:ext cx="5236105" cy="3311066"/>
          </a:xfrm>
          <a:ln w="3810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315200" y="2087828"/>
            <a:ext cx="37396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Upon log-in/ sign-up, if user is part of a Unit, he/she is able to see the UNIT SHOW page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If a user is not a part of a unit, he/she can create or request to Join from UNITS index page.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 UNIT consists of roommate info cards, link to CHORES INDEX &amp; Unit info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– CHORES INDEX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73011"/>
            <a:ext cx="5703888" cy="3484796"/>
          </a:xfrm>
          <a:ln w="3810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823200" y="2073011"/>
            <a:ext cx="32316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User is able to see Completed/ Incomplete Chores &amp; Due Date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The cards display the chore title &amp; details and who the chore is assigned to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User is able to reassign each chore &amp; edit the due date for all of the chores at once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16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– USER show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206360"/>
            <a:ext cx="5502805" cy="3330645"/>
          </a:xfrm>
          <a:ln w="3810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772400" y="2206360"/>
            <a:ext cx="30310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User’s info with authorization required to Edit &amp; Chores Show cards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Back link to User’s Unit Page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96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2515394"/>
            <a:ext cx="2451100" cy="2451100"/>
          </a:xfrm>
        </p:spPr>
      </p:pic>
    </p:spTree>
    <p:extLst>
      <p:ext uri="{BB962C8B-B14F-4D97-AF65-F5344CB8AC3E}">
        <p14:creationId xmlns:p14="http://schemas.microsoft.com/office/powerpoint/2010/main" val="115321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link: 		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://gentle-ocean-15832.herokuapp.com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GitHub </a:t>
            </a:r>
            <a:r>
              <a:rPr lang="en-US" dirty="0" smtClean="0"/>
              <a:t>CHŌRUS repo:</a:t>
            </a:r>
            <a:r>
              <a:rPr lang="en-US" dirty="0"/>
              <a:t>		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github.com/altonelli/chorus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8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150</TotalTime>
  <Words>198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Gill Sans MT</vt:lpstr>
      <vt:lpstr>Wingdings</vt:lpstr>
      <vt:lpstr>Arial</vt:lpstr>
      <vt:lpstr>Gallery</vt:lpstr>
      <vt:lpstr>PROJECT -CHÕRUS  </vt:lpstr>
      <vt:lpstr>ERD MODEL</vt:lpstr>
      <vt:lpstr>Technologies used</vt:lpstr>
      <vt:lpstr>Wireframe – splash page</vt:lpstr>
      <vt:lpstr>WIREFRAME – UNIT SHOW</vt:lpstr>
      <vt:lpstr>WIREFRAME – CHORES INDEX</vt:lpstr>
      <vt:lpstr>WIREFRAME – USER show page</vt:lpstr>
      <vt:lpstr>Thanks To…</vt:lpstr>
      <vt:lpstr>Members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-CHÕRUS  </dc:title>
  <dc:creator>Ayush Jha</dc:creator>
  <cp:lastModifiedBy>Ayush Jha</cp:lastModifiedBy>
  <cp:revision>49</cp:revision>
  <dcterms:created xsi:type="dcterms:W3CDTF">2016-05-18T17:49:21Z</dcterms:created>
  <dcterms:modified xsi:type="dcterms:W3CDTF">2016-05-19T19:30:06Z</dcterms:modified>
</cp:coreProperties>
</file>