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800"/>
  </p:normalViewPr>
  <p:slideViewPr>
    <p:cSldViewPr snapToGrid="0">
      <p:cViewPr varScale="1">
        <p:scale>
          <a:sx n="212" d="100"/>
          <a:sy n="212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FF13-4E30-3C49-9EA7-9FA91E889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8D9D7-41C8-FC6F-DC99-995238EDC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700B9-96EF-585A-BD49-DE454F87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529-9AD7-EE4E-B6CE-01EC617FDC5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29DA6-5F5F-7487-9F99-AB02F225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90F20-872B-9D17-C3B7-E80A8C71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4F4B-C8E4-BC49-AEE9-DF689A0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2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CC40-E007-B612-B2EE-8C81ABF5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1B8C8-F5CC-3379-E6A7-615797004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B26A-B922-D886-3B88-7ADFCFAC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529-9AD7-EE4E-B6CE-01EC617FDC5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8B8E-B400-0876-1683-3F7EF89E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2146C-DAF3-0AC4-F748-0656938B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4F4B-C8E4-BC49-AEE9-DF689A0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4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D0C3C-1662-65D5-F399-C55138325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171D1-6DA6-AF73-F27A-57EC60584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F7DF0-0C39-AC9A-8164-6F4B4590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529-9AD7-EE4E-B6CE-01EC617FDC5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4A428-34BF-77DA-14EF-7DB5C81C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72724-1EFE-88C4-4EBC-CC48262C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4F4B-C8E4-BC49-AEE9-DF689A0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4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8D37-E158-DCAF-10B7-4E348010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7308-B03E-1E8C-E274-1A77D31EA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EBDB9-2CBC-CB0F-4DD4-5BAA888E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529-9AD7-EE4E-B6CE-01EC617FDC5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D138-B34A-C9D7-F51E-652365C8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057A2-BBCE-2FE9-3423-16D396B0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4F4B-C8E4-BC49-AEE9-DF689A0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5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EF3D-9F94-1B49-B227-90AE2A96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FD6E1-1D61-601A-A685-313F703A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6C081-C03C-C0B2-EA14-7A2FD553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529-9AD7-EE4E-B6CE-01EC617FDC5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05A8B-E40C-F449-425A-0F9EFDB5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12183-A032-93A0-D871-F1C239A3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4F4B-C8E4-BC49-AEE9-DF689A0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3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662C-B7B3-2C37-76E6-F4E7EDC3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9C75-1640-054F-43F1-C0309EC6D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DD6A6-5589-3012-F38F-8953C6E6F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F0606-D913-C219-FCA7-A977F381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529-9AD7-EE4E-B6CE-01EC617FDC5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79850-35B5-B189-818F-6D96357F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53255-303B-EDDA-E5B8-FFC1D477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4F4B-C8E4-BC49-AEE9-DF689A0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8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D64D-62EC-1664-F2AA-238A0781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22450-20E3-BFED-BB71-7752456B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137CF-FAC3-683E-1452-41B2E98D7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A9813-2F89-C7F5-D753-682C8867B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F908F-9FC8-D267-56AD-806CA4268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8FFBE-E9B6-7BC1-BF1E-731A9C58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529-9AD7-EE4E-B6CE-01EC617FDC5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DE92A-152E-619F-78F8-9F4CE672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1356E-E440-6103-A0A5-925474FE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4F4B-C8E4-BC49-AEE9-DF689A0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1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2E3A-22FB-0EF7-E219-3A2D37DF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DC2E1-3203-CEB9-B39E-830B3B15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529-9AD7-EE4E-B6CE-01EC617FDC5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F7F43-56EB-E71C-A6B1-7FEA667A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BB884-E418-F20A-91B6-6CC07EFB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4F4B-C8E4-BC49-AEE9-DF689A0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8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6725F-42BA-936B-AB21-15B69D54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529-9AD7-EE4E-B6CE-01EC617FDC5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F9AC2-99CE-0543-857A-6AECC6B7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DB731-A47A-67CF-E8FC-70285E47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4F4B-C8E4-BC49-AEE9-DF689A0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747F-F162-7A6F-1180-6F34078D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F535-5AE8-A8D8-3949-DFF51006E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43C52-60A9-665E-2399-2B93F8730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181EB-AB83-86EF-CC20-251ABDF1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529-9AD7-EE4E-B6CE-01EC617FDC5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412AF-60DF-5762-2AB2-0B9AB45B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B15D7-8059-3391-EAC2-0ABE99CE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4F4B-C8E4-BC49-AEE9-DF689A0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4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C7FB-B902-CEF5-1AF8-651D3B36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AD7E0-6A3A-19EE-8352-C0290EBC7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E9518-2181-6E46-9FAD-93BA62F43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51876-D57C-E98B-64C7-AB36D6E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3529-9AD7-EE4E-B6CE-01EC617FDC5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FF9FC-029A-10DE-C825-596A46A0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29053-BB42-41A1-4456-5ACE1B0E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4F4B-C8E4-BC49-AEE9-DF689A0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0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A21C3-949B-85B4-FCE6-C0661736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FED4E-2B72-C9A3-8B26-C67DAA18A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31F6-467F-1706-EBFE-7FA74B51E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63529-9AD7-EE4E-B6CE-01EC617FDC59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480F8-56A1-4B9A-186B-50B9E09F9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B4E2B-8C2E-B69C-3DAE-E15572BFD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704F4B-C8E4-BC49-AEE9-DF689A08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2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3BDED2-4142-D3C6-27E4-CCE73DEAD1F6}"/>
              </a:ext>
            </a:extLst>
          </p:cNvPr>
          <p:cNvSpPr txBox="1"/>
          <p:nvPr/>
        </p:nvSpPr>
        <p:spPr>
          <a:xfrm>
            <a:off x="440195" y="890841"/>
            <a:ext cx="16792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t=0d</a:t>
            </a:r>
          </a:p>
          <a:p>
            <a:r>
              <a:rPr lang="en-US" sz="2400" b="1" dirty="0"/>
              <a:t>Entities</a:t>
            </a:r>
          </a:p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😊</a:t>
            </a:r>
            <a:endParaRPr lang="en-US" sz="2400" baseline="-25000" dirty="0"/>
          </a:p>
          <a:p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😊</a:t>
            </a:r>
            <a:endParaRPr lang="en-US" sz="2400" baseline="-25000" dirty="0"/>
          </a:p>
          <a:p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 😊</a:t>
            </a:r>
            <a:endParaRPr lang="en-US" sz="2400" baseline="-25000" dirty="0"/>
          </a:p>
          <a:p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 😊</a:t>
            </a:r>
          </a:p>
          <a:p>
            <a:r>
              <a:rPr lang="en-US" sz="2400" b="1" dirty="0"/>
              <a:t>Resources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1 </a:t>
            </a:r>
            <a:r>
              <a:rPr lang="en-US" sz="2400" dirty="0"/>
              <a:t>🛏️</a:t>
            </a:r>
          </a:p>
          <a:p>
            <a:r>
              <a:rPr lang="en-US" sz="2400" dirty="0"/>
              <a:t>Bed</a:t>
            </a:r>
            <a:r>
              <a:rPr lang="en-US" sz="2400" baseline="-25000" dirty="0"/>
              <a:t>2 </a:t>
            </a:r>
            <a:r>
              <a:rPr lang="en-US" sz="2400" dirty="0"/>
              <a:t>🛏️</a:t>
            </a:r>
            <a:endParaRPr lang="en-US" sz="2400" baseline="-25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45B8EB-487C-814A-CAA7-0B5443B732C1}"/>
              </a:ext>
            </a:extLst>
          </p:cNvPr>
          <p:cNvCxnSpPr/>
          <p:nvPr/>
        </p:nvCxnSpPr>
        <p:spPr>
          <a:xfrm>
            <a:off x="520783" y="775121"/>
            <a:ext cx="1132402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BC20F4-BB67-104C-C9BF-C74C580B0378}"/>
              </a:ext>
            </a:extLst>
          </p:cNvPr>
          <p:cNvSpPr txBox="1"/>
          <p:nvPr/>
        </p:nvSpPr>
        <p:spPr>
          <a:xfrm>
            <a:off x="520783" y="194042"/>
            <a:ext cx="5655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77060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0EE71-9F74-34A9-C6D8-1951304E1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847EEE-C567-2BA9-E510-18288F883883}"/>
              </a:ext>
            </a:extLst>
          </p:cNvPr>
          <p:cNvSpPr txBox="1"/>
          <p:nvPr/>
        </p:nvSpPr>
        <p:spPr>
          <a:xfrm>
            <a:off x="440195" y="890841"/>
            <a:ext cx="16792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t=0d</a:t>
            </a:r>
          </a:p>
          <a:p>
            <a:r>
              <a:rPr lang="en-US" sz="2400" b="1" dirty="0"/>
              <a:t>Entities</a:t>
            </a:r>
          </a:p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😊 </a:t>
            </a:r>
            <a:r>
              <a:rPr lang="en-US" sz="2400" dirty="0">
                <a:solidFill>
                  <a:srgbClr val="C00000"/>
                </a:solidFill>
              </a:rPr>
              <a:t>18d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😊 </a:t>
            </a:r>
            <a:r>
              <a:rPr lang="en-US" sz="2400" dirty="0">
                <a:solidFill>
                  <a:srgbClr val="C00000"/>
                </a:solidFill>
              </a:rPr>
              <a:t>29d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 😊 </a:t>
            </a:r>
            <a:r>
              <a:rPr lang="en-US" sz="2400" dirty="0">
                <a:solidFill>
                  <a:srgbClr val="C00000"/>
                </a:solidFill>
              </a:rPr>
              <a:t>51d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 😊 </a:t>
            </a:r>
            <a:r>
              <a:rPr lang="en-US" sz="2400" dirty="0">
                <a:solidFill>
                  <a:srgbClr val="C00000"/>
                </a:solidFill>
              </a:rPr>
              <a:t>26d</a:t>
            </a:r>
          </a:p>
          <a:p>
            <a:r>
              <a:rPr lang="en-US" sz="2400" b="1" dirty="0"/>
              <a:t>Resources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1 </a:t>
            </a:r>
            <a:r>
              <a:rPr lang="en-US" sz="2400" dirty="0"/>
              <a:t>🛏️</a:t>
            </a:r>
          </a:p>
          <a:p>
            <a:r>
              <a:rPr lang="en-US" sz="2400" dirty="0"/>
              <a:t>Bed</a:t>
            </a:r>
            <a:r>
              <a:rPr lang="en-US" sz="2400" baseline="-25000" dirty="0"/>
              <a:t>2 </a:t>
            </a:r>
            <a:r>
              <a:rPr lang="en-US" sz="2400" dirty="0"/>
              <a:t>🛏️</a:t>
            </a:r>
            <a:endParaRPr lang="en-US" sz="2400" baseline="-25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3F4F87-D5F3-1B38-2D1A-8301EB91C097}"/>
              </a:ext>
            </a:extLst>
          </p:cNvPr>
          <p:cNvCxnSpPr/>
          <p:nvPr/>
        </p:nvCxnSpPr>
        <p:spPr>
          <a:xfrm>
            <a:off x="520783" y="775121"/>
            <a:ext cx="1132402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A8A7D18-AC5D-17F7-D072-4F82859C4E32}"/>
              </a:ext>
            </a:extLst>
          </p:cNvPr>
          <p:cNvSpPr txBox="1"/>
          <p:nvPr/>
        </p:nvSpPr>
        <p:spPr>
          <a:xfrm>
            <a:off x="520783" y="194042"/>
            <a:ext cx="5655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Identify possible next events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ED162-71B4-2069-9E1E-99BF0420E66F}"/>
              </a:ext>
            </a:extLst>
          </p:cNvPr>
          <p:cNvSpPr txBox="1"/>
          <p:nvPr/>
        </p:nvSpPr>
        <p:spPr>
          <a:xfrm>
            <a:off x="1974134" y="1768244"/>
            <a:ext cx="1907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Time to becoming sick (drawn from distribution)</a:t>
            </a:r>
          </a:p>
        </p:txBody>
      </p:sp>
    </p:spTree>
    <p:extLst>
      <p:ext uri="{BB962C8B-B14F-4D97-AF65-F5344CB8AC3E}">
        <p14:creationId xmlns:p14="http://schemas.microsoft.com/office/powerpoint/2010/main" val="412421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FF0F5-AA3A-D79D-F4BB-04DC0CD50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9130C2-4E5B-C7F0-DA37-C54527575396}"/>
              </a:ext>
            </a:extLst>
          </p:cNvPr>
          <p:cNvSpPr txBox="1"/>
          <p:nvPr/>
        </p:nvSpPr>
        <p:spPr>
          <a:xfrm>
            <a:off x="440195" y="890841"/>
            <a:ext cx="16792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t=0d</a:t>
            </a:r>
          </a:p>
          <a:p>
            <a:r>
              <a:rPr lang="en-US" sz="2400" b="1" dirty="0"/>
              <a:t>Entities</a:t>
            </a:r>
          </a:p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😊</a:t>
            </a:r>
            <a:endParaRPr lang="en-US" sz="2400" baseline="-25000" dirty="0"/>
          </a:p>
          <a:p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😊</a:t>
            </a:r>
            <a:endParaRPr lang="en-US" sz="2400" baseline="-25000" dirty="0"/>
          </a:p>
          <a:p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 😊</a:t>
            </a:r>
            <a:endParaRPr lang="en-US" sz="2400" baseline="-25000" dirty="0"/>
          </a:p>
          <a:p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 😊</a:t>
            </a:r>
          </a:p>
          <a:p>
            <a:r>
              <a:rPr lang="en-US" sz="2400" b="1" dirty="0"/>
              <a:t>Resources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1 </a:t>
            </a:r>
            <a:r>
              <a:rPr lang="en-US" sz="2400" dirty="0"/>
              <a:t>🛏️</a:t>
            </a:r>
          </a:p>
          <a:p>
            <a:r>
              <a:rPr lang="en-US" sz="2400" dirty="0"/>
              <a:t>Bed</a:t>
            </a:r>
            <a:r>
              <a:rPr lang="en-US" sz="2400" baseline="-25000" dirty="0"/>
              <a:t>2 </a:t>
            </a:r>
            <a:r>
              <a:rPr lang="en-US" sz="2400" dirty="0"/>
              <a:t>🛏️</a:t>
            </a:r>
            <a:endParaRPr lang="en-US" sz="2400" baseline="-25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05E49E-FF28-B1DC-E844-2DE71FA16F8F}"/>
              </a:ext>
            </a:extLst>
          </p:cNvPr>
          <p:cNvCxnSpPr/>
          <p:nvPr/>
        </p:nvCxnSpPr>
        <p:spPr>
          <a:xfrm>
            <a:off x="520783" y="775121"/>
            <a:ext cx="1132402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27384E-3A1F-0BAB-96B9-7486618BD37B}"/>
              </a:ext>
            </a:extLst>
          </p:cNvPr>
          <p:cNvSpPr txBox="1"/>
          <p:nvPr/>
        </p:nvSpPr>
        <p:spPr>
          <a:xfrm>
            <a:off x="520782" y="194042"/>
            <a:ext cx="679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Advance clock, update system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3B8E13-5C28-C694-9F0F-CD4864E977AE}"/>
              </a:ext>
            </a:extLst>
          </p:cNvPr>
          <p:cNvSpPr txBox="1"/>
          <p:nvPr/>
        </p:nvSpPr>
        <p:spPr>
          <a:xfrm>
            <a:off x="2505163" y="890841"/>
            <a:ext cx="2024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t=18d</a:t>
            </a:r>
          </a:p>
          <a:p>
            <a:r>
              <a:rPr lang="en-US" sz="2400" b="1" dirty="0"/>
              <a:t>Entities</a:t>
            </a:r>
          </a:p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🤮 </a:t>
            </a:r>
            <a:r>
              <a:rPr lang="en-US" sz="2400" strike="sngStrike" dirty="0">
                <a:solidFill>
                  <a:srgbClr val="C00000"/>
                </a:solidFill>
              </a:rPr>
              <a:t>18d</a:t>
            </a:r>
            <a:r>
              <a:rPr lang="en-US" sz="2400" dirty="0">
                <a:solidFill>
                  <a:srgbClr val="00B050"/>
                </a:solidFill>
              </a:rPr>
              <a:t>12d</a:t>
            </a:r>
            <a:endParaRPr lang="en-US" sz="2400" baseline="-25000" dirty="0">
              <a:solidFill>
                <a:srgbClr val="00B05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😊 </a:t>
            </a:r>
            <a:r>
              <a:rPr lang="en-US" sz="2400" strike="sngStrike" dirty="0">
                <a:solidFill>
                  <a:srgbClr val="C00000"/>
                </a:solidFill>
              </a:rPr>
              <a:t>29d</a:t>
            </a:r>
            <a:r>
              <a:rPr lang="en-US" sz="2400" dirty="0">
                <a:solidFill>
                  <a:srgbClr val="C00000"/>
                </a:solidFill>
              </a:rPr>
              <a:t> 11d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 😊 </a:t>
            </a:r>
            <a:r>
              <a:rPr lang="en-US" sz="2400" strike="sngStrike" dirty="0">
                <a:solidFill>
                  <a:srgbClr val="C00000"/>
                </a:solidFill>
              </a:rPr>
              <a:t>51d</a:t>
            </a:r>
            <a:r>
              <a:rPr lang="en-US" sz="2400" dirty="0">
                <a:solidFill>
                  <a:srgbClr val="C00000"/>
                </a:solidFill>
              </a:rPr>
              <a:t> 33d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 😊 </a:t>
            </a:r>
            <a:r>
              <a:rPr lang="en-US" sz="2400" strike="sngStrike" dirty="0">
                <a:solidFill>
                  <a:srgbClr val="C00000"/>
                </a:solidFill>
              </a:rPr>
              <a:t>26d</a:t>
            </a:r>
            <a:r>
              <a:rPr lang="en-US" sz="2400" dirty="0">
                <a:solidFill>
                  <a:srgbClr val="C00000"/>
                </a:solidFill>
              </a:rPr>
              <a:t> 8d</a:t>
            </a:r>
          </a:p>
          <a:p>
            <a:r>
              <a:rPr lang="en-US" sz="2400" b="1" dirty="0"/>
              <a:t>Resources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1</a:t>
            </a:r>
            <a:r>
              <a:rPr lang="en-US" sz="2400" dirty="0"/>
              <a:t>🛌🏾🤒P</a:t>
            </a:r>
            <a:r>
              <a:rPr lang="en-US" sz="2400" baseline="-25000" dirty="0"/>
              <a:t>1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2</a:t>
            </a:r>
            <a:r>
              <a:rPr lang="en-US" sz="2400" dirty="0"/>
              <a:t>🛏️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6A9CE-E0B4-303E-ECEF-ABBBDA28BC8A}"/>
              </a:ext>
            </a:extLst>
          </p:cNvPr>
          <p:cNvSpPr txBox="1"/>
          <p:nvPr/>
        </p:nvSpPr>
        <p:spPr>
          <a:xfrm>
            <a:off x="4432720" y="1319949"/>
            <a:ext cx="1907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Time to recover if hospitalized (drawn from distribution)</a:t>
            </a:r>
          </a:p>
        </p:txBody>
      </p:sp>
    </p:spTree>
    <p:extLst>
      <p:ext uri="{BB962C8B-B14F-4D97-AF65-F5344CB8AC3E}">
        <p14:creationId xmlns:p14="http://schemas.microsoft.com/office/powerpoint/2010/main" val="181750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9A89A-AE17-F610-4E98-45F9EDBD0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DA0C61-EEC5-8D83-CCF2-22E600473214}"/>
              </a:ext>
            </a:extLst>
          </p:cNvPr>
          <p:cNvSpPr txBox="1"/>
          <p:nvPr/>
        </p:nvSpPr>
        <p:spPr>
          <a:xfrm>
            <a:off x="440195" y="890841"/>
            <a:ext cx="16792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t=0d</a:t>
            </a:r>
          </a:p>
          <a:p>
            <a:r>
              <a:rPr lang="en-US" sz="2400" b="1" dirty="0"/>
              <a:t>Entities</a:t>
            </a:r>
          </a:p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😊</a:t>
            </a:r>
            <a:endParaRPr lang="en-US" sz="2400" baseline="-25000" dirty="0"/>
          </a:p>
          <a:p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😊</a:t>
            </a:r>
            <a:endParaRPr lang="en-US" sz="2400" baseline="-25000" dirty="0"/>
          </a:p>
          <a:p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 😊</a:t>
            </a:r>
            <a:endParaRPr lang="en-US" sz="2400" baseline="-25000" dirty="0"/>
          </a:p>
          <a:p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 😊</a:t>
            </a:r>
          </a:p>
          <a:p>
            <a:r>
              <a:rPr lang="en-US" sz="2400" b="1" dirty="0"/>
              <a:t>Resources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1 </a:t>
            </a:r>
            <a:r>
              <a:rPr lang="en-US" sz="2400" dirty="0"/>
              <a:t>🛏️</a:t>
            </a:r>
          </a:p>
          <a:p>
            <a:r>
              <a:rPr lang="en-US" sz="2400" dirty="0"/>
              <a:t>Bed</a:t>
            </a:r>
            <a:r>
              <a:rPr lang="en-US" sz="2400" baseline="-25000" dirty="0"/>
              <a:t>2 </a:t>
            </a:r>
            <a:r>
              <a:rPr lang="en-US" sz="2400" dirty="0"/>
              <a:t>🛏️</a:t>
            </a:r>
            <a:endParaRPr lang="en-US" sz="2400" baseline="-25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80B9E8-122C-FF6D-615B-A27F56C0806F}"/>
              </a:ext>
            </a:extLst>
          </p:cNvPr>
          <p:cNvCxnSpPr/>
          <p:nvPr/>
        </p:nvCxnSpPr>
        <p:spPr>
          <a:xfrm>
            <a:off x="520783" y="775121"/>
            <a:ext cx="1132402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8E05D2-1D3A-C737-E9A9-356F41E1E108}"/>
              </a:ext>
            </a:extLst>
          </p:cNvPr>
          <p:cNvSpPr txBox="1"/>
          <p:nvPr/>
        </p:nvSpPr>
        <p:spPr>
          <a:xfrm>
            <a:off x="520782" y="194042"/>
            <a:ext cx="679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Advance clock, update system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0175F8-9A03-BFB4-1289-A38B88A78BE3}"/>
              </a:ext>
            </a:extLst>
          </p:cNvPr>
          <p:cNvSpPr txBox="1"/>
          <p:nvPr/>
        </p:nvSpPr>
        <p:spPr>
          <a:xfrm>
            <a:off x="2505163" y="890841"/>
            <a:ext cx="2024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t=18d</a:t>
            </a:r>
          </a:p>
          <a:p>
            <a:r>
              <a:rPr lang="en-US" sz="2400" b="1" dirty="0"/>
              <a:t>Entities</a:t>
            </a:r>
          </a:p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🤮</a:t>
            </a:r>
            <a:endParaRPr lang="en-US" sz="2400" baseline="-25000" dirty="0">
              <a:solidFill>
                <a:srgbClr val="00B05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😊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 😊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 😊 </a:t>
            </a:r>
            <a:r>
              <a:rPr lang="en-US" sz="2400" b="1" dirty="0"/>
              <a:t>Resources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1</a:t>
            </a:r>
            <a:r>
              <a:rPr lang="en-US" sz="2400" dirty="0"/>
              <a:t>🛌🏾🤒P</a:t>
            </a:r>
            <a:r>
              <a:rPr lang="en-US" sz="2400" baseline="-25000" dirty="0"/>
              <a:t>1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2</a:t>
            </a:r>
            <a:r>
              <a:rPr lang="en-US" sz="2400" dirty="0"/>
              <a:t>🛏️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7EB87-A568-CED1-0AA0-C6A6848A9866}"/>
              </a:ext>
            </a:extLst>
          </p:cNvPr>
          <p:cNvSpPr txBox="1"/>
          <p:nvPr/>
        </p:nvSpPr>
        <p:spPr>
          <a:xfrm>
            <a:off x="4334973" y="886394"/>
            <a:ext cx="2024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t=26d</a:t>
            </a:r>
          </a:p>
          <a:p>
            <a:r>
              <a:rPr lang="en-US" sz="2400" b="1" dirty="0"/>
              <a:t>Entities</a:t>
            </a:r>
          </a:p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🤮 </a:t>
            </a:r>
            <a:r>
              <a:rPr lang="en-US" sz="2400" strike="sngStrike" dirty="0">
                <a:solidFill>
                  <a:srgbClr val="00B050"/>
                </a:solidFill>
              </a:rPr>
              <a:t>12d</a:t>
            </a:r>
            <a:r>
              <a:rPr lang="en-US" sz="2400" dirty="0">
                <a:solidFill>
                  <a:srgbClr val="00B050"/>
                </a:solidFill>
              </a:rPr>
              <a:t> 4d</a:t>
            </a:r>
            <a:endParaRPr lang="en-US" sz="2400" baseline="-25000" dirty="0">
              <a:solidFill>
                <a:srgbClr val="00B05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😊 </a:t>
            </a:r>
            <a:r>
              <a:rPr lang="en-US" sz="2400" strike="sngStrike" dirty="0">
                <a:solidFill>
                  <a:srgbClr val="C00000"/>
                </a:solidFill>
              </a:rPr>
              <a:t>11d</a:t>
            </a:r>
            <a:r>
              <a:rPr lang="en-US" sz="2400" dirty="0">
                <a:solidFill>
                  <a:srgbClr val="C00000"/>
                </a:solidFill>
              </a:rPr>
              <a:t> 3d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 😊 </a:t>
            </a:r>
            <a:r>
              <a:rPr lang="en-US" sz="2400" strike="sngStrike" dirty="0">
                <a:solidFill>
                  <a:srgbClr val="C00000"/>
                </a:solidFill>
              </a:rPr>
              <a:t>33d</a:t>
            </a:r>
            <a:r>
              <a:rPr lang="en-US" sz="2400" dirty="0">
                <a:solidFill>
                  <a:srgbClr val="C00000"/>
                </a:solidFill>
              </a:rPr>
              <a:t> 25d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 😊 </a:t>
            </a:r>
            <a:r>
              <a:rPr lang="en-US" sz="2400" strike="sngStrike" dirty="0">
                <a:solidFill>
                  <a:srgbClr val="C00000"/>
                </a:solidFill>
              </a:rPr>
              <a:t>8d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14d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  <a:p>
            <a:r>
              <a:rPr lang="en-US" sz="2400" b="1" dirty="0"/>
              <a:t>Resources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1</a:t>
            </a:r>
            <a:r>
              <a:rPr lang="en-US" sz="2400" dirty="0"/>
              <a:t>🛌🏾🤒P</a:t>
            </a:r>
            <a:r>
              <a:rPr lang="en-US" sz="2400" baseline="-25000" dirty="0"/>
              <a:t>1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2</a:t>
            </a:r>
            <a:r>
              <a:rPr lang="en-US" sz="2400" dirty="0"/>
              <a:t>🛌🏾🤒P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000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0CC04-8CF4-677D-F1B6-E0D9BC0D8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B329FA-539F-3707-C454-8C2B900E03A5}"/>
              </a:ext>
            </a:extLst>
          </p:cNvPr>
          <p:cNvSpPr txBox="1"/>
          <p:nvPr/>
        </p:nvSpPr>
        <p:spPr>
          <a:xfrm>
            <a:off x="440195" y="890841"/>
            <a:ext cx="16792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t=0d</a:t>
            </a:r>
          </a:p>
          <a:p>
            <a:r>
              <a:rPr lang="en-US" sz="2400" b="1" dirty="0"/>
              <a:t>Entities</a:t>
            </a:r>
          </a:p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😊</a:t>
            </a:r>
            <a:endParaRPr lang="en-US" sz="2400" baseline="-25000" dirty="0"/>
          </a:p>
          <a:p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😊</a:t>
            </a:r>
            <a:endParaRPr lang="en-US" sz="2400" baseline="-25000" dirty="0"/>
          </a:p>
          <a:p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 😊</a:t>
            </a:r>
            <a:endParaRPr lang="en-US" sz="2400" baseline="-25000" dirty="0"/>
          </a:p>
          <a:p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 😊</a:t>
            </a:r>
          </a:p>
          <a:p>
            <a:r>
              <a:rPr lang="en-US" sz="2400" b="1" dirty="0"/>
              <a:t>Resources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1 </a:t>
            </a:r>
            <a:r>
              <a:rPr lang="en-US" sz="2400" dirty="0"/>
              <a:t>🛏️</a:t>
            </a:r>
          </a:p>
          <a:p>
            <a:r>
              <a:rPr lang="en-US" sz="2400" dirty="0"/>
              <a:t>Bed</a:t>
            </a:r>
            <a:r>
              <a:rPr lang="en-US" sz="2400" baseline="-25000" dirty="0"/>
              <a:t>2 </a:t>
            </a:r>
            <a:r>
              <a:rPr lang="en-US" sz="2400" dirty="0"/>
              <a:t>🛏️</a:t>
            </a:r>
            <a:endParaRPr lang="en-US" sz="2400" baseline="-25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BDE0AB-5CBD-8A1B-BF1C-FCEAD2B998D7}"/>
              </a:ext>
            </a:extLst>
          </p:cNvPr>
          <p:cNvCxnSpPr/>
          <p:nvPr/>
        </p:nvCxnSpPr>
        <p:spPr>
          <a:xfrm>
            <a:off x="520783" y="775121"/>
            <a:ext cx="1132402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8A0E12-C960-C2FC-00DC-67F6A255E2DB}"/>
              </a:ext>
            </a:extLst>
          </p:cNvPr>
          <p:cNvSpPr txBox="1"/>
          <p:nvPr/>
        </p:nvSpPr>
        <p:spPr>
          <a:xfrm>
            <a:off x="520782" y="194042"/>
            <a:ext cx="679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Advance clock, update system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FC856E-58C3-1B10-7DF2-969AF07EFAE2}"/>
              </a:ext>
            </a:extLst>
          </p:cNvPr>
          <p:cNvSpPr txBox="1"/>
          <p:nvPr/>
        </p:nvSpPr>
        <p:spPr>
          <a:xfrm>
            <a:off x="2310526" y="886394"/>
            <a:ext cx="2024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t=18d</a:t>
            </a:r>
          </a:p>
          <a:p>
            <a:r>
              <a:rPr lang="en-US" sz="2400" b="1" dirty="0"/>
              <a:t>Entities</a:t>
            </a:r>
          </a:p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🤮</a:t>
            </a:r>
            <a:endParaRPr lang="en-US" sz="2400" baseline="-25000" dirty="0">
              <a:solidFill>
                <a:srgbClr val="00B05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😊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 😊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 😊 </a:t>
            </a:r>
            <a:r>
              <a:rPr lang="en-US" sz="2400" b="1" dirty="0"/>
              <a:t>Resources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1</a:t>
            </a:r>
            <a:r>
              <a:rPr lang="en-US" sz="2400" dirty="0"/>
              <a:t>🛌🏾🤒P</a:t>
            </a:r>
            <a:r>
              <a:rPr lang="en-US" sz="2400" baseline="-25000" dirty="0"/>
              <a:t>1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2</a:t>
            </a:r>
            <a:r>
              <a:rPr lang="en-US" sz="2400" dirty="0"/>
              <a:t>🛏️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3B3D89-CB21-CC6A-1DBE-7EADF9FE7132}"/>
              </a:ext>
            </a:extLst>
          </p:cNvPr>
          <p:cNvSpPr txBox="1"/>
          <p:nvPr/>
        </p:nvSpPr>
        <p:spPr>
          <a:xfrm>
            <a:off x="4334973" y="886394"/>
            <a:ext cx="2024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t=26d</a:t>
            </a:r>
          </a:p>
          <a:p>
            <a:r>
              <a:rPr lang="en-US" sz="2400" b="1" dirty="0"/>
              <a:t>Entities</a:t>
            </a:r>
          </a:p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🤮</a:t>
            </a:r>
            <a:endParaRPr lang="en-US" sz="2400" baseline="-25000" dirty="0">
              <a:solidFill>
                <a:srgbClr val="00B05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😊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 😊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 🤮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b="1" dirty="0"/>
              <a:t>Resources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1</a:t>
            </a:r>
            <a:r>
              <a:rPr lang="en-US" sz="2400" dirty="0"/>
              <a:t>🛌🏾🤒P</a:t>
            </a:r>
            <a:r>
              <a:rPr lang="en-US" sz="2400" baseline="-25000" dirty="0"/>
              <a:t>1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2</a:t>
            </a:r>
            <a:r>
              <a:rPr lang="en-US" sz="2400" dirty="0"/>
              <a:t>🛌🏾🤒P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416B5-1797-9698-6EDF-DB8C6EF85938}"/>
              </a:ext>
            </a:extLst>
          </p:cNvPr>
          <p:cNvSpPr txBox="1"/>
          <p:nvPr/>
        </p:nvSpPr>
        <p:spPr>
          <a:xfrm>
            <a:off x="6302975" y="886394"/>
            <a:ext cx="20244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t=29d</a:t>
            </a:r>
          </a:p>
          <a:p>
            <a:r>
              <a:rPr lang="en-US" sz="2400" b="1" dirty="0"/>
              <a:t>Entities</a:t>
            </a:r>
          </a:p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🤮 </a:t>
            </a:r>
            <a:r>
              <a:rPr lang="en-US" sz="2400" strike="sngStrike" dirty="0">
                <a:solidFill>
                  <a:srgbClr val="00B050"/>
                </a:solidFill>
              </a:rPr>
              <a:t>4d</a:t>
            </a:r>
            <a:r>
              <a:rPr lang="en-US" sz="2400" dirty="0">
                <a:solidFill>
                  <a:srgbClr val="00B050"/>
                </a:solidFill>
              </a:rPr>
              <a:t> 1d</a:t>
            </a:r>
            <a:endParaRPr lang="en-US" sz="2400" baseline="-25000" dirty="0">
              <a:solidFill>
                <a:srgbClr val="00B05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😊 </a:t>
            </a:r>
            <a:r>
              <a:rPr lang="en-US" sz="2400" strike="sngStrike" dirty="0">
                <a:solidFill>
                  <a:srgbClr val="C00000"/>
                </a:solidFill>
              </a:rPr>
              <a:t>3d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28d*</a:t>
            </a:r>
            <a:endParaRPr lang="en-US" sz="2400" baseline="-25000" dirty="0">
              <a:solidFill>
                <a:schemeClr val="accent5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 😊 </a:t>
            </a:r>
            <a:r>
              <a:rPr lang="en-US" sz="2400" strike="sngStrike" dirty="0">
                <a:solidFill>
                  <a:srgbClr val="C00000"/>
                </a:solidFill>
              </a:rPr>
              <a:t>25d</a:t>
            </a:r>
            <a:r>
              <a:rPr lang="en-US" sz="2400" dirty="0">
                <a:solidFill>
                  <a:srgbClr val="C00000"/>
                </a:solidFill>
              </a:rPr>
              <a:t> 22d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 🤮 </a:t>
            </a:r>
            <a:r>
              <a:rPr lang="en-US" sz="2400" strike="sngStrike" dirty="0">
                <a:solidFill>
                  <a:srgbClr val="00B050"/>
                </a:solidFill>
              </a:rPr>
              <a:t>14d</a:t>
            </a:r>
            <a:r>
              <a:rPr lang="en-US" sz="2400" dirty="0">
                <a:solidFill>
                  <a:srgbClr val="00B050"/>
                </a:solidFill>
              </a:rPr>
              <a:t> 11d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  <a:p>
            <a:r>
              <a:rPr lang="en-US" sz="2400" b="1" dirty="0"/>
              <a:t>Resources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1</a:t>
            </a:r>
            <a:r>
              <a:rPr lang="en-US" sz="2400" dirty="0"/>
              <a:t>🛌🏾🤒P</a:t>
            </a:r>
            <a:r>
              <a:rPr lang="en-US" sz="2400" baseline="-25000" dirty="0"/>
              <a:t>1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2</a:t>
            </a:r>
            <a:r>
              <a:rPr lang="en-US" sz="2400" dirty="0"/>
              <a:t>🛌🏾🤒P</a:t>
            </a:r>
            <a:r>
              <a:rPr lang="en-US" sz="2400" baseline="-25000" dirty="0"/>
              <a:t>4</a:t>
            </a:r>
          </a:p>
          <a:p>
            <a:r>
              <a:rPr lang="en-US" sz="2400" b="1" dirty="0"/>
              <a:t>Queue</a:t>
            </a:r>
          </a:p>
          <a:p>
            <a:r>
              <a:rPr lang="en-US" sz="2400" dirty="0"/>
              <a:t>🤒P</a:t>
            </a:r>
            <a:r>
              <a:rPr lang="en-US" sz="2400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1ADC08-0C67-7830-6BEC-291EDCA480D9}"/>
              </a:ext>
            </a:extLst>
          </p:cNvPr>
          <p:cNvSpPr txBox="1"/>
          <p:nvPr/>
        </p:nvSpPr>
        <p:spPr>
          <a:xfrm>
            <a:off x="8308319" y="1824113"/>
            <a:ext cx="1907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Time to recover without hospital (drawn from distribution)</a:t>
            </a:r>
          </a:p>
        </p:txBody>
      </p:sp>
    </p:spTree>
    <p:extLst>
      <p:ext uri="{BB962C8B-B14F-4D97-AF65-F5344CB8AC3E}">
        <p14:creationId xmlns:p14="http://schemas.microsoft.com/office/powerpoint/2010/main" val="255520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5B39F-8DB8-A877-51E2-AEDF42327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FDE684-B478-64DD-B1F5-C8ED763D5CDE}"/>
              </a:ext>
            </a:extLst>
          </p:cNvPr>
          <p:cNvSpPr txBox="1"/>
          <p:nvPr/>
        </p:nvSpPr>
        <p:spPr>
          <a:xfrm>
            <a:off x="440195" y="890841"/>
            <a:ext cx="16792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t=0d</a:t>
            </a:r>
          </a:p>
          <a:p>
            <a:r>
              <a:rPr lang="en-US" sz="2400" b="1" dirty="0"/>
              <a:t>Entities</a:t>
            </a:r>
          </a:p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😊</a:t>
            </a:r>
            <a:endParaRPr lang="en-US" sz="2400" baseline="-25000" dirty="0"/>
          </a:p>
          <a:p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😊</a:t>
            </a:r>
            <a:endParaRPr lang="en-US" sz="2400" baseline="-25000" dirty="0"/>
          </a:p>
          <a:p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 😊</a:t>
            </a:r>
            <a:endParaRPr lang="en-US" sz="2400" baseline="-25000" dirty="0"/>
          </a:p>
          <a:p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 😊</a:t>
            </a:r>
          </a:p>
          <a:p>
            <a:r>
              <a:rPr lang="en-US" sz="2400" b="1" dirty="0"/>
              <a:t>Resources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1 </a:t>
            </a:r>
            <a:r>
              <a:rPr lang="en-US" sz="2400" dirty="0"/>
              <a:t>🛏️</a:t>
            </a:r>
          </a:p>
          <a:p>
            <a:r>
              <a:rPr lang="en-US" sz="2400" dirty="0"/>
              <a:t>Bed</a:t>
            </a:r>
            <a:r>
              <a:rPr lang="en-US" sz="2400" baseline="-25000" dirty="0"/>
              <a:t>2 </a:t>
            </a:r>
            <a:r>
              <a:rPr lang="en-US" sz="2400" dirty="0"/>
              <a:t>🛏️</a:t>
            </a:r>
            <a:endParaRPr lang="en-US" sz="2400" baseline="-25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E788A4-839E-FC09-9CFE-4B083109F891}"/>
              </a:ext>
            </a:extLst>
          </p:cNvPr>
          <p:cNvCxnSpPr/>
          <p:nvPr/>
        </p:nvCxnSpPr>
        <p:spPr>
          <a:xfrm>
            <a:off x="520783" y="775121"/>
            <a:ext cx="1132402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F4651B-4711-0D36-C5EA-A813E95845C5}"/>
              </a:ext>
            </a:extLst>
          </p:cNvPr>
          <p:cNvSpPr txBox="1"/>
          <p:nvPr/>
        </p:nvSpPr>
        <p:spPr>
          <a:xfrm>
            <a:off x="520782" y="194042"/>
            <a:ext cx="679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Advance clock, update system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D63A4-BF58-A175-BDCD-92E992AFE55D}"/>
              </a:ext>
            </a:extLst>
          </p:cNvPr>
          <p:cNvSpPr txBox="1"/>
          <p:nvPr/>
        </p:nvSpPr>
        <p:spPr>
          <a:xfrm>
            <a:off x="2310526" y="886394"/>
            <a:ext cx="2024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t=18d</a:t>
            </a:r>
          </a:p>
          <a:p>
            <a:r>
              <a:rPr lang="en-US" sz="2400" b="1" dirty="0"/>
              <a:t>Entities</a:t>
            </a:r>
          </a:p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🤮</a:t>
            </a:r>
            <a:endParaRPr lang="en-US" sz="2400" baseline="-25000" dirty="0">
              <a:solidFill>
                <a:srgbClr val="00B05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😊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 😊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 😊 </a:t>
            </a:r>
            <a:r>
              <a:rPr lang="en-US" sz="2400" b="1" dirty="0"/>
              <a:t>Resources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1</a:t>
            </a:r>
            <a:r>
              <a:rPr lang="en-US" sz="2400" dirty="0"/>
              <a:t>🛌🏾🤒P</a:t>
            </a:r>
            <a:r>
              <a:rPr lang="en-US" sz="2400" baseline="-25000" dirty="0"/>
              <a:t>1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2</a:t>
            </a:r>
            <a:r>
              <a:rPr lang="en-US" sz="2400" dirty="0"/>
              <a:t>🛏️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DD35C-9777-F337-61CA-A3D31FA9ABB3}"/>
              </a:ext>
            </a:extLst>
          </p:cNvPr>
          <p:cNvSpPr txBox="1"/>
          <p:nvPr/>
        </p:nvSpPr>
        <p:spPr>
          <a:xfrm>
            <a:off x="6387756" y="886394"/>
            <a:ext cx="20244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t=29d</a:t>
            </a:r>
          </a:p>
          <a:p>
            <a:r>
              <a:rPr lang="en-US" sz="2400" b="1" dirty="0"/>
              <a:t>Entities</a:t>
            </a:r>
          </a:p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🤮</a:t>
            </a:r>
            <a:endParaRPr lang="en-US" sz="2400" baseline="-25000" dirty="0">
              <a:solidFill>
                <a:srgbClr val="00B05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😊</a:t>
            </a:r>
            <a:endParaRPr lang="en-US" sz="2400" baseline="-25000" dirty="0">
              <a:solidFill>
                <a:schemeClr val="accent5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 😊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 🤮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b="1" dirty="0"/>
              <a:t>Resources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1</a:t>
            </a:r>
            <a:r>
              <a:rPr lang="en-US" sz="2400" dirty="0"/>
              <a:t>🛌🏾🤒P</a:t>
            </a:r>
            <a:r>
              <a:rPr lang="en-US" sz="2400" baseline="-25000" dirty="0"/>
              <a:t>1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2</a:t>
            </a:r>
            <a:r>
              <a:rPr lang="en-US" sz="2400" dirty="0"/>
              <a:t>🛌🏾🤒P</a:t>
            </a:r>
            <a:r>
              <a:rPr lang="en-US" sz="2400" baseline="-25000" dirty="0"/>
              <a:t>4</a:t>
            </a:r>
          </a:p>
          <a:p>
            <a:r>
              <a:rPr lang="en-US" sz="2400" b="1" dirty="0"/>
              <a:t>Queue</a:t>
            </a:r>
          </a:p>
          <a:p>
            <a:r>
              <a:rPr lang="en-US" sz="2400" dirty="0"/>
              <a:t>🤒P</a:t>
            </a:r>
            <a:r>
              <a:rPr lang="en-US" sz="2400" baseline="-250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D958C-30F7-975F-CB8D-237D44ED66F8}"/>
              </a:ext>
            </a:extLst>
          </p:cNvPr>
          <p:cNvSpPr txBox="1"/>
          <p:nvPr/>
        </p:nvSpPr>
        <p:spPr>
          <a:xfrm>
            <a:off x="8541618" y="886394"/>
            <a:ext cx="20244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t=30d</a:t>
            </a:r>
          </a:p>
          <a:p>
            <a:r>
              <a:rPr lang="en-US" sz="2400" b="1" dirty="0"/>
              <a:t>Entities</a:t>
            </a:r>
          </a:p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😊 </a:t>
            </a:r>
            <a:r>
              <a:rPr lang="en-US" sz="2400" strike="sngStrike" dirty="0">
                <a:solidFill>
                  <a:srgbClr val="00B050"/>
                </a:solidFill>
              </a:rPr>
              <a:t>1d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exit</a:t>
            </a:r>
            <a:endParaRPr lang="en-US" sz="2400" baseline="-25000" dirty="0"/>
          </a:p>
          <a:p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😊 </a:t>
            </a:r>
            <a:r>
              <a:rPr lang="en-US" sz="2400" strike="sngStrike" dirty="0">
                <a:solidFill>
                  <a:schemeClr val="accent5"/>
                </a:solidFill>
              </a:rPr>
              <a:t>28d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12d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 😊 </a:t>
            </a:r>
            <a:r>
              <a:rPr lang="en-US" sz="2400" strike="sngStrike" dirty="0">
                <a:solidFill>
                  <a:srgbClr val="C00000"/>
                </a:solidFill>
              </a:rPr>
              <a:t>22d</a:t>
            </a:r>
            <a:r>
              <a:rPr lang="en-US" sz="2400" dirty="0">
                <a:solidFill>
                  <a:srgbClr val="C00000"/>
                </a:solidFill>
              </a:rPr>
              <a:t> 21d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 🤮 </a:t>
            </a:r>
            <a:r>
              <a:rPr lang="en-US" sz="2400" strike="sngStrike" dirty="0">
                <a:solidFill>
                  <a:srgbClr val="00B050"/>
                </a:solidFill>
              </a:rPr>
              <a:t>11d</a:t>
            </a:r>
            <a:r>
              <a:rPr lang="en-US" sz="2400" dirty="0">
                <a:solidFill>
                  <a:srgbClr val="00B050"/>
                </a:solidFill>
              </a:rPr>
              <a:t> 10d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b="1" dirty="0"/>
              <a:t>Resources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1</a:t>
            </a:r>
            <a:r>
              <a:rPr lang="en-US" sz="2400" dirty="0"/>
              <a:t>🛌🏾🤒P</a:t>
            </a:r>
            <a:r>
              <a:rPr lang="en-US" sz="2400" baseline="-25000" dirty="0"/>
              <a:t>2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2</a:t>
            </a:r>
            <a:r>
              <a:rPr lang="en-US" sz="2400" dirty="0"/>
              <a:t>🛌🏾🤒P</a:t>
            </a:r>
            <a:r>
              <a:rPr lang="en-US" sz="2400" baseline="-25000" dirty="0"/>
              <a:t>4</a:t>
            </a:r>
          </a:p>
          <a:p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F53E1-87D8-FF50-3792-DD2A30B3837D}"/>
              </a:ext>
            </a:extLst>
          </p:cNvPr>
          <p:cNvSpPr txBox="1"/>
          <p:nvPr/>
        </p:nvSpPr>
        <p:spPr>
          <a:xfrm>
            <a:off x="4233895" y="886394"/>
            <a:ext cx="2024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t=26d</a:t>
            </a:r>
          </a:p>
          <a:p>
            <a:r>
              <a:rPr lang="en-US" sz="2400" b="1" dirty="0"/>
              <a:t>Entities</a:t>
            </a:r>
          </a:p>
          <a:p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🤮</a:t>
            </a:r>
            <a:endParaRPr lang="en-US" sz="2400" baseline="-25000" dirty="0">
              <a:solidFill>
                <a:srgbClr val="00B05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😊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 😊</a:t>
            </a:r>
            <a:endParaRPr lang="en-US" sz="2400" baseline="-25000" dirty="0">
              <a:solidFill>
                <a:srgbClr val="C00000"/>
              </a:solidFill>
            </a:endParaRPr>
          </a:p>
          <a:p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 🤮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b="1" dirty="0"/>
              <a:t>Resources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1</a:t>
            </a:r>
            <a:r>
              <a:rPr lang="en-US" sz="2400" dirty="0"/>
              <a:t>🛌🏾🤒P</a:t>
            </a:r>
            <a:r>
              <a:rPr lang="en-US" sz="2400" baseline="-25000" dirty="0"/>
              <a:t>1</a:t>
            </a:r>
            <a:endParaRPr lang="en-US" sz="2400" dirty="0"/>
          </a:p>
          <a:p>
            <a:r>
              <a:rPr lang="en-US" sz="2400" dirty="0"/>
              <a:t>Bed</a:t>
            </a:r>
            <a:r>
              <a:rPr lang="en-US" sz="2400" baseline="-25000" dirty="0"/>
              <a:t>2</a:t>
            </a:r>
            <a:r>
              <a:rPr lang="en-US" sz="2400" dirty="0"/>
              <a:t>🛌🏾🤒P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48F27-C0DB-BE84-8775-9CAC58ACC628}"/>
              </a:ext>
            </a:extLst>
          </p:cNvPr>
          <p:cNvSpPr txBox="1"/>
          <p:nvPr/>
        </p:nvSpPr>
        <p:spPr>
          <a:xfrm>
            <a:off x="10415681" y="1783038"/>
            <a:ext cx="1679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Update time to recover based on beginning hospitalization</a:t>
            </a:r>
          </a:p>
        </p:txBody>
      </p:sp>
    </p:spTree>
    <p:extLst>
      <p:ext uri="{BB962C8B-B14F-4D97-AF65-F5344CB8AC3E}">
        <p14:creationId xmlns:p14="http://schemas.microsoft.com/office/powerpoint/2010/main" val="390306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397</Words>
  <Application>Microsoft Macintosh PowerPoint</Application>
  <PresentationFormat>Widescreen</PresentationFormat>
  <Paragraphs>155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Alton Russell, Prof.</dc:creator>
  <cp:lastModifiedBy>Alton Russell, Prof.</cp:lastModifiedBy>
  <cp:revision>1</cp:revision>
  <dcterms:created xsi:type="dcterms:W3CDTF">2024-09-26T15:06:23Z</dcterms:created>
  <dcterms:modified xsi:type="dcterms:W3CDTF">2024-09-26T17:06:45Z</dcterms:modified>
</cp:coreProperties>
</file>