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3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2D8EB8-F0D6-3842-8490-0CD7867CF0A1}" v="55" dt="2023-01-07T16:25:16.0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6197"/>
  </p:normalViewPr>
  <p:slideViewPr>
    <p:cSldViewPr snapToGrid="0">
      <p:cViewPr>
        <p:scale>
          <a:sx n="108" d="100"/>
          <a:sy n="108" d="100"/>
        </p:scale>
        <p:origin x="73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ton Russell, Prof." userId="06708d83-fc2b-4190-b0c8-dc9a4695075b" providerId="ADAL" clId="{642D8EB8-F0D6-3842-8490-0CD7867CF0A1}"/>
    <pc:docChg chg="undo custSel addSld modSld">
      <pc:chgData name="Alton Russell, Prof." userId="06708d83-fc2b-4190-b0c8-dc9a4695075b" providerId="ADAL" clId="{642D8EB8-F0D6-3842-8490-0CD7867CF0A1}" dt="2023-01-07T16:25:38.600" v="555" actId="20577"/>
      <pc:docMkLst>
        <pc:docMk/>
      </pc:docMkLst>
      <pc:sldChg chg="delSp mod">
        <pc:chgData name="Alton Russell, Prof." userId="06708d83-fc2b-4190-b0c8-dc9a4695075b" providerId="ADAL" clId="{642D8EB8-F0D6-3842-8490-0CD7867CF0A1}" dt="2023-01-04T00:26:12.712" v="29" actId="478"/>
        <pc:sldMkLst>
          <pc:docMk/>
          <pc:sldMk cId="1178302111" sldId="257"/>
        </pc:sldMkLst>
        <pc:picChg chg="del">
          <ac:chgData name="Alton Russell, Prof." userId="06708d83-fc2b-4190-b0c8-dc9a4695075b" providerId="ADAL" clId="{642D8EB8-F0D6-3842-8490-0CD7867CF0A1}" dt="2023-01-04T00:26:05.777" v="28" actId="478"/>
          <ac:picMkLst>
            <pc:docMk/>
            <pc:sldMk cId="1178302111" sldId="257"/>
            <ac:picMk id="12" creationId="{4C33ECE6-582D-C62F-571E-7A3274141032}"/>
          </ac:picMkLst>
        </pc:picChg>
        <pc:picChg chg="del">
          <ac:chgData name="Alton Russell, Prof." userId="06708d83-fc2b-4190-b0c8-dc9a4695075b" providerId="ADAL" clId="{642D8EB8-F0D6-3842-8490-0CD7867CF0A1}" dt="2023-01-04T00:26:12.712" v="29" actId="478"/>
          <ac:picMkLst>
            <pc:docMk/>
            <pc:sldMk cId="1178302111" sldId="257"/>
            <ac:picMk id="20" creationId="{D7A4F2BC-4783-4B9B-1E7E-DE6A3008686D}"/>
          </ac:picMkLst>
        </pc:picChg>
      </pc:sldChg>
      <pc:sldChg chg="addSp delSp modSp new mod">
        <pc:chgData name="Alton Russell, Prof." userId="06708d83-fc2b-4190-b0c8-dc9a4695075b" providerId="ADAL" clId="{642D8EB8-F0D6-3842-8490-0CD7867CF0A1}" dt="2023-01-04T00:07:09.804" v="27" actId="1076"/>
        <pc:sldMkLst>
          <pc:docMk/>
          <pc:sldMk cId="1546029962" sldId="258"/>
        </pc:sldMkLst>
        <pc:spChg chg="del">
          <ac:chgData name="Alton Russell, Prof." userId="06708d83-fc2b-4190-b0c8-dc9a4695075b" providerId="ADAL" clId="{642D8EB8-F0D6-3842-8490-0CD7867CF0A1}" dt="2023-01-04T00:06:08.337" v="1" actId="478"/>
          <ac:spMkLst>
            <pc:docMk/>
            <pc:sldMk cId="1546029962" sldId="258"/>
            <ac:spMk id="3" creationId="{46C18218-7006-36DC-2862-E1EB6683094E}"/>
          </ac:spMkLst>
        </pc:spChg>
        <pc:spChg chg="add mod">
          <ac:chgData name="Alton Russell, Prof." userId="06708d83-fc2b-4190-b0c8-dc9a4695075b" providerId="ADAL" clId="{642D8EB8-F0D6-3842-8490-0CD7867CF0A1}" dt="2023-01-04T00:06:20.256" v="5" actId="1076"/>
          <ac:spMkLst>
            <pc:docMk/>
            <pc:sldMk cId="1546029962" sldId="258"/>
            <ac:spMk id="5" creationId="{A9D00B2A-9464-DD50-BDD0-5A7A82FF8422}"/>
          </ac:spMkLst>
        </pc:spChg>
        <pc:spChg chg="add mod">
          <ac:chgData name="Alton Russell, Prof." userId="06708d83-fc2b-4190-b0c8-dc9a4695075b" providerId="ADAL" clId="{642D8EB8-F0D6-3842-8490-0CD7867CF0A1}" dt="2023-01-04T00:06:20.256" v="5" actId="1076"/>
          <ac:spMkLst>
            <pc:docMk/>
            <pc:sldMk cId="1546029962" sldId="258"/>
            <ac:spMk id="6" creationId="{CBCA8FA4-FF90-D184-CBB0-34C95152304A}"/>
          </ac:spMkLst>
        </pc:spChg>
        <pc:spChg chg="add del mod">
          <ac:chgData name="Alton Russell, Prof." userId="06708d83-fc2b-4190-b0c8-dc9a4695075b" providerId="ADAL" clId="{642D8EB8-F0D6-3842-8490-0CD7867CF0A1}" dt="2023-01-04T00:06:46.066" v="10" actId="478"/>
          <ac:spMkLst>
            <pc:docMk/>
            <pc:sldMk cId="1546029962" sldId="258"/>
            <ac:spMk id="7" creationId="{E0E3520E-798D-CE5D-EF9E-AE223DF27BA5}"/>
          </ac:spMkLst>
        </pc:spChg>
        <pc:spChg chg="add mod">
          <ac:chgData name="Alton Russell, Prof." userId="06708d83-fc2b-4190-b0c8-dc9a4695075b" providerId="ADAL" clId="{642D8EB8-F0D6-3842-8490-0CD7867CF0A1}" dt="2023-01-04T00:06:44.939" v="9" actId="14100"/>
          <ac:spMkLst>
            <pc:docMk/>
            <pc:sldMk cId="1546029962" sldId="258"/>
            <ac:spMk id="8" creationId="{B20FBEFE-F04F-CD0E-391E-7E8576703BDF}"/>
          </ac:spMkLst>
        </pc:spChg>
        <pc:spChg chg="add mod">
          <ac:chgData name="Alton Russell, Prof." userId="06708d83-fc2b-4190-b0c8-dc9a4695075b" providerId="ADAL" clId="{642D8EB8-F0D6-3842-8490-0CD7867CF0A1}" dt="2023-01-04T00:06:20.256" v="5" actId="1076"/>
          <ac:spMkLst>
            <pc:docMk/>
            <pc:sldMk cId="1546029962" sldId="258"/>
            <ac:spMk id="9" creationId="{9F329F56-A30F-7B6B-A10F-40E6BDB9BB3E}"/>
          </ac:spMkLst>
        </pc:spChg>
        <pc:spChg chg="add del mod">
          <ac:chgData name="Alton Russell, Prof." userId="06708d83-fc2b-4190-b0c8-dc9a4695075b" providerId="ADAL" clId="{642D8EB8-F0D6-3842-8490-0CD7867CF0A1}" dt="2023-01-04T00:07:09.804" v="27" actId="1076"/>
          <ac:spMkLst>
            <pc:docMk/>
            <pc:sldMk cId="1546029962" sldId="258"/>
            <ac:spMk id="10" creationId="{4B24BC29-55D1-E917-7218-2DA6917B64FA}"/>
          </ac:spMkLst>
        </pc:spChg>
        <pc:picChg chg="add del mod">
          <ac:chgData name="Alton Russell, Prof." userId="06708d83-fc2b-4190-b0c8-dc9a4695075b" providerId="ADAL" clId="{642D8EB8-F0D6-3842-8490-0CD7867CF0A1}" dt="2023-01-04T00:06:11.262" v="3" actId="478"/>
          <ac:picMkLst>
            <pc:docMk/>
            <pc:sldMk cId="1546029962" sldId="258"/>
            <ac:picMk id="4" creationId="{679F961D-87A6-C67D-6FA1-A787DFD8916D}"/>
          </ac:picMkLst>
        </pc:picChg>
      </pc:sldChg>
      <pc:sldChg chg="addSp delSp modSp new mod">
        <pc:chgData name="Alton Russell, Prof." userId="06708d83-fc2b-4190-b0c8-dc9a4695075b" providerId="ADAL" clId="{642D8EB8-F0D6-3842-8490-0CD7867CF0A1}" dt="2023-01-06T14:27:32.467" v="153" actId="20577"/>
        <pc:sldMkLst>
          <pc:docMk/>
          <pc:sldMk cId="956310125" sldId="259"/>
        </pc:sldMkLst>
        <pc:spChg chg="mod">
          <ac:chgData name="Alton Russell, Prof." userId="06708d83-fc2b-4190-b0c8-dc9a4695075b" providerId="ADAL" clId="{642D8EB8-F0D6-3842-8490-0CD7867CF0A1}" dt="2023-01-06T14:27:32.467" v="153" actId="20577"/>
          <ac:spMkLst>
            <pc:docMk/>
            <pc:sldMk cId="956310125" sldId="259"/>
            <ac:spMk id="3" creationId="{9D926CF6-B806-5061-D85F-0E61F301F00B}"/>
          </ac:spMkLst>
        </pc:spChg>
        <pc:spChg chg="add mod">
          <ac:chgData name="Alton Russell, Prof." userId="06708d83-fc2b-4190-b0c8-dc9a4695075b" providerId="ADAL" clId="{642D8EB8-F0D6-3842-8490-0CD7867CF0A1}" dt="2023-01-04T00:41:19.652" v="107" actId="1076"/>
          <ac:spMkLst>
            <pc:docMk/>
            <pc:sldMk cId="956310125" sldId="259"/>
            <ac:spMk id="4" creationId="{03C9ED8D-BCFC-82FD-9259-DF33364F193B}"/>
          </ac:spMkLst>
        </pc:spChg>
        <pc:spChg chg="add mod">
          <ac:chgData name="Alton Russell, Prof." userId="06708d83-fc2b-4190-b0c8-dc9a4695075b" providerId="ADAL" clId="{642D8EB8-F0D6-3842-8490-0CD7867CF0A1}" dt="2023-01-04T00:42:56.068" v="116" actId="1035"/>
          <ac:spMkLst>
            <pc:docMk/>
            <pc:sldMk cId="956310125" sldId="259"/>
            <ac:spMk id="5" creationId="{DCB839E4-8208-F2AE-1034-5085E581829D}"/>
          </ac:spMkLst>
        </pc:spChg>
        <pc:spChg chg="add mod">
          <ac:chgData name="Alton Russell, Prof." userId="06708d83-fc2b-4190-b0c8-dc9a4695075b" providerId="ADAL" clId="{642D8EB8-F0D6-3842-8490-0CD7867CF0A1}" dt="2023-01-04T00:42:58.774" v="118" actId="1035"/>
          <ac:spMkLst>
            <pc:docMk/>
            <pc:sldMk cId="956310125" sldId="259"/>
            <ac:spMk id="6" creationId="{DB7B5F31-8803-0E90-392F-176A22B93361}"/>
          </ac:spMkLst>
        </pc:spChg>
        <pc:spChg chg="add del mod">
          <ac:chgData name="Alton Russell, Prof." userId="06708d83-fc2b-4190-b0c8-dc9a4695075b" providerId="ADAL" clId="{642D8EB8-F0D6-3842-8490-0CD7867CF0A1}" dt="2023-01-04T00:42:41.301" v="112" actId="767"/>
          <ac:spMkLst>
            <pc:docMk/>
            <pc:sldMk cId="956310125" sldId="259"/>
            <ac:spMk id="7" creationId="{A9A20E79-BA64-B29F-34A4-BCCC44511DCC}"/>
          </ac:spMkLst>
        </pc:spChg>
        <pc:cxnChg chg="add mod">
          <ac:chgData name="Alton Russell, Prof." userId="06708d83-fc2b-4190-b0c8-dc9a4695075b" providerId="ADAL" clId="{642D8EB8-F0D6-3842-8490-0CD7867CF0A1}" dt="2023-01-06T14:25:09.309" v="128" actId="1582"/>
          <ac:cxnSpMkLst>
            <pc:docMk/>
            <pc:sldMk cId="956310125" sldId="259"/>
            <ac:cxnSpMk id="8" creationId="{60A706F4-09E8-9268-45E9-F0A0DE1E551B}"/>
          </ac:cxnSpMkLst>
        </pc:cxnChg>
      </pc:sldChg>
      <pc:sldChg chg="addSp delSp modSp new mod">
        <pc:chgData name="Alton Russell, Prof." userId="06708d83-fc2b-4190-b0c8-dc9a4695075b" providerId="ADAL" clId="{642D8EB8-F0D6-3842-8490-0CD7867CF0A1}" dt="2023-01-07T16:25:38.600" v="555" actId="20577"/>
        <pc:sldMkLst>
          <pc:docMk/>
          <pc:sldMk cId="2309766482" sldId="260"/>
        </pc:sldMkLst>
        <pc:spChg chg="del mod">
          <ac:chgData name="Alton Russell, Prof." userId="06708d83-fc2b-4190-b0c8-dc9a4695075b" providerId="ADAL" clId="{642D8EB8-F0D6-3842-8490-0CD7867CF0A1}" dt="2023-01-07T15:39:20.463" v="399" actId="478"/>
          <ac:spMkLst>
            <pc:docMk/>
            <pc:sldMk cId="2309766482" sldId="260"/>
            <ac:spMk id="2" creationId="{261D9DFE-ED16-B9F4-C64E-0CEE87A39892}"/>
          </ac:spMkLst>
        </pc:spChg>
        <pc:spChg chg="del">
          <ac:chgData name="Alton Russell, Prof." userId="06708d83-fc2b-4190-b0c8-dc9a4695075b" providerId="ADAL" clId="{642D8EB8-F0D6-3842-8490-0CD7867CF0A1}" dt="2023-01-07T15:29:07.325" v="198" actId="478"/>
          <ac:spMkLst>
            <pc:docMk/>
            <pc:sldMk cId="2309766482" sldId="260"/>
            <ac:spMk id="3" creationId="{04902649-4756-3582-324E-5EEC593C0944}"/>
          </ac:spMkLst>
        </pc:spChg>
        <pc:spChg chg="add mod">
          <ac:chgData name="Alton Russell, Prof." userId="06708d83-fc2b-4190-b0c8-dc9a4695075b" providerId="ADAL" clId="{642D8EB8-F0D6-3842-8490-0CD7867CF0A1}" dt="2023-01-07T15:39:30.644" v="401" actId="1076"/>
          <ac:spMkLst>
            <pc:docMk/>
            <pc:sldMk cId="2309766482" sldId="260"/>
            <ac:spMk id="4" creationId="{0AEFF8DC-6AA8-E2AF-559A-CF6DFEB8D823}"/>
          </ac:spMkLst>
        </pc:spChg>
        <pc:spChg chg="add mod">
          <ac:chgData name="Alton Russell, Prof." userId="06708d83-fc2b-4190-b0c8-dc9a4695075b" providerId="ADAL" clId="{642D8EB8-F0D6-3842-8490-0CD7867CF0A1}" dt="2023-01-07T15:39:30.644" v="401" actId="1076"/>
          <ac:spMkLst>
            <pc:docMk/>
            <pc:sldMk cId="2309766482" sldId="260"/>
            <ac:spMk id="18" creationId="{96041ABA-C2CD-538E-EEF0-6C98DDC99B5B}"/>
          </ac:spMkLst>
        </pc:spChg>
        <pc:spChg chg="add mod">
          <ac:chgData name="Alton Russell, Prof." userId="06708d83-fc2b-4190-b0c8-dc9a4695075b" providerId="ADAL" clId="{642D8EB8-F0D6-3842-8490-0CD7867CF0A1}" dt="2023-01-07T16:25:14.035" v="540" actId="1076"/>
          <ac:spMkLst>
            <pc:docMk/>
            <pc:sldMk cId="2309766482" sldId="260"/>
            <ac:spMk id="23" creationId="{6A020D0D-A0D7-B0B1-CBDF-C7D17919B19D}"/>
          </ac:spMkLst>
        </pc:spChg>
        <pc:spChg chg="add mod">
          <ac:chgData name="Alton Russell, Prof." userId="06708d83-fc2b-4190-b0c8-dc9a4695075b" providerId="ADAL" clId="{642D8EB8-F0D6-3842-8490-0CD7867CF0A1}" dt="2023-01-07T15:39:30.644" v="401" actId="1076"/>
          <ac:spMkLst>
            <pc:docMk/>
            <pc:sldMk cId="2309766482" sldId="260"/>
            <ac:spMk id="24" creationId="{DC7D80D2-68F2-9E07-88E8-C97C4B56DCC6}"/>
          </ac:spMkLst>
        </pc:spChg>
        <pc:spChg chg="add mod">
          <ac:chgData name="Alton Russell, Prof." userId="06708d83-fc2b-4190-b0c8-dc9a4695075b" providerId="ADAL" clId="{642D8EB8-F0D6-3842-8490-0CD7867CF0A1}" dt="2023-01-07T15:39:30.644" v="401" actId="1076"/>
          <ac:spMkLst>
            <pc:docMk/>
            <pc:sldMk cId="2309766482" sldId="260"/>
            <ac:spMk id="31" creationId="{D7FDF5FC-28B8-7D75-7DD9-E46D9EFFDCA7}"/>
          </ac:spMkLst>
        </pc:spChg>
        <pc:spChg chg="add del mod">
          <ac:chgData name="Alton Russell, Prof." userId="06708d83-fc2b-4190-b0c8-dc9a4695075b" providerId="ADAL" clId="{642D8EB8-F0D6-3842-8490-0CD7867CF0A1}" dt="2023-01-07T15:31:25.973" v="243" actId="478"/>
          <ac:spMkLst>
            <pc:docMk/>
            <pc:sldMk cId="2309766482" sldId="260"/>
            <ac:spMk id="32" creationId="{599CFBDD-5CD9-3A62-DDDE-77DE8045A201}"/>
          </ac:spMkLst>
        </pc:spChg>
        <pc:spChg chg="add del mod">
          <ac:chgData name="Alton Russell, Prof." userId="06708d83-fc2b-4190-b0c8-dc9a4695075b" providerId="ADAL" clId="{642D8EB8-F0D6-3842-8490-0CD7867CF0A1}" dt="2023-01-07T15:32:24.393" v="258"/>
          <ac:spMkLst>
            <pc:docMk/>
            <pc:sldMk cId="2309766482" sldId="260"/>
            <ac:spMk id="37" creationId="{46C8813C-7523-6535-872C-EA2CE8FDDAC7}"/>
          </ac:spMkLst>
        </pc:spChg>
        <pc:spChg chg="add mod">
          <ac:chgData name="Alton Russell, Prof." userId="06708d83-fc2b-4190-b0c8-dc9a4695075b" providerId="ADAL" clId="{642D8EB8-F0D6-3842-8490-0CD7867CF0A1}" dt="2023-01-07T15:39:30.644" v="401" actId="1076"/>
          <ac:spMkLst>
            <pc:docMk/>
            <pc:sldMk cId="2309766482" sldId="260"/>
            <ac:spMk id="38" creationId="{7A6E0CB4-D251-9E4F-B244-0BFD5A1ED493}"/>
          </ac:spMkLst>
        </pc:spChg>
        <pc:spChg chg="add mod">
          <ac:chgData name="Alton Russell, Prof." userId="06708d83-fc2b-4190-b0c8-dc9a4695075b" providerId="ADAL" clId="{642D8EB8-F0D6-3842-8490-0CD7867CF0A1}" dt="2023-01-07T15:39:30.644" v="401" actId="1076"/>
          <ac:spMkLst>
            <pc:docMk/>
            <pc:sldMk cId="2309766482" sldId="260"/>
            <ac:spMk id="39" creationId="{449B3CB1-DD73-F26C-5A8F-5528EA1CBC5D}"/>
          </ac:spMkLst>
        </pc:spChg>
        <pc:spChg chg="add mod">
          <ac:chgData name="Alton Russell, Prof." userId="06708d83-fc2b-4190-b0c8-dc9a4695075b" providerId="ADAL" clId="{642D8EB8-F0D6-3842-8490-0CD7867CF0A1}" dt="2023-01-07T15:39:30.644" v="401" actId="1076"/>
          <ac:spMkLst>
            <pc:docMk/>
            <pc:sldMk cId="2309766482" sldId="260"/>
            <ac:spMk id="43" creationId="{11B6612D-8547-708B-3B4D-85FA82633D78}"/>
          </ac:spMkLst>
        </pc:spChg>
        <pc:spChg chg="add mod">
          <ac:chgData name="Alton Russell, Prof." userId="06708d83-fc2b-4190-b0c8-dc9a4695075b" providerId="ADAL" clId="{642D8EB8-F0D6-3842-8490-0CD7867CF0A1}" dt="2023-01-07T15:39:57.347" v="409" actId="1037"/>
          <ac:spMkLst>
            <pc:docMk/>
            <pc:sldMk cId="2309766482" sldId="260"/>
            <ac:spMk id="46" creationId="{E23698C7-6B6D-FE49-BE47-23279347B6BA}"/>
          </ac:spMkLst>
        </pc:spChg>
        <pc:spChg chg="add mod">
          <ac:chgData name="Alton Russell, Prof." userId="06708d83-fc2b-4190-b0c8-dc9a4695075b" providerId="ADAL" clId="{642D8EB8-F0D6-3842-8490-0CD7867CF0A1}" dt="2023-01-07T15:39:30.644" v="401" actId="1076"/>
          <ac:spMkLst>
            <pc:docMk/>
            <pc:sldMk cId="2309766482" sldId="260"/>
            <ac:spMk id="51" creationId="{2193AE10-9DFC-6CEE-54A8-9714953D1988}"/>
          </ac:spMkLst>
        </pc:spChg>
        <pc:spChg chg="add del mod">
          <ac:chgData name="Alton Russell, Prof." userId="06708d83-fc2b-4190-b0c8-dc9a4695075b" providerId="ADAL" clId="{642D8EB8-F0D6-3842-8490-0CD7867CF0A1}" dt="2023-01-07T15:39:30.644" v="401" actId="1076"/>
          <ac:spMkLst>
            <pc:docMk/>
            <pc:sldMk cId="2309766482" sldId="260"/>
            <ac:spMk id="52" creationId="{7F215F97-709F-AE63-E99E-46717305904A}"/>
          </ac:spMkLst>
        </pc:spChg>
        <pc:spChg chg="add mod">
          <ac:chgData name="Alton Russell, Prof." userId="06708d83-fc2b-4190-b0c8-dc9a4695075b" providerId="ADAL" clId="{642D8EB8-F0D6-3842-8490-0CD7867CF0A1}" dt="2023-01-07T16:24:35.153" v="528" actId="1076"/>
          <ac:spMkLst>
            <pc:docMk/>
            <pc:sldMk cId="2309766482" sldId="260"/>
            <ac:spMk id="53" creationId="{CC938636-BD1C-96B2-1C35-E0A99E5C7E04}"/>
          </ac:spMkLst>
        </pc:spChg>
        <pc:spChg chg="add mod">
          <ac:chgData name="Alton Russell, Prof." userId="06708d83-fc2b-4190-b0c8-dc9a4695075b" providerId="ADAL" clId="{642D8EB8-F0D6-3842-8490-0CD7867CF0A1}" dt="2023-01-07T15:39:30.644" v="401" actId="1076"/>
          <ac:spMkLst>
            <pc:docMk/>
            <pc:sldMk cId="2309766482" sldId="260"/>
            <ac:spMk id="55" creationId="{54EF0CD9-751C-040E-2628-2A1FFCA75351}"/>
          </ac:spMkLst>
        </pc:spChg>
        <pc:spChg chg="add mod">
          <ac:chgData name="Alton Russell, Prof." userId="06708d83-fc2b-4190-b0c8-dc9a4695075b" providerId="ADAL" clId="{642D8EB8-F0D6-3842-8490-0CD7867CF0A1}" dt="2023-01-07T15:34:56.157" v="293" actId="571"/>
          <ac:spMkLst>
            <pc:docMk/>
            <pc:sldMk cId="2309766482" sldId="260"/>
            <ac:spMk id="56" creationId="{604CE3B8-ED51-14DE-6317-AD950CF6B537}"/>
          </ac:spMkLst>
        </pc:spChg>
        <pc:spChg chg="add mod">
          <ac:chgData name="Alton Russell, Prof." userId="06708d83-fc2b-4190-b0c8-dc9a4695075b" providerId="ADAL" clId="{642D8EB8-F0D6-3842-8490-0CD7867CF0A1}" dt="2023-01-07T15:34:58.968" v="295" actId="571"/>
          <ac:spMkLst>
            <pc:docMk/>
            <pc:sldMk cId="2309766482" sldId="260"/>
            <ac:spMk id="57" creationId="{BBAD50F5-A17F-97E6-C05F-D15501C82212}"/>
          </ac:spMkLst>
        </pc:spChg>
        <pc:spChg chg="add mod">
          <ac:chgData name="Alton Russell, Prof." userId="06708d83-fc2b-4190-b0c8-dc9a4695075b" providerId="ADAL" clId="{642D8EB8-F0D6-3842-8490-0CD7867CF0A1}" dt="2023-01-07T16:24:45.870" v="530" actId="1076"/>
          <ac:spMkLst>
            <pc:docMk/>
            <pc:sldMk cId="2309766482" sldId="260"/>
            <ac:spMk id="58" creationId="{497B7727-6FAA-0CDF-B4AA-34FD674401C6}"/>
          </ac:spMkLst>
        </pc:spChg>
        <pc:spChg chg="add mod">
          <ac:chgData name="Alton Russell, Prof." userId="06708d83-fc2b-4190-b0c8-dc9a4695075b" providerId="ADAL" clId="{642D8EB8-F0D6-3842-8490-0CD7867CF0A1}" dt="2023-01-07T16:23:42.903" v="514" actId="1035"/>
          <ac:spMkLst>
            <pc:docMk/>
            <pc:sldMk cId="2309766482" sldId="260"/>
            <ac:spMk id="59" creationId="{AEB6B0DA-1939-B987-F71A-D9C0A50DD327}"/>
          </ac:spMkLst>
        </pc:spChg>
        <pc:spChg chg="add del mod">
          <ac:chgData name="Alton Russell, Prof." userId="06708d83-fc2b-4190-b0c8-dc9a4695075b" providerId="ADAL" clId="{642D8EB8-F0D6-3842-8490-0CD7867CF0A1}" dt="2023-01-07T15:35:57.197" v="321" actId="478"/>
          <ac:spMkLst>
            <pc:docMk/>
            <pc:sldMk cId="2309766482" sldId="260"/>
            <ac:spMk id="60" creationId="{52BC11AE-97AC-05C6-6A55-1D6F9A0E02F9}"/>
          </ac:spMkLst>
        </pc:spChg>
        <pc:spChg chg="add del mod">
          <ac:chgData name="Alton Russell, Prof." userId="06708d83-fc2b-4190-b0c8-dc9a4695075b" providerId="ADAL" clId="{642D8EB8-F0D6-3842-8490-0CD7867CF0A1}" dt="2023-01-07T15:37:37.108" v="362" actId="478"/>
          <ac:spMkLst>
            <pc:docMk/>
            <pc:sldMk cId="2309766482" sldId="260"/>
            <ac:spMk id="61" creationId="{BC8851D0-5A02-677D-B4BD-CCEEA8E577E3}"/>
          </ac:spMkLst>
        </pc:spChg>
        <pc:spChg chg="add mod">
          <ac:chgData name="Alton Russell, Prof." userId="06708d83-fc2b-4190-b0c8-dc9a4695075b" providerId="ADAL" clId="{642D8EB8-F0D6-3842-8490-0CD7867CF0A1}" dt="2023-01-07T16:25:30.030" v="545" actId="20577"/>
          <ac:spMkLst>
            <pc:docMk/>
            <pc:sldMk cId="2309766482" sldId="260"/>
            <ac:spMk id="62" creationId="{9296A84B-161F-6378-9125-9112DE593C45}"/>
          </ac:spMkLst>
        </pc:spChg>
        <pc:spChg chg="add mod">
          <ac:chgData name="Alton Russell, Prof." userId="06708d83-fc2b-4190-b0c8-dc9a4695075b" providerId="ADAL" clId="{642D8EB8-F0D6-3842-8490-0CD7867CF0A1}" dt="2023-01-07T16:25:32.119" v="547" actId="20577"/>
          <ac:spMkLst>
            <pc:docMk/>
            <pc:sldMk cId="2309766482" sldId="260"/>
            <ac:spMk id="63" creationId="{B54F4629-3600-9375-2BB6-50F9B1BDAA11}"/>
          </ac:spMkLst>
        </pc:spChg>
        <pc:spChg chg="add mod">
          <ac:chgData name="Alton Russell, Prof." userId="06708d83-fc2b-4190-b0c8-dc9a4695075b" providerId="ADAL" clId="{642D8EB8-F0D6-3842-8490-0CD7867CF0A1}" dt="2023-01-07T16:25:34.225" v="551" actId="20577"/>
          <ac:spMkLst>
            <pc:docMk/>
            <pc:sldMk cId="2309766482" sldId="260"/>
            <ac:spMk id="64" creationId="{EF180F35-4ABC-BC14-36FB-D0307B8A13A4}"/>
          </ac:spMkLst>
        </pc:spChg>
        <pc:spChg chg="add mod">
          <ac:chgData name="Alton Russell, Prof." userId="06708d83-fc2b-4190-b0c8-dc9a4695075b" providerId="ADAL" clId="{642D8EB8-F0D6-3842-8490-0CD7867CF0A1}" dt="2023-01-07T16:25:36.038" v="553" actId="20577"/>
          <ac:spMkLst>
            <pc:docMk/>
            <pc:sldMk cId="2309766482" sldId="260"/>
            <ac:spMk id="65" creationId="{25360C64-87B2-88F8-6BB2-38BC7C195430}"/>
          </ac:spMkLst>
        </pc:spChg>
        <pc:spChg chg="add mod">
          <ac:chgData name="Alton Russell, Prof." userId="06708d83-fc2b-4190-b0c8-dc9a4695075b" providerId="ADAL" clId="{642D8EB8-F0D6-3842-8490-0CD7867CF0A1}" dt="2023-01-07T16:25:38.600" v="555" actId="20577"/>
          <ac:spMkLst>
            <pc:docMk/>
            <pc:sldMk cId="2309766482" sldId="260"/>
            <ac:spMk id="66" creationId="{39A2CA35-378A-ADDA-E70B-CFD4475BD2B1}"/>
          </ac:spMkLst>
        </pc:spChg>
        <pc:spChg chg="add del mod">
          <ac:chgData name="Alton Russell, Prof." userId="06708d83-fc2b-4190-b0c8-dc9a4695075b" providerId="ADAL" clId="{642D8EB8-F0D6-3842-8490-0CD7867CF0A1}" dt="2023-01-07T15:39:23.294" v="400" actId="478"/>
          <ac:spMkLst>
            <pc:docMk/>
            <pc:sldMk cId="2309766482" sldId="260"/>
            <ac:spMk id="68" creationId="{EB8BEBE2-89B7-7A8C-FA81-148D04346CFF}"/>
          </ac:spMkLst>
        </pc:spChg>
        <pc:spChg chg="add mod">
          <ac:chgData name="Alton Russell, Prof." userId="06708d83-fc2b-4190-b0c8-dc9a4695075b" providerId="ADAL" clId="{642D8EB8-F0D6-3842-8490-0CD7867CF0A1}" dt="2023-01-07T16:24:28.836" v="527" actId="1076"/>
          <ac:spMkLst>
            <pc:docMk/>
            <pc:sldMk cId="2309766482" sldId="260"/>
            <ac:spMk id="74" creationId="{C9B7F65E-A9F1-73CC-09E7-C6D1FF303FA3}"/>
          </ac:spMkLst>
        </pc:spChg>
        <pc:spChg chg="add mod">
          <ac:chgData name="Alton Russell, Prof." userId="06708d83-fc2b-4190-b0c8-dc9a4695075b" providerId="ADAL" clId="{642D8EB8-F0D6-3842-8490-0CD7867CF0A1}" dt="2023-01-07T16:24:53.406" v="533" actId="20577"/>
          <ac:spMkLst>
            <pc:docMk/>
            <pc:sldMk cId="2309766482" sldId="260"/>
            <ac:spMk id="76" creationId="{53F54E77-DA89-89EC-1E41-6D1E2B99E8E2}"/>
          </ac:spMkLst>
        </pc:spChg>
        <pc:spChg chg="add mod">
          <ac:chgData name="Alton Russell, Prof." userId="06708d83-fc2b-4190-b0c8-dc9a4695075b" providerId="ADAL" clId="{642D8EB8-F0D6-3842-8490-0CD7867CF0A1}" dt="2023-01-07T16:25:02.011" v="536" actId="20577"/>
          <ac:spMkLst>
            <pc:docMk/>
            <pc:sldMk cId="2309766482" sldId="260"/>
            <ac:spMk id="77" creationId="{113B6052-4DAD-7779-A763-2A1A10A5B305}"/>
          </ac:spMkLst>
        </pc:spChg>
        <pc:spChg chg="add mod">
          <ac:chgData name="Alton Russell, Prof." userId="06708d83-fc2b-4190-b0c8-dc9a4695075b" providerId="ADAL" clId="{642D8EB8-F0D6-3842-8490-0CD7867CF0A1}" dt="2023-01-07T16:25:10.318" v="539" actId="1076"/>
          <ac:spMkLst>
            <pc:docMk/>
            <pc:sldMk cId="2309766482" sldId="260"/>
            <ac:spMk id="78" creationId="{D8C3E010-124E-7967-102F-5AE61DB51C22}"/>
          </ac:spMkLst>
        </pc:spChg>
        <pc:spChg chg="add mod">
          <ac:chgData name="Alton Russell, Prof." userId="06708d83-fc2b-4190-b0c8-dc9a4695075b" providerId="ADAL" clId="{642D8EB8-F0D6-3842-8490-0CD7867CF0A1}" dt="2023-01-07T16:25:21.890" v="543" actId="20577"/>
          <ac:spMkLst>
            <pc:docMk/>
            <pc:sldMk cId="2309766482" sldId="260"/>
            <ac:spMk id="79" creationId="{AC9536D3-DE68-6BCC-0B08-CE9125901CBB}"/>
          </ac:spMkLst>
        </pc:spChg>
        <pc:cxnChg chg="add mod">
          <ac:chgData name="Alton Russell, Prof." userId="06708d83-fc2b-4190-b0c8-dc9a4695075b" providerId="ADAL" clId="{642D8EB8-F0D6-3842-8490-0CD7867CF0A1}" dt="2023-01-07T15:39:30.644" v="401" actId="1076"/>
          <ac:cxnSpMkLst>
            <pc:docMk/>
            <pc:sldMk cId="2309766482" sldId="260"/>
            <ac:cxnSpMk id="5" creationId="{63B29709-3BE6-7116-C96E-88917BE17E5C}"/>
          </ac:cxnSpMkLst>
        </pc:cxnChg>
        <pc:cxnChg chg="add mod">
          <ac:chgData name="Alton Russell, Prof." userId="06708d83-fc2b-4190-b0c8-dc9a4695075b" providerId="ADAL" clId="{642D8EB8-F0D6-3842-8490-0CD7867CF0A1}" dt="2023-01-07T15:39:30.644" v="401" actId="1076"/>
          <ac:cxnSpMkLst>
            <pc:docMk/>
            <pc:sldMk cId="2309766482" sldId="260"/>
            <ac:cxnSpMk id="7" creationId="{993343DA-9D93-26CE-C64D-8EB21CC5B02E}"/>
          </ac:cxnSpMkLst>
        </pc:cxnChg>
        <pc:cxnChg chg="add mod">
          <ac:chgData name="Alton Russell, Prof." userId="06708d83-fc2b-4190-b0c8-dc9a4695075b" providerId="ADAL" clId="{642D8EB8-F0D6-3842-8490-0CD7867CF0A1}" dt="2023-01-07T15:39:30.644" v="401" actId="1076"/>
          <ac:cxnSpMkLst>
            <pc:docMk/>
            <pc:sldMk cId="2309766482" sldId="260"/>
            <ac:cxnSpMk id="10" creationId="{DBB73E9E-F60B-46B1-2E44-3A776C09F9FA}"/>
          </ac:cxnSpMkLst>
        </pc:cxnChg>
        <pc:cxnChg chg="add mod">
          <ac:chgData name="Alton Russell, Prof." userId="06708d83-fc2b-4190-b0c8-dc9a4695075b" providerId="ADAL" clId="{642D8EB8-F0D6-3842-8490-0CD7867CF0A1}" dt="2023-01-07T15:39:30.644" v="401" actId="1076"/>
          <ac:cxnSpMkLst>
            <pc:docMk/>
            <pc:sldMk cId="2309766482" sldId="260"/>
            <ac:cxnSpMk id="15" creationId="{550B41AE-3610-6DDF-D2E5-F0E8764D3332}"/>
          </ac:cxnSpMkLst>
        </pc:cxnChg>
        <pc:cxnChg chg="add mod">
          <ac:chgData name="Alton Russell, Prof." userId="06708d83-fc2b-4190-b0c8-dc9a4695075b" providerId="ADAL" clId="{642D8EB8-F0D6-3842-8490-0CD7867CF0A1}" dt="2023-01-07T15:39:30.644" v="401" actId="1076"/>
          <ac:cxnSpMkLst>
            <pc:docMk/>
            <pc:sldMk cId="2309766482" sldId="260"/>
            <ac:cxnSpMk id="17" creationId="{393F6A59-1A0F-BC3A-7523-7C08582C158C}"/>
          </ac:cxnSpMkLst>
        </pc:cxnChg>
        <pc:cxnChg chg="add mod">
          <ac:chgData name="Alton Russell, Prof." userId="06708d83-fc2b-4190-b0c8-dc9a4695075b" providerId="ADAL" clId="{642D8EB8-F0D6-3842-8490-0CD7867CF0A1}" dt="2023-01-07T16:23:46.251" v="515" actId="14100"/>
          <ac:cxnSpMkLst>
            <pc:docMk/>
            <pc:sldMk cId="2309766482" sldId="260"/>
            <ac:cxnSpMk id="25" creationId="{3C22B92C-9BB9-39FF-A55B-C5C3501FA2B8}"/>
          </ac:cxnSpMkLst>
        </pc:cxnChg>
        <pc:cxnChg chg="add mod">
          <ac:chgData name="Alton Russell, Prof." userId="06708d83-fc2b-4190-b0c8-dc9a4695075b" providerId="ADAL" clId="{642D8EB8-F0D6-3842-8490-0CD7867CF0A1}" dt="2023-01-07T15:39:30.644" v="401" actId="1076"/>
          <ac:cxnSpMkLst>
            <pc:docMk/>
            <pc:sldMk cId="2309766482" sldId="260"/>
            <ac:cxnSpMk id="41" creationId="{D15DAFD3-C9F7-6494-601C-7659ABBF1039}"/>
          </ac:cxnSpMkLst>
        </pc:cxnChg>
        <pc:cxnChg chg="add mod">
          <ac:chgData name="Alton Russell, Prof." userId="06708d83-fc2b-4190-b0c8-dc9a4695075b" providerId="ADAL" clId="{642D8EB8-F0D6-3842-8490-0CD7867CF0A1}" dt="2023-01-07T15:39:30.644" v="401" actId="1076"/>
          <ac:cxnSpMkLst>
            <pc:docMk/>
            <pc:sldMk cId="2309766482" sldId="260"/>
            <ac:cxnSpMk id="42" creationId="{E6B42C46-69ED-6C9C-C3C0-677DA8763518}"/>
          </ac:cxnSpMkLst>
        </pc:cxnChg>
        <pc:cxnChg chg="add mod">
          <ac:chgData name="Alton Russell, Prof." userId="06708d83-fc2b-4190-b0c8-dc9a4695075b" providerId="ADAL" clId="{642D8EB8-F0D6-3842-8490-0CD7867CF0A1}" dt="2023-01-07T16:23:53.020" v="516" actId="14100"/>
          <ac:cxnSpMkLst>
            <pc:docMk/>
            <pc:sldMk cId="2309766482" sldId="260"/>
            <ac:cxnSpMk id="44" creationId="{A7CEC066-70E1-8242-D15D-9D994FC218CE}"/>
          </ac:cxnSpMkLst>
        </pc:cxnChg>
        <pc:cxnChg chg="add mod">
          <ac:chgData name="Alton Russell, Prof." userId="06708d83-fc2b-4190-b0c8-dc9a4695075b" providerId="ADAL" clId="{642D8EB8-F0D6-3842-8490-0CD7867CF0A1}" dt="2023-01-07T16:24:41.387" v="529" actId="14100"/>
          <ac:cxnSpMkLst>
            <pc:docMk/>
            <pc:sldMk cId="2309766482" sldId="260"/>
            <ac:cxnSpMk id="47" creationId="{68AFC96B-9D5C-3513-ED81-CC26CE64F7E0}"/>
          </ac:cxnSpMkLst>
        </pc:cxnChg>
        <pc:cxnChg chg="add mod">
          <ac:chgData name="Alton Russell, Prof." userId="06708d83-fc2b-4190-b0c8-dc9a4695075b" providerId="ADAL" clId="{642D8EB8-F0D6-3842-8490-0CD7867CF0A1}" dt="2023-01-07T16:23:32.652" v="509" actId="14100"/>
          <ac:cxnSpMkLst>
            <pc:docMk/>
            <pc:sldMk cId="2309766482" sldId="260"/>
            <ac:cxnSpMk id="48" creationId="{74ED4BB5-16B2-1A09-2FB2-23DC2EE21EAE}"/>
          </ac:cxnSpMkLst>
        </pc:cxnChg>
        <pc:cxnChg chg="add del mod">
          <ac:chgData name="Alton Russell, Prof." userId="06708d83-fc2b-4190-b0c8-dc9a4695075b" providerId="ADAL" clId="{642D8EB8-F0D6-3842-8490-0CD7867CF0A1}" dt="2023-01-07T15:34:10.109" v="280"/>
          <ac:cxnSpMkLst>
            <pc:docMk/>
            <pc:sldMk cId="2309766482" sldId="260"/>
            <ac:cxnSpMk id="49" creationId="{9F1CAF84-FE8F-2103-987B-B8CDED3A0AED}"/>
          </ac:cxnSpMkLst>
        </pc:cxnChg>
        <pc:cxnChg chg="add mod">
          <ac:chgData name="Alton Russell, Prof." userId="06708d83-fc2b-4190-b0c8-dc9a4695075b" providerId="ADAL" clId="{642D8EB8-F0D6-3842-8490-0CD7867CF0A1}" dt="2023-01-07T15:39:30.644" v="401" actId="1076"/>
          <ac:cxnSpMkLst>
            <pc:docMk/>
            <pc:sldMk cId="2309766482" sldId="260"/>
            <ac:cxnSpMk id="50" creationId="{64A4F003-36DA-3A94-D72A-7D8298319399}"/>
          </ac:cxnSpMkLst>
        </pc:cxnChg>
        <pc:cxnChg chg="add mod">
          <ac:chgData name="Alton Russell, Prof." userId="06708d83-fc2b-4190-b0c8-dc9a4695075b" providerId="ADAL" clId="{642D8EB8-F0D6-3842-8490-0CD7867CF0A1}" dt="2023-01-07T16:24:14.416" v="522" actId="1038"/>
          <ac:cxnSpMkLst>
            <pc:docMk/>
            <pc:sldMk cId="2309766482" sldId="260"/>
            <ac:cxnSpMk id="54" creationId="{C8B5FF0C-A1F6-9BF9-2ECC-C178A33F12D1}"/>
          </ac:cxnSpMkLst>
        </pc:cxnChg>
      </pc:sldChg>
      <pc:sldChg chg="addSp modSp add mod">
        <pc:chgData name="Alton Russell, Prof." userId="06708d83-fc2b-4190-b0c8-dc9a4695075b" providerId="ADAL" clId="{642D8EB8-F0D6-3842-8490-0CD7867CF0A1}" dt="2023-01-07T15:42:47.770" v="445" actId="1036"/>
        <pc:sldMkLst>
          <pc:docMk/>
          <pc:sldMk cId="4033933112" sldId="261"/>
        </pc:sldMkLst>
        <pc:spChg chg="add mod">
          <ac:chgData name="Alton Russell, Prof." userId="06708d83-fc2b-4190-b0c8-dc9a4695075b" providerId="ADAL" clId="{642D8EB8-F0D6-3842-8490-0CD7867CF0A1}" dt="2023-01-07T15:42:47.770" v="445" actId="1036"/>
          <ac:spMkLst>
            <pc:docMk/>
            <pc:sldMk cId="4033933112" sldId="261"/>
            <ac:spMk id="2" creationId="{0C84026C-5E0F-F7BC-3ABF-D4F0376A48D5}"/>
          </ac:spMkLst>
        </pc:spChg>
      </pc:sldChg>
      <pc:sldChg chg="addSp modSp add mod">
        <pc:chgData name="Alton Russell, Prof." userId="06708d83-fc2b-4190-b0c8-dc9a4695075b" providerId="ADAL" clId="{642D8EB8-F0D6-3842-8490-0CD7867CF0A1}" dt="2023-01-07T15:42:36.755" v="442" actId="1076"/>
        <pc:sldMkLst>
          <pc:docMk/>
          <pc:sldMk cId="3271641632" sldId="262"/>
        </pc:sldMkLst>
        <pc:spChg chg="mod">
          <ac:chgData name="Alton Russell, Prof." userId="06708d83-fc2b-4190-b0c8-dc9a4695075b" providerId="ADAL" clId="{642D8EB8-F0D6-3842-8490-0CD7867CF0A1}" dt="2023-01-07T15:42:36.755" v="442" actId="1076"/>
          <ac:spMkLst>
            <pc:docMk/>
            <pc:sldMk cId="3271641632" sldId="262"/>
            <ac:spMk id="2" creationId="{0C84026C-5E0F-F7BC-3ABF-D4F0376A48D5}"/>
          </ac:spMkLst>
        </pc:spChg>
        <pc:spChg chg="add mod">
          <ac:chgData name="Alton Russell, Prof." userId="06708d83-fc2b-4190-b0c8-dc9a4695075b" providerId="ADAL" clId="{642D8EB8-F0D6-3842-8490-0CD7867CF0A1}" dt="2023-01-07T15:42:33.688" v="441" actId="1076"/>
          <ac:spMkLst>
            <pc:docMk/>
            <pc:sldMk cId="3271641632" sldId="262"/>
            <ac:spMk id="3" creationId="{8DEBAEC7-94AC-7515-CCB1-5DA26F3DFA1E}"/>
          </ac:spMkLst>
        </pc:spChg>
      </pc:sldChg>
      <pc:sldChg chg="add">
        <pc:chgData name="Alton Russell, Prof." userId="06708d83-fc2b-4190-b0c8-dc9a4695075b" providerId="ADAL" clId="{642D8EB8-F0D6-3842-8490-0CD7867CF0A1}" dt="2023-01-07T16:18:22.224" v="446"/>
        <pc:sldMkLst>
          <pc:docMk/>
          <pc:sldMk cId="1566772226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7F23C-4DDC-FB3A-F24E-CBFA86B2F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E07D6D-FAEC-02F2-CD21-EAF42B6C3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3409-6CAD-C3A3-C167-2CDBA39A4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D99B-8D91-A844-BA3A-B2A40D21540E}" type="datetimeFigureOut">
              <a:rPr lang="en-US" smtClean="0"/>
              <a:t>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46D4D-705F-C947-6E34-59397B6CC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86E7D-25D9-DCCB-5975-4139A3AA8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CA4B2-2101-9442-84B8-44EFCD6B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41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8BFD5-6B2F-FE43-6BD2-D327DEA63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EB3104-8F6B-FE13-B979-60068CA58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FD78A-9768-9699-32F1-501BD029B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D99B-8D91-A844-BA3A-B2A40D21540E}" type="datetimeFigureOut">
              <a:rPr lang="en-US" smtClean="0"/>
              <a:t>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94995-B9A4-95CC-D63B-CF8B39216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0A2C5-9F7D-42C6-4D7D-6FB2BC54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CA4B2-2101-9442-84B8-44EFCD6B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16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0F7F61-CC32-A603-DC86-C5E18A177E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FA91A7-AB1E-8BCB-2E6E-C93358048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FD908-9BF9-994D-36CF-A5A682202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D99B-8D91-A844-BA3A-B2A40D21540E}" type="datetimeFigureOut">
              <a:rPr lang="en-US" smtClean="0"/>
              <a:t>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81EAE-C267-715B-335B-FE93AFC44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7F3E2-A6D3-A72A-C95F-D105943A5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CA4B2-2101-9442-84B8-44EFCD6B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79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A3163-90D4-267C-477A-2F970F5A8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C4B5B-DE7A-6739-9A8C-E29A7CEAB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B7F7C-CDFC-CB21-AE2C-D965089D2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D99B-8D91-A844-BA3A-B2A40D21540E}" type="datetimeFigureOut">
              <a:rPr lang="en-US" smtClean="0"/>
              <a:t>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DE1B7-97C7-C1F2-6A23-1D48C793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7ED58-70D3-2319-9F0C-079B1FD0D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CA4B2-2101-9442-84B8-44EFCD6B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08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8DFD3-D63E-46A5-454F-659B066C2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51DB1-1EF6-E05E-F344-9BEE0F381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46BB8-03E8-16AB-C067-5B8F372B4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D99B-8D91-A844-BA3A-B2A40D21540E}" type="datetimeFigureOut">
              <a:rPr lang="en-US" smtClean="0"/>
              <a:t>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DD92C-E804-C61C-6AC0-09C5E8083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FD2ED-91FE-3251-DD02-47BEF80D0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CA4B2-2101-9442-84B8-44EFCD6B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88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BFAE2-589E-B930-4512-712CF76C0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8C4EA-3776-8CDF-59E0-F62C947F6D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4EA02-CFA8-0E73-2CFF-C96513A50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D4968C-B634-F21E-8B41-686E7D213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D99B-8D91-A844-BA3A-B2A40D21540E}" type="datetimeFigureOut">
              <a:rPr lang="en-US" smtClean="0"/>
              <a:t>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D51783-E8A5-0892-6E55-DA848D412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30F697-D4C3-0E7C-19AD-A5D39D922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CA4B2-2101-9442-84B8-44EFCD6B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2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2AA8A-D78B-BA73-2576-C696A5C0F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FAA2B-9D46-DFF5-67CB-48A720D59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F02638-7005-0356-B832-B6BDC0048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67DD3D-6DF6-5E16-07A0-550B7CB78E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92CD07-18CE-3256-5769-B19F4F05CE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66E100-54B5-5C44-78AA-8CF1CF177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D99B-8D91-A844-BA3A-B2A40D21540E}" type="datetimeFigureOut">
              <a:rPr lang="en-US" smtClean="0"/>
              <a:t>1/7/23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5E418C-61DC-EC17-87F7-026EEA571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26B8FB-BB55-D5E0-8816-A585CA91A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CA4B2-2101-9442-84B8-44EFCD6B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19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D392D-A849-2A66-8392-89E9905A4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764FF0-AF66-2FDC-E187-1B5F0521F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D99B-8D91-A844-BA3A-B2A40D21540E}" type="datetimeFigureOut">
              <a:rPr lang="en-US" smtClean="0"/>
              <a:t>1/7/23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1FDDB-7AAB-9A46-25C9-829E99EBD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D2E3C3-0497-E10B-5A05-B0F892C0D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CA4B2-2101-9442-84B8-44EFCD6B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6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B0479D-0501-4F20-FD57-51B783114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D99B-8D91-A844-BA3A-B2A40D21540E}" type="datetimeFigureOut">
              <a:rPr lang="en-US" smtClean="0"/>
              <a:t>1/7/23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0B0F17-5408-0A13-7193-120940E97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E563CF-A639-F1BC-BC07-0FA583788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CA4B2-2101-9442-84B8-44EFCD6B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598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CA67F-0E08-2D99-8DC6-EC5EFB095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32B6B-E618-4CFC-9288-9F82AE4EE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71E8D-5824-060D-5820-35DF3C95C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B44DE-7719-581D-1041-A04BA6370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D99B-8D91-A844-BA3A-B2A40D21540E}" type="datetimeFigureOut">
              <a:rPr lang="en-US" smtClean="0"/>
              <a:t>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988C0-C706-3BB6-4D21-EAA6F1E07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C625CB-F7F8-F1D5-4B50-6C2B39A0E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CA4B2-2101-9442-84B8-44EFCD6B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6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AB61D-EE97-B542-C2DC-F25292998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1C99B7-8196-95BE-377B-66F3AE694D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AAAEA6-258D-65A3-B787-60BF8CBDE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6339F-6913-92FB-F5A9-D9ED85539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D99B-8D91-A844-BA3A-B2A40D21540E}" type="datetimeFigureOut">
              <a:rPr lang="en-US" smtClean="0"/>
              <a:t>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D06391-47C6-6F0E-49A2-71C39946B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A35FB-1C8B-F3F7-4E1A-AB7269BA4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CA4B2-2101-9442-84B8-44EFCD6B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73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37FFD5-796C-2C4F-C052-2AA7E36F7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4A08D-1F80-7BB3-9DD6-9E82DF82D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9F4AB-DA51-AE91-ADE6-EC3EF5E7E8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DD99B-8D91-A844-BA3A-B2A40D21540E}" type="datetimeFigureOut">
              <a:rPr lang="en-US" smtClean="0"/>
              <a:t>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B6F09-D31D-3BCF-0EF4-696925726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8AEBC-3003-B37C-8B5C-7CB5F844D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CA4B2-2101-9442-84B8-44EFCD6B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14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15512-C6E7-B812-F22F-E1F37565FD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32730B-B9A7-4460-F250-F8111A6D0E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C8386-1FF5-8C06-78E4-63A948E53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6E5A58-C2A5-9881-2DC5-C607D4E60B38}"/>
              </a:ext>
            </a:extLst>
          </p:cNvPr>
          <p:cNvSpPr/>
          <p:nvPr/>
        </p:nvSpPr>
        <p:spPr>
          <a:xfrm>
            <a:off x="637485" y="2945024"/>
            <a:ext cx="5208104" cy="17608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B701809-E33C-5213-3FF4-AFABCFE684B0}"/>
              </a:ext>
            </a:extLst>
          </p:cNvPr>
          <p:cNvSpPr/>
          <p:nvPr/>
        </p:nvSpPr>
        <p:spPr>
          <a:xfrm>
            <a:off x="1036704" y="3314356"/>
            <a:ext cx="2113723" cy="12622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3/8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ADE57BA-6C99-4154-2A61-06EA20B646D4}"/>
              </a:ext>
            </a:extLst>
          </p:cNvPr>
          <p:cNvSpPr/>
          <p:nvPr/>
        </p:nvSpPr>
        <p:spPr>
          <a:xfrm>
            <a:off x="2476226" y="3329038"/>
            <a:ext cx="2640497" cy="12622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1/8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A6D6FA-3F91-1540-F07E-64EFFFB83DDA}"/>
              </a:ext>
            </a:extLst>
          </p:cNvPr>
          <p:cNvSpPr txBox="1"/>
          <p:nvPr/>
        </p:nvSpPr>
        <p:spPr>
          <a:xfrm>
            <a:off x="2525916" y="3760825"/>
            <a:ext cx="65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1/8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3332FF-431B-CEB9-2532-6EB5B84D821D}"/>
              </a:ext>
            </a:extLst>
          </p:cNvPr>
          <p:cNvSpPr txBox="1"/>
          <p:nvPr/>
        </p:nvSpPr>
        <p:spPr>
          <a:xfrm>
            <a:off x="5071995" y="4257272"/>
            <a:ext cx="65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3/8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130322-C9C4-B195-D4F0-7CCD82E975F3}"/>
              </a:ext>
            </a:extLst>
          </p:cNvPr>
          <p:cNvSpPr txBox="1"/>
          <p:nvPr/>
        </p:nvSpPr>
        <p:spPr>
          <a:xfrm>
            <a:off x="1859995" y="2945024"/>
            <a:ext cx="53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032719-4E8A-0910-A0A3-A08E85274330}"/>
              </a:ext>
            </a:extLst>
          </p:cNvPr>
          <p:cNvSpPr txBox="1"/>
          <p:nvPr/>
        </p:nvSpPr>
        <p:spPr>
          <a:xfrm>
            <a:off x="3783220" y="2969193"/>
            <a:ext cx="53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E2F6F3-FCC1-59A4-D47A-BB6DE9D3AB8E}"/>
              </a:ext>
            </a:extLst>
          </p:cNvPr>
          <p:cNvSpPr/>
          <p:nvPr/>
        </p:nvSpPr>
        <p:spPr>
          <a:xfrm>
            <a:off x="6346413" y="4502425"/>
            <a:ext cx="5208104" cy="13255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6A6CDA-CBDD-0E9D-614D-0E55781FFCB7}"/>
              </a:ext>
            </a:extLst>
          </p:cNvPr>
          <p:cNvSpPr/>
          <p:nvPr/>
        </p:nvSpPr>
        <p:spPr>
          <a:xfrm>
            <a:off x="6738317" y="4702682"/>
            <a:ext cx="1116220" cy="94291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1/8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BCE278C-8373-B5C2-507C-DC98CE640711}"/>
              </a:ext>
            </a:extLst>
          </p:cNvPr>
          <p:cNvSpPr/>
          <p:nvPr/>
        </p:nvSpPr>
        <p:spPr>
          <a:xfrm>
            <a:off x="9362661" y="4613402"/>
            <a:ext cx="1462990" cy="112147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3/8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457EB2-3CA0-3DCD-A600-758F0F9CD8EA}"/>
              </a:ext>
            </a:extLst>
          </p:cNvPr>
          <p:cNvSpPr txBox="1"/>
          <p:nvPr/>
        </p:nvSpPr>
        <p:spPr>
          <a:xfrm>
            <a:off x="10825651" y="5412101"/>
            <a:ext cx="65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4/8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26C7B4-721F-99D7-60FA-AC0BB2EC48DC}"/>
              </a:ext>
            </a:extLst>
          </p:cNvPr>
          <p:cNvSpPr txBox="1"/>
          <p:nvPr/>
        </p:nvSpPr>
        <p:spPr>
          <a:xfrm>
            <a:off x="7205321" y="4706282"/>
            <a:ext cx="53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53B93A-0239-B85D-BD0A-FAD2D9A416AC}"/>
              </a:ext>
            </a:extLst>
          </p:cNvPr>
          <p:cNvSpPr txBox="1"/>
          <p:nvPr/>
        </p:nvSpPr>
        <p:spPr>
          <a:xfrm>
            <a:off x="9952107" y="4706282"/>
            <a:ext cx="53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178302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4B1AE-2906-DC2F-DDED-4EA097CD8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D00B2A-9464-DD50-BDD0-5A7A82FF8422}"/>
              </a:ext>
            </a:extLst>
          </p:cNvPr>
          <p:cNvSpPr/>
          <p:nvPr/>
        </p:nvSpPr>
        <p:spPr>
          <a:xfrm>
            <a:off x="2988850" y="3045100"/>
            <a:ext cx="5208104" cy="13255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CA8FA4-FF90-D184-CBB0-34C95152304A}"/>
              </a:ext>
            </a:extLst>
          </p:cNvPr>
          <p:cNvSpPr/>
          <p:nvPr/>
        </p:nvSpPr>
        <p:spPr>
          <a:xfrm>
            <a:off x="3380754" y="3245357"/>
            <a:ext cx="1116220" cy="94291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1/8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0FBEFE-F04F-CD0E-391E-7E8576703BDF}"/>
              </a:ext>
            </a:extLst>
          </p:cNvPr>
          <p:cNvSpPr txBox="1"/>
          <p:nvPr/>
        </p:nvSpPr>
        <p:spPr>
          <a:xfrm>
            <a:off x="7693572" y="3954776"/>
            <a:ext cx="43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Ω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329F56-A30F-7B6B-A10F-40E6BDB9BB3E}"/>
              </a:ext>
            </a:extLst>
          </p:cNvPr>
          <p:cNvSpPr txBox="1"/>
          <p:nvPr/>
        </p:nvSpPr>
        <p:spPr>
          <a:xfrm>
            <a:off x="3847758" y="3248957"/>
            <a:ext cx="53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24BC29-55D1-E917-7218-2DA6917B64FA}"/>
              </a:ext>
            </a:extLst>
          </p:cNvPr>
          <p:cNvSpPr txBox="1"/>
          <p:nvPr/>
        </p:nvSpPr>
        <p:spPr>
          <a:xfrm>
            <a:off x="6621518" y="3308445"/>
            <a:ext cx="688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A’</a:t>
            </a:r>
          </a:p>
          <a:p>
            <a:r>
              <a:rPr lang="en-US" dirty="0"/>
              <a:t>7/8</a:t>
            </a:r>
          </a:p>
        </p:txBody>
      </p:sp>
    </p:spTree>
    <p:extLst>
      <p:ext uri="{BB962C8B-B14F-4D97-AF65-F5344CB8AC3E}">
        <p14:creationId xmlns:p14="http://schemas.microsoft.com/office/powerpoint/2010/main" val="1546029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0D3-E072-0A94-C58F-77C649260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26CF6-B806-5061-D85F-0E61F301F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785" y="2354317"/>
            <a:ext cx="2511973" cy="350037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Decision node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dirty="0"/>
              <a:t>Chance node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dirty="0"/>
              <a:t>Terminal  node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Branches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C9ED8D-BCFC-82FD-9259-DF33364F193B}"/>
              </a:ext>
            </a:extLst>
          </p:cNvPr>
          <p:cNvSpPr/>
          <p:nvPr/>
        </p:nvSpPr>
        <p:spPr>
          <a:xfrm>
            <a:off x="1439918" y="2216902"/>
            <a:ext cx="720000" cy="720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CB839E4-8208-F2AE-1034-5085E581829D}"/>
              </a:ext>
            </a:extLst>
          </p:cNvPr>
          <p:cNvSpPr/>
          <p:nvPr/>
        </p:nvSpPr>
        <p:spPr>
          <a:xfrm>
            <a:off x="1439918" y="3189499"/>
            <a:ext cx="720000" cy="720000"/>
          </a:xfrm>
          <a:prstGeom prst="ellipse">
            <a:avLst/>
          </a:prstGeom>
          <a:solidFill>
            <a:srgbClr val="007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DB7B5F31-8803-0E90-392F-176A22B93361}"/>
              </a:ext>
            </a:extLst>
          </p:cNvPr>
          <p:cNvSpPr/>
          <p:nvPr/>
        </p:nvSpPr>
        <p:spPr>
          <a:xfrm rot="16200000">
            <a:off x="1439918" y="4162097"/>
            <a:ext cx="720000" cy="720000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A706F4-09E8-9268-45E9-F0A0DE1E551B}"/>
              </a:ext>
            </a:extLst>
          </p:cNvPr>
          <p:cNvCxnSpPr/>
          <p:nvPr/>
        </p:nvCxnSpPr>
        <p:spPr>
          <a:xfrm flipH="1">
            <a:off x="1439917" y="5134694"/>
            <a:ext cx="720000" cy="720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310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B29709-3BE6-7116-C96E-88917BE17E5C}"/>
              </a:ext>
            </a:extLst>
          </p:cNvPr>
          <p:cNvCxnSpPr>
            <a:cxnSpLocks/>
          </p:cNvCxnSpPr>
          <p:nvPr/>
        </p:nvCxnSpPr>
        <p:spPr>
          <a:xfrm flipH="1">
            <a:off x="5597761" y="1591189"/>
            <a:ext cx="216000" cy="720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3343DA-9D93-26CE-C64D-8EB21CC5B02E}"/>
              </a:ext>
            </a:extLst>
          </p:cNvPr>
          <p:cNvCxnSpPr>
            <a:cxnSpLocks/>
          </p:cNvCxnSpPr>
          <p:nvPr/>
        </p:nvCxnSpPr>
        <p:spPr>
          <a:xfrm>
            <a:off x="5597761" y="2290225"/>
            <a:ext cx="216000" cy="720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B73E9E-F60B-46B1-2E44-3A776C09F9FA}"/>
              </a:ext>
            </a:extLst>
          </p:cNvPr>
          <p:cNvCxnSpPr>
            <a:cxnSpLocks/>
            <a:endCxn id="4" idx="6"/>
          </p:cNvCxnSpPr>
          <p:nvPr/>
        </p:nvCxnSpPr>
        <p:spPr>
          <a:xfrm flipH="1">
            <a:off x="5813761" y="2293706"/>
            <a:ext cx="144852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0B41AE-3610-6DDF-D2E5-F0E8764D3332}"/>
              </a:ext>
            </a:extLst>
          </p:cNvPr>
          <p:cNvCxnSpPr>
            <a:cxnSpLocks/>
          </p:cNvCxnSpPr>
          <p:nvPr/>
        </p:nvCxnSpPr>
        <p:spPr>
          <a:xfrm flipH="1" flipV="1">
            <a:off x="5813761" y="1613973"/>
            <a:ext cx="1328589" cy="751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3F6A59-1A0F-BC3A-7523-7C08582C158C}"/>
              </a:ext>
            </a:extLst>
          </p:cNvPr>
          <p:cNvCxnSpPr>
            <a:cxnSpLocks/>
          </p:cNvCxnSpPr>
          <p:nvPr/>
        </p:nvCxnSpPr>
        <p:spPr>
          <a:xfrm flipH="1">
            <a:off x="5787639" y="2979929"/>
            <a:ext cx="1354711" cy="41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6041ABA-C2CD-538E-EEF0-6C98DDC99B5B}"/>
              </a:ext>
            </a:extLst>
          </p:cNvPr>
          <p:cNvSpPr txBox="1"/>
          <p:nvPr/>
        </p:nvSpPr>
        <p:spPr>
          <a:xfrm>
            <a:off x="5740730" y="1304413"/>
            <a:ext cx="1448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P(E|AC) = 0.2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020D0D-A0D7-B0B1-CBDF-C7D17919B19D}"/>
              </a:ext>
            </a:extLst>
          </p:cNvPr>
          <p:cNvSpPr txBox="1"/>
          <p:nvPr/>
        </p:nvSpPr>
        <p:spPr>
          <a:xfrm>
            <a:off x="6015345" y="1984483"/>
            <a:ext cx="1184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P(F|AC) = 0.7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7D80D2-68F2-9E07-88E8-C97C4B56DCC6}"/>
              </a:ext>
            </a:extLst>
          </p:cNvPr>
          <p:cNvSpPr txBox="1"/>
          <p:nvPr/>
        </p:nvSpPr>
        <p:spPr>
          <a:xfrm>
            <a:off x="5787639" y="2664648"/>
            <a:ext cx="1184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P(G|AC) = 0.1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C22B92C-9BB9-39FF-A55B-C5C3501FA2B8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4459050" y="2293706"/>
            <a:ext cx="92271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riangle 30">
            <a:extLst>
              <a:ext uri="{FF2B5EF4-FFF2-40B4-BE49-F238E27FC236}">
                <a16:creationId xmlns:a16="http://schemas.microsoft.com/office/drawing/2014/main" id="{D7FDF5FC-28B8-7D75-7DD9-E46D9EFFDCA7}"/>
              </a:ext>
            </a:extLst>
          </p:cNvPr>
          <p:cNvSpPr/>
          <p:nvPr/>
        </p:nvSpPr>
        <p:spPr>
          <a:xfrm rot="16200000">
            <a:off x="7046288" y="1405485"/>
            <a:ext cx="432000" cy="432000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AEFF8DC-6AA8-E2AF-559A-CF6DFEB8D823}"/>
              </a:ext>
            </a:extLst>
          </p:cNvPr>
          <p:cNvSpPr/>
          <p:nvPr/>
        </p:nvSpPr>
        <p:spPr>
          <a:xfrm>
            <a:off x="5381761" y="2077706"/>
            <a:ext cx="432000" cy="432000"/>
          </a:xfrm>
          <a:prstGeom prst="ellipse">
            <a:avLst/>
          </a:prstGeom>
          <a:solidFill>
            <a:srgbClr val="007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riangle 37">
            <a:extLst>
              <a:ext uri="{FF2B5EF4-FFF2-40B4-BE49-F238E27FC236}">
                <a16:creationId xmlns:a16="http://schemas.microsoft.com/office/drawing/2014/main" id="{7A6E0CB4-D251-9E4F-B244-0BFD5A1ED493}"/>
              </a:ext>
            </a:extLst>
          </p:cNvPr>
          <p:cNvSpPr/>
          <p:nvPr/>
        </p:nvSpPr>
        <p:spPr>
          <a:xfrm rot="16200000">
            <a:off x="7046288" y="2074225"/>
            <a:ext cx="432000" cy="432000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riangle 38">
            <a:extLst>
              <a:ext uri="{FF2B5EF4-FFF2-40B4-BE49-F238E27FC236}">
                <a16:creationId xmlns:a16="http://schemas.microsoft.com/office/drawing/2014/main" id="{449B3CB1-DD73-F26C-5A8F-5528EA1CBC5D}"/>
              </a:ext>
            </a:extLst>
          </p:cNvPr>
          <p:cNvSpPr/>
          <p:nvPr/>
        </p:nvSpPr>
        <p:spPr>
          <a:xfrm rot="16200000">
            <a:off x="7046288" y="2772001"/>
            <a:ext cx="432000" cy="432000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15DAFD3-C9F7-6494-601C-7659ABBF1039}"/>
              </a:ext>
            </a:extLst>
          </p:cNvPr>
          <p:cNvCxnSpPr>
            <a:cxnSpLocks/>
          </p:cNvCxnSpPr>
          <p:nvPr/>
        </p:nvCxnSpPr>
        <p:spPr>
          <a:xfrm flipH="1">
            <a:off x="4265502" y="2277412"/>
            <a:ext cx="216000" cy="720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42C46-69ED-6C9C-C3C0-677DA8763518}"/>
              </a:ext>
            </a:extLst>
          </p:cNvPr>
          <p:cNvCxnSpPr>
            <a:cxnSpLocks/>
          </p:cNvCxnSpPr>
          <p:nvPr/>
        </p:nvCxnSpPr>
        <p:spPr>
          <a:xfrm>
            <a:off x="4265502" y="2976448"/>
            <a:ext cx="216000" cy="720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1B6612D-8547-708B-3B4D-85FA82633D78}"/>
              </a:ext>
            </a:extLst>
          </p:cNvPr>
          <p:cNvSpPr/>
          <p:nvPr/>
        </p:nvSpPr>
        <p:spPr>
          <a:xfrm>
            <a:off x="4049502" y="2763929"/>
            <a:ext cx="432000" cy="432000"/>
          </a:xfrm>
          <a:prstGeom prst="ellipse">
            <a:avLst/>
          </a:prstGeom>
          <a:solidFill>
            <a:srgbClr val="007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7CEC066-70E1-8242-D15D-9D994FC218CE}"/>
              </a:ext>
            </a:extLst>
          </p:cNvPr>
          <p:cNvCxnSpPr>
            <a:cxnSpLocks/>
          </p:cNvCxnSpPr>
          <p:nvPr/>
        </p:nvCxnSpPr>
        <p:spPr>
          <a:xfrm flipH="1">
            <a:off x="3365243" y="2991482"/>
            <a:ext cx="68984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AFC96B-9D5C-3513-ED81-CC26CE64F7E0}"/>
              </a:ext>
            </a:extLst>
          </p:cNvPr>
          <p:cNvCxnSpPr>
            <a:cxnSpLocks/>
          </p:cNvCxnSpPr>
          <p:nvPr/>
        </p:nvCxnSpPr>
        <p:spPr>
          <a:xfrm flipH="1">
            <a:off x="3167373" y="2972425"/>
            <a:ext cx="216000" cy="73821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4ED4BB5-16B2-1A09-2FB2-23DC2EE21EAE}"/>
              </a:ext>
            </a:extLst>
          </p:cNvPr>
          <p:cNvCxnSpPr>
            <a:cxnSpLocks/>
          </p:cNvCxnSpPr>
          <p:nvPr/>
        </p:nvCxnSpPr>
        <p:spPr>
          <a:xfrm>
            <a:off x="3167373" y="3689671"/>
            <a:ext cx="216000" cy="7296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E23698C7-6B6D-FE49-BE47-23279347B6BA}"/>
              </a:ext>
            </a:extLst>
          </p:cNvPr>
          <p:cNvSpPr/>
          <p:nvPr/>
        </p:nvSpPr>
        <p:spPr>
          <a:xfrm>
            <a:off x="2719264" y="3494635"/>
            <a:ext cx="432000" cy="432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4A4F003-36DA-3A94-D72A-7D8298319399}"/>
              </a:ext>
            </a:extLst>
          </p:cNvPr>
          <p:cNvCxnSpPr>
            <a:cxnSpLocks/>
          </p:cNvCxnSpPr>
          <p:nvPr/>
        </p:nvCxnSpPr>
        <p:spPr>
          <a:xfrm flipH="1" flipV="1">
            <a:off x="4459050" y="3684425"/>
            <a:ext cx="1328589" cy="751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riangle 50">
            <a:extLst>
              <a:ext uri="{FF2B5EF4-FFF2-40B4-BE49-F238E27FC236}">
                <a16:creationId xmlns:a16="http://schemas.microsoft.com/office/drawing/2014/main" id="{2193AE10-9DFC-6CEE-54A8-9714953D1988}"/>
              </a:ext>
            </a:extLst>
          </p:cNvPr>
          <p:cNvSpPr/>
          <p:nvPr/>
        </p:nvSpPr>
        <p:spPr>
          <a:xfrm rot="16200000">
            <a:off x="5691577" y="3475937"/>
            <a:ext cx="432000" cy="432000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F215F97-709F-AE63-E99E-46717305904A}"/>
              </a:ext>
            </a:extLst>
          </p:cNvPr>
          <p:cNvSpPr txBox="1"/>
          <p:nvPr/>
        </p:nvSpPr>
        <p:spPr>
          <a:xfrm>
            <a:off x="4425959" y="3383418"/>
            <a:ext cx="1328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P(D|A) = 0.6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C938636-BD1C-96B2-1C35-E0A99E5C7E04}"/>
              </a:ext>
            </a:extLst>
          </p:cNvPr>
          <p:cNvSpPr txBox="1"/>
          <p:nvPr/>
        </p:nvSpPr>
        <p:spPr>
          <a:xfrm>
            <a:off x="3055594" y="2834669"/>
            <a:ext cx="427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8B5FF0C-A1F6-9BF9-2ECC-C178A33F12D1}"/>
              </a:ext>
            </a:extLst>
          </p:cNvPr>
          <p:cNvCxnSpPr>
            <a:cxnSpLocks/>
          </p:cNvCxnSpPr>
          <p:nvPr/>
        </p:nvCxnSpPr>
        <p:spPr>
          <a:xfrm flipH="1">
            <a:off x="3353013" y="4408823"/>
            <a:ext cx="138682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riangle 54">
            <a:extLst>
              <a:ext uri="{FF2B5EF4-FFF2-40B4-BE49-F238E27FC236}">
                <a16:creationId xmlns:a16="http://schemas.microsoft.com/office/drawing/2014/main" id="{54EF0CD9-751C-040E-2628-2A1FFCA75351}"/>
              </a:ext>
            </a:extLst>
          </p:cNvPr>
          <p:cNvSpPr/>
          <p:nvPr/>
        </p:nvSpPr>
        <p:spPr>
          <a:xfrm rot="16200000">
            <a:off x="4623892" y="4200895"/>
            <a:ext cx="432000" cy="432000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97B7727-6FAA-0CDF-B4AA-34FD674401C6}"/>
              </a:ext>
            </a:extLst>
          </p:cNvPr>
          <p:cNvSpPr txBox="1"/>
          <p:nvPr/>
        </p:nvSpPr>
        <p:spPr>
          <a:xfrm>
            <a:off x="3058118" y="4234639"/>
            <a:ext cx="427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EB6B0DA-1939-B987-F71A-D9C0A50DD327}"/>
              </a:ext>
            </a:extLst>
          </p:cNvPr>
          <p:cNvSpPr txBox="1"/>
          <p:nvPr/>
        </p:nvSpPr>
        <p:spPr>
          <a:xfrm>
            <a:off x="4309422" y="1972101"/>
            <a:ext cx="1370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P(C|A) = 0.4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296A84B-161F-6378-9125-9112DE593C45}"/>
              </a:ext>
            </a:extLst>
          </p:cNvPr>
          <p:cNvSpPr txBox="1"/>
          <p:nvPr/>
        </p:nvSpPr>
        <p:spPr>
          <a:xfrm>
            <a:off x="7478287" y="1437300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c(ACE)=$10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54F4629-3600-9375-2BB6-50F9B1BDAA11}"/>
              </a:ext>
            </a:extLst>
          </p:cNvPr>
          <p:cNvSpPr txBox="1"/>
          <p:nvPr/>
        </p:nvSpPr>
        <p:spPr>
          <a:xfrm>
            <a:off x="7477440" y="2119158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c(ACF)=$20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180F35-4ABC-BC14-36FB-D0307B8A13A4}"/>
              </a:ext>
            </a:extLst>
          </p:cNvPr>
          <p:cNvSpPr txBox="1"/>
          <p:nvPr/>
        </p:nvSpPr>
        <p:spPr>
          <a:xfrm>
            <a:off x="7431770" y="2780613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c(ACG)=$40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5360C64-87B2-88F8-6BB2-38BC7C195430}"/>
              </a:ext>
            </a:extLst>
          </p:cNvPr>
          <p:cNvSpPr txBox="1"/>
          <p:nvPr/>
        </p:nvSpPr>
        <p:spPr>
          <a:xfrm>
            <a:off x="6077906" y="3506529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c(AD)=$200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9A2CA35-378A-ADDA-E70B-CFD4475BD2B1}"/>
              </a:ext>
            </a:extLst>
          </p:cNvPr>
          <p:cNvSpPr txBox="1"/>
          <p:nvPr/>
        </p:nvSpPr>
        <p:spPr>
          <a:xfrm>
            <a:off x="5016585" y="4263563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c(B)=$100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9B7F65E-A9F1-73CC-09E7-C6D1FF303FA3}"/>
              </a:ext>
            </a:extLst>
          </p:cNvPr>
          <p:cNvSpPr txBox="1"/>
          <p:nvPr/>
        </p:nvSpPr>
        <p:spPr>
          <a:xfrm>
            <a:off x="4137245" y="2216708"/>
            <a:ext cx="427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3F54E77-DA89-89EC-1E41-6D1E2B99E8E2}"/>
              </a:ext>
            </a:extLst>
          </p:cNvPr>
          <p:cNvSpPr txBox="1"/>
          <p:nvPr/>
        </p:nvSpPr>
        <p:spPr>
          <a:xfrm>
            <a:off x="4167923" y="3525121"/>
            <a:ext cx="427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13B6052-4DAD-7779-A763-2A1A10A5B305}"/>
              </a:ext>
            </a:extLst>
          </p:cNvPr>
          <p:cNvSpPr txBox="1"/>
          <p:nvPr/>
        </p:nvSpPr>
        <p:spPr>
          <a:xfrm>
            <a:off x="5513543" y="1417449"/>
            <a:ext cx="427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8C3E010-124E-7967-102F-5AE61DB51C22}"/>
              </a:ext>
            </a:extLst>
          </p:cNvPr>
          <p:cNvSpPr txBox="1"/>
          <p:nvPr/>
        </p:nvSpPr>
        <p:spPr>
          <a:xfrm>
            <a:off x="5732742" y="1946964"/>
            <a:ext cx="427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C9536D3-DE68-6BCC-0B08-CE9125901CBB}"/>
              </a:ext>
            </a:extLst>
          </p:cNvPr>
          <p:cNvSpPr txBox="1"/>
          <p:nvPr/>
        </p:nvSpPr>
        <p:spPr>
          <a:xfrm>
            <a:off x="5528787" y="2849382"/>
            <a:ext cx="427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2309766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B29709-3BE6-7116-C96E-88917BE17E5C}"/>
              </a:ext>
            </a:extLst>
          </p:cNvPr>
          <p:cNvCxnSpPr>
            <a:cxnSpLocks/>
          </p:cNvCxnSpPr>
          <p:nvPr/>
        </p:nvCxnSpPr>
        <p:spPr>
          <a:xfrm flipH="1">
            <a:off x="5597761" y="1591189"/>
            <a:ext cx="216000" cy="720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3343DA-9D93-26CE-C64D-8EB21CC5B02E}"/>
              </a:ext>
            </a:extLst>
          </p:cNvPr>
          <p:cNvCxnSpPr>
            <a:cxnSpLocks/>
          </p:cNvCxnSpPr>
          <p:nvPr/>
        </p:nvCxnSpPr>
        <p:spPr>
          <a:xfrm>
            <a:off x="5597761" y="2290225"/>
            <a:ext cx="216000" cy="720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B73E9E-F60B-46B1-2E44-3A776C09F9FA}"/>
              </a:ext>
            </a:extLst>
          </p:cNvPr>
          <p:cNvCxnSpPr>
            <a:cxnSpLocks/>
            <a:endCxn id="4" idx="6"/>
          </p:cNvCxnSpPr>
          <p:nvPr/>
        </p:nvCxnSpPr>
        <p:spPr>
          <a:xfrm flipH="1">
            <a:off x="5813761" y="2293706"/>
            <a:ext cx="144852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0B41AE-3610-6DDF-D2E5-F0E8764D3332}"/>
              </a:ext>
            </a:extLst>
          </p:cNvPr>
          <p:cNvCxnSpPr>
            <a:cxnSpLocks/>
          </p:cNvCxnSpPr>
          <p:nvPr/>
        </p:nvCxnSpPr>
        <p:spPr>
          <a:xfrm flipH="1" flipV="1">
            <a:off x="5813761" y="1613973"/>
            <a:ext cx="1328589" cy="751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3F6A59-1A0F-BC3A-7523-7C08582C158C}"/>
              </a:ext>
            </a:extLst>
          </p:cNvPr>
          <p:cNvCxnSpPr>
            <a:cxnSpLocks/>
          </p:cNvCxnSpPr>
          <p:nvPr/>
        </p:nvCxnSpPr>
        <p:spPr>
          <a:xfrm flipH="1">
            <a:off x="5787639" y="2979929"/>
            <a:ext cx="1354711" cy="41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6041ABA-C2CD-538E-EEF0-6C98DDC99B5B}"/>
              </a:ext>
            </a:extLst>
          </p:cNvPr>
          <p:cNvSpPr txBox="1"/>
          <p:nvPr/>
        </p:nvSpPr>
        <p:spPr>
          <a:xfrm>
            <a:off x="5740730" y="1304413"/>
            <a:ext cx="1448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P(E|AC) = 0.2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020D0D-A0D7-B0B1-CBDF-C7D17919B19D}"/>
              </a:ext>
            </a:extLst>
          </p:cNvPr>
          <p:cNvSpPr txBox="1"/>
          <p:nvPr/>
        </p:nvSpPr>
        <p:spPr>
          <a:xfrm>
            <a:off x="5763903" y="1978426"/>
            <a:ext cx="1184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P(F|AC) = 0.7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7D80D2-68F2-9E07-88E8-C97C4B56DCC6}"/>
              </a:ext>
            </a:extLst>
          </p:cNvPr>
          <p:cNvSpPr txBox="1"/>
          <p:nvPr/>
        </p:nvSpPr>
        <p:spPr>
          <a:xfrm>
            <a:off x="5787639" y="2664648"/>
            <a:ext cx="1184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P(G|AC) = 0.1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C22B92C-9BB9-39FF-A55B-C5C3501FA2B8}"/>
              </a:ext>
            </a:extLst>
          </p:cNvPr>
          <p:cNvCxnSpPr>
            <a:cxnSpLocks/>
            <a:stCxn id="4" idx="2"/>
          </p:cNvCxnSpPr>
          <p:nvPr/>
        </p:nvCxnSpPr>
        <p:spPr>
          <a:xfrm flipH="1" flipV="1">
            <a:off x="4478989" y="2290224"/>
            <a:ext cx="902772" cy="348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riangle 30">
            <a:extLst>
              <a:ext uri="{FF2B5EF4-FFF2-40B4-BE49-F238E27FC236}">
                <a16:creationId xmlns:a16="http://schemas.microsoft.com/office/drawing/2014/main" id="{D7FDF5FC-28B8-7D75-7DD9-E46D9EFFDCA7}"/>
              </a:ext>
            </a:extLst>
          </p:cNvPr>
          <p:cNvSpPr/>
          <p:nvPr/>
        </p:nvSpPr>
        <p:spPr>
          <a:xfrm rot="16200000">
            <a:off x="7046288" y="1405485"/>
            <a:ext cx="432000" cy="432000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AEFF8DC-6AA8-E2AF-559A-CF6DFEB8D823}"/>
              </a:ext>
            </a:extLst>
          </p:cNvPr>
          <p:cNvSpPr/>
          <p:nvPr/>
        </p:nvSpPr>
        <p:spPr>
          <a:xfrm>
            <a:off x="5381761" y="2077706"/>
            <a:ext cx="432000" cy="432000"/>
          </a:xfrm>
          <a:prstGeom prst="ellipse">
            <a:avLst/>
          </a:prstGeom>
          <a:solidFill>
            <a:srgbClr val="007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riangle 37">
            <a:extLst>
              <a:ext uri="{FF2B5EF4-FFF2-40B4-BE49-F238E27FC236}">
                <a16:creationId xmlns:a16="http://schemas.microsoft.com/office/drawing/2014/main" id="{7A6E0CB4-D251-9E4F-B244-0BFD5A1ED493}"/>
              </a:ext>
            </a:extLst>
          </p:cNvPr>
          <p:cNvSpPr/>
          <p:nvPr/>
        </p:nvSpPr>
        <p:spPr>
          <a:xfrm rot="16200000">
            <a:off x="7046288" y="2074225"/>
            <a:ext cx="432000" cy="432000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riangle 38">
            <a:extLst>
              <a:ext uri="{FF2B5EF4-FFF2-40B4-BE49-F238E27FC236}">
                <a16:creationId xmlns:a16="http://schemas.microsoft.com/office/drawing/2014/main" id="{449B3CB1-DD73-F26C-5A8F-5528EA1CBC5D}"/>
              </a:ext>
            </a:extLst>
          </p:cNvPr>
          <p:cNvSpPr/>
          <p:nvPr/>
        </p:nvSpPr>
        <p:spPr>
          <a:xfrm rot="16200000">
            <a:off x="7046288" y="2772001"/>
            <a:ext cx="432000" cy="432000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15DAFD3-C9F7-6494-601C-7659ABBF1039}"/>
              </a:ext>
            </a:extLst>
          </p:cNvPr>
          <p:cNvCxnSpPr>
            <a:cxnSpLocks/>
          </p:cNvCxnSpPr>
          <p:nvPr/>
        </p:nvCxnSpPr>
        <p:spPr>
          <a:xfrm flipH="1">
            <a:off x="4265502" y="2277412"/>
            <a:ext cx="216000" cy="720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42C46-69ED-6C9C-C3C0-677DA8763518}"/>
              </a:ext>
            </a:extLst>
          </p:cNvPr>
          <p:cNvCxnSpPr>
            <a:cxnSpLocks/>
          </p:cNvCxnSpPr>
          <p:nvPr/>
        </p:nvCxnSpPr>
        <p:spPr>
          <a:xfrm>
            <a:off x="4265502" y="2976448"/>
            <a:ext cx="216000" cy="720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1B6612D-8547-708B-3B4D-85FA82633D78}"/>
              </a:ext>
            </a:extLst>
          </p:cNvPr>
          <p:cNvSpPr/>
          <p:nvPr/>
        </p:nvSpPr>
        <p:spPr>
          <a:xfrm>
            <a:off x="4049502" y="2763929"/>
            <a:ext cx="432000" cy="432000"/>
          </a:xfrm>
          <a:prstGeom prst="ellipse">
            <a:avLst/>
          </a:prstGeom>
          <a:solidFill>
            <a:srgbClr val="007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7CEC066-70E1-8242-D15D-9D994FC218CE}"/>
              </a:ext>
            </a:extLst>
          </p:cNvPr>
          <p:cNvCxnSpPr>
            <a:cxnSpLocks/>
          </p:cNvCxnSpPr>
          <p:nvPr/>
        </p:nvCxnSpPr>
        <p:spPr>
          <a:xfrm flipH="1">
            <a:off x="3365243" y="2991482"/>
            <a:ext cx="68984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AFC96B-9D5C-3513-ED81-CC26CE64F7E0}"/>
              </a:ext>
            </a:extLst>
          </p:cNvPr>
          <p:cNvCxnSpPr>
            <a:cxnSpLocks/>
          </p:cNvCxnSpPr>
          <p:nvPr/>
        </p:nvCxnSpPr>
        <p:spPr>
          <a:xfrm flipH="1">
            <a:off x="3167373" y="2990635"/>
            <a:ext cx="216000" cy="720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4ED4BB5-16B2-1A09-2FB2-23DC2EE21EAE}"/>
              </a:ext>
            </a:extLst>
          </p:cNvPr>
          <p:cNvCxnSpPr>
            <a:cxnSpLocks/>
          </p:cNvCxnSpPr>
          <p:nvPr/>
        </p:nvCxnSpPr>
        <p:spPr>
          <a:xfrm>
            <a:off x="3167373" y="3689671"/>
            <a:ext cx="216000" cy="720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E23698C7-6B6D-FE49-BE47-23279347B6BA}"/>
              </a:ext>
            </a:extLst>
          </p:cNvPr>
          <p:cNvSpPr/>
          <p:nvPr/>
        </p:nvSpPr>
        <p:spPr>
          <a:xfrm>
            <a:off x="2719264" y="3494635"/>
            <a:ext cx="432000" cy="432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4A4F003-36DA-3A94-D72A-7D8298319399}"/>
              </a:ext>
            </a:extLst>
          </p:cNvPr>
          <p:cNvCxnSpPr>
            <a:cxnSpLocks/>
          </p:cNvCxnSpPr>
          <p:nvPr/>
        </p:nvCxnSpPr>
        <p:spPr>
          <a:xfrm flipH="1" flipV="1">
            <a:off x="4459050" y="3684425"/>
            <a:ext cx="1328589" cy="751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riangle 50">
            <a:extLst>
              <a:ext uri="{FF2B5EF4-FFF2-40B4-BE49-F238E27FC236}">
                <a16:creationId xmlns:a16="http://schemas.microsoft.com/office/drawing/2014/main" id="{2193AE10-9DFC-6CEE-54A8-9714953D1988}"/>
              </a:ext>
            </a:extLst>
          </p:cNvPr>
          <p:cNvSpPr/>
          <p:nvPr/>
        </p:nvSpPr>
        <p:spPr>
          <a:xfrm rot="16200000">
            <a:off x="5691577" y="3475937"/>
            <a:ext cx="432000" cy="432000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F215F97-709F-AE63-E99E-46717305904A}"/>
              </a:ext>
            </a:extLst>
          </p:cNvPr>
          <p:cNvSpPr txBox="1"/>
          <p:nvPr/>
        </p:nvSpPr>
        <p:spPr>
          <a:xfrm>
            <a:off x="4425959" y="3383418"/>
            <a:ext cx="1328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P(D|A) = 0.6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C938636-BD1C-96B2-1C35-E0A99E5C7E04}"/>
              </a:ext>
            </a:extLst>
          </p:cNvPr>
          <p:cNvSpPr txBox="1"/>
          <p:nvPr/>
        </p:nvSpPr>
        <p:spPr>
          <a:xfrm>
            <a:off x="3333133" y="2618668"/>
            <a:ext cx="427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8B5FF0C-A1F6-9BF9-2ECC-C178A33F12D1}"/>
              </a:ext>
            </a:extLst>
          </p:cNvPr>
          <p:cNvCxnSpPr>
            <a:cxnSpLocks/>
          </p:cNvCxnSpPr>
          <p:nvPr/>
        </p:nvCxnSpPr>
        <p:spPr>
          <a:xfrm flipH="1">
            <a:off x="3365243" y="4408823"/>
            <a:ext cx="1354711" cy="41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riangle 54">
            <a:extLst>
              <a:ext uri="{FF2B5EF4-FFF2-40B4-BE49-F238E27FC236}">
                <a16:creationId xmlns:a16="http://schemas.microsoft.com/office/drawing/2014/main" id="{54EF0CD9-751C-040E-2628-2A1FFCA75351}"/>
              </a:ext>
            </a:extLst>
          </p:cNvPr>
          <p:cNvSpPr/>
          <p:nvPr/>
        </p:nvSpPr>
        <p:spPr>
          <a:xfrm rot="16200000">
            <a:off x="4623892" y="4200895"/>
            <a:ext cx="432000" cy="432000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97B7727-6FAA-0CDF-B4AA-34FD674401C6}"/>
              </a:ext>
            </a:extLst>
          </p:cNvPr>
          <p:cNvSpPr txBox="1"/>
          <p:nvPr/>
        </p:nvSpPr>
        <p:spPr>
          <a:xfrm>
            <a:off x="3367438" y="4049973"/>
            <a:ext cx="427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EB6B0DA-1939-B987-F71A-D9C0A50DD327}"/>
              </a:ext>
            </a:extLst>
          </p:cNvPr>
          <p:cNvSpPr txBox="1"/>
          <p:nvPr/>
        </p:nvSpPr>
        <p:spPr>
          <a:xfrm>
            <a:off x="4309422" y="1991981"/>
            <a:ext cx="1370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P(C|A) = 0.4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296A84B-161F-6378-9125-9112DE593C45}"/>
              </a:ext>
            </a:extLst>
          </p:cNvPr>
          <p:cNvSpPr txBox="1"/>
          <p:nvPr/>
        </p:nvSpPr>
        <p:spPr>
          <a:xfrm>
            <a:off x="7478288" y="1437300"/>
            <a:ext cx="67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$10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54F4629-3600-9375-2BB6-50F9B1BDAA11}"/>
              </a:ext>
            </a:extLst>
          </p:cNvPr>
          <p:cNvSpPr txBox="1"/>
          <p:nvPr/>
        </p:nvSpPr>
        <p:spPr>
          <a:xfrm>
            <a:off x="7477441" y="2119158"/>
            <a:ext cx="67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$20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180F35-4ABC-BC14-36FB-D0307B8A13A4}"/>
              </a:ext>
            </a:extLst>
          </p:cNvPr>
          <p:cNvSpPr txBox="1"/>
          <p:nvPr/>
        </p:nvSpPr>
        <p:spPr>
          <a:xfrm>
            <a:off x="7431771" y="2780613"/>
            <a:ext cx="67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$40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5360C64-87B2-88F8-6BB2-38BC7C195430}"/>
              </a:ext>
            </a:extLst>
          </p:cNvPr>
          <p:cNvSpPr txBox="1"/>
          <p:nvPr/>
        </p:nvSpPr>
        <p:spPr>
          <a:xfrm>
            <a:off x="6077907" y="3506529"/>
            <a:ext cx="67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$200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9A2CA35-378A-ADDA-E70B-CFD4475BD2B1}"/>
              </a:ext>
            </a:extLst>
          </p:cNvPr>
          <p:cNvSpPr txBox="1"/>
          <p:nvPr/>
        </p:nvSpPr>
        <p:spPr>
          <a:xfrm>
            <a:off x="5016586" y="4263563"/>
            <a:ext cx="67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$100</a:t>
            </a:r>
          </a:p>
        </p:txBody>
      </p:sp>
    </p:spTree>
    <p:extLst>
      <p:ext uri="{BB962C8B-B14F-4D97-AF65-F5344CB8AC3E}">
        <p14:creationId xmlns:p14="http://schemas.microsoft.com/office/powerpoint/2010/main" val="1566772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B29709-3BE6-7116-C96E-88917BE17E5C}"/>
              </a:ext>
            </a:extLst>
          </p:cNvPr>
          <p:cNvCxnSpPr>
            <a:cxnSpLocks/>
          </p:cNvCxnSpPr>
          <p:nvPr/>
        </p:nvCxnSpPr>
        <p:spPr>
          <a:xfrm flipH="1">
            <a:off x="5597761" y="1591189"/>
            <a:ext cx="216000" cy="720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3343DA-9D93-26CE-C64D-8EB21CC5B02E}"/>
              </a:ext>
            </a:extLst>
          </p:cNvPr>
          <p:cNvCxnSpPr>
            <a:cxnSpLocks/>
          </p:cNvCxnSpPr>
          <p:nvPr/>
        </p:nvCxnSpPr>
        <p:spPr>
          <a:xfrm>
            <a:off x="5597761" y="2290225"/>
            <a:ext cx="216000" cy="720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B73E9E-F60B-46B1-2E44-3A776C09F9FA}"/>
              </a:ext>
            </a:extLst>
          </p:cNvPr>
          <p:cNvCxnSpPr>
            <a:cxnSpLocks/>
            <a:endCxn id="4" idx="6"/>
          </p:cNvCxnSpPr>
          <p:nvPr/>
        </p:nvCxnSpPr>
        <p:spPr>
          <a:xfrm flipH="1">
            <a:off x="5813761" y="2293706"/>
            <a:ext cx="144852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0B41AE-3610-6DDF-D2E5-F0E8764D3332}"/>
              </a:ext>
            </a:extLst>
          </p:cNvPr>
          <p:cNvCxnSpPr>
            <a:cxnSpLocks/>
          </p:cNvCxnSpPr>
          <p:nvPr/>
        </p:nvCxnSpPr>
        <p:spPr>
          <a:xfrm flipH="1" flipV="1">
            <a:off x="5813761" y="1613973"/>
            <a:ext cx="1328589" cy="751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3F6A59-1A0F-BC3A-7523-7C08582C158C}"/>
              </a:ext>
            </a:extLst>
          </p:cNvPr>
          <p:cNvCxnSpPr>
            <a:cxnSpLocks/>
          </p:cNvCxnSpPr>
          <p:nvPr/>
        </p:nvCxnSpPr>
        <p:spPr>
          <a:xfrm flipH="1">
            <a:off x="5787639" y="2979929"/>
            <a:ext cx="1354711" cy="41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6041ABA-C2CD-538E-EEF0-6C98DDC99B5B}"/>
              </a:ext>
            </a:extLst>
          </p:cNvPr>
          <p:cNvSpPr txBox="1"/>
          <p:nvPr/>
        </p:nvSpPr>
        <p:spPr>
          <a:xfrm>
            <a:off x="5740730" y="1304413"/>
            <a:ext cx="1448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P(E|AC) = 0.2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020D0D-A0D7-B0B1-CBDF-C7D17919B19D}"/>
              </a:ext>
            </a:extLst>
          </p:cNvPr>
          <p:cNvSpPr txBox="1"/>
          <p:nvPr/>
        </p:nvSpPr>
        <p:spPr>
          <a:xfrm>
            <a:off x="5763903" y="1978426"/>
            <a:ext cx="1184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P(F|AC) = 0.7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7D80D2-68F2-9E07-88E8-C97C4B56DCC6}"/>
              </a:ext>
            </a:extLst>
          </p:cNvPr>
          <p:cNvSpPr txBox="1"/>
          <p:nvPr/>
        </p:nvSpPr>
        <p:spPr>
          <a:xfrm>
            <a:off x="5787639" y="2664648"/>
            <a:ext cx="1184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P(G|AC) = 0.1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C22B92C-9BB9-39FF-A55B-C5C3501FA2B8}"/>
              </a:ext>
            </a:extLst>
          </p:cNvPr>
          <p:cNvCxnSpPr>
            <a:cxnSpLocks/>
            <a:stCxn id="4" idx="2"/>
          </p:cNvCxnSpPr>
          <p:nvPr/>
        </p:nvCxnSpPr>
        <p:spPr>
          <a:xfrm flipH="1" flipV="1">
            <a:off x="4478989" y="2290224"/>
            <a:ext cx="902772" cy="348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riangle 30">
            <a:extLst>
              <a:ext uri="{FF2B5EF4-FFF2-40B4-BE49-F238E27FC236}">
                <a16:creationId xmlns:a16="http://schemas.microsoft.com/office/drawing/2014/main" id="{D7FDF5FC-28B8-7D75-7DD9-E46D9EFFDCA7}"/>
              </a:ext>
            </a:extLst>
          </p:cNvPr>
          <p:cNvSpPr/>
          <p:nvPr/>
        </p:nvSpPr>
        <p:spPr>
          <a:xfrm rot="16200000">
            <a:off x="7046288" y="1405485"/>
            <a:ext cx="432000" cy="432000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AEFF8DC-6AA8-E2AF-559A-CF6DFEB8D823}"/>
              </a:ext>
            </a:extLst>
          </p:cNvPr>
          <p:cNvSpPr/>
          <p:nvPr/>
        </p:nvSpPr>
        <p:spPr>
          <a:xfrm>
            <a:off x="5381761" y="2077706"/>
            <a:ext cx="432000" cy="432000"/>
          </a:xfrm>
          <a:prstGeom prst="ellipse">
            <a:avLst/>
          </a:prstGeom>
          <a:solidFill>
            <a:srgbClr val="007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riangle 37">
            <a:extLst>
              <a:ext uri="{FF2B5EF4-FFF2-40B4-BE49-F238E27FC236}">
                <a16:creationId xmlns:a16="http://schemas.microsoft.com/office/drawing/2014/main" id="{7A6E0CB4-D251-9E4F-B244-0BFD5A1ED493}"/>
              </a:ext>
            </a:extLst>
          </p:cNvPr>
          <p:cNvSpPr/>
          <p:nvPr/>
        </p:nvSpPr>
        <p:spPr>
          <a:xfrm rot="16200000">
            <a:off x="7046288" y="2074225"/>
            <a:ext cx="432000" cy="432000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riangle 38">
            <a:extLst>
              <a:ext uri="{FF2B5EF4-FFF2-40B4-BE49-F238E27FC236}">
                <a16:creationId xmlns:a16="http://schemas.microsoft.com/office/drawing/2014/main" id="{449B3CB1-DD73-F26C-5A8F-5528EA1CBC5D}"/>
              </a:ext>
            </a:extLst>
          </p:cNvPr>
          <p:cNvSpPr/>
          <p:nvPr/>
        </p:nvSpPr>
        <p:spPr>
          <a:xfrm rot="16200000">
            <a:off x="7046288" y="2772001"/>
            <a:ext cx="432000" cy="432000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15DAFD3-C9F7-6494-601C-7659ABBF1039}"/>
              </a:ext>
            </a:extLst>
          </p:cNvPr>
          <p:cNvCxnSpPr>
            <a:cxnSpLocks/>
          </p:cNvCxnSpPr>
          <p:nvPr/>
        </p:nvCxnSpPr>
        <p:spPr>
          <a:xfrm flipH="1">
            <a:off x="4265502" y="2277412"/>
            <a:ext cx="216000" cy="720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42C46-69ED-6C9C-C3C0-677DA8763518}"/>
              </a:ext>
            </a:extLst>
          </p:cNvPr>
          <p:cNvCxnSpPr>
            <a:cxnSpLocks/>
          </p:cNvCxnSpPr>
          <p:nvPr/>
        </p:nvCxnSpPr>
        <p:spPr>
          <a:xfrm>
            <a:off x="4265502" y="2976448"/>
            <a:ext cx="216000" cy="720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1B6612D-8547-708B-3B4D-85FA82633D78}"/>
              </a:ext>
            </a:extLst>
          </p:cNvPr>
          <p:cNvSpPr/>
          <p:nvPr/>
        </p:nvSpPr>
        <p:spPr>
          <a:xfrm>
            <a:off x="4049502" y="2763929"/>
            <a:ext cx="432000" cy="432000"/>
          </a:xfrm>
          <a:prstGeom prst="ellipse">
            <a:avLst/>
          </a:prstGeom>
          <a:solidFill>
            <a:srgbClr val="007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7CEC066-70E1-8242-D15D-9D994FC218CE}"/>
              </a:ext>
            </a:extLst>
          </p:cNvPr>
          <p:cNvCxnSpPr>
            <a:cxnSpLocks/>
          </p:cNvCxnSpPr>
          <p:nvPr/>
        </p:nvCxnSpPr>
        <p:spPr>
          <a:xfrm flipH="1">
            <a:off x="3365243" y="2991482"/>
            <a:ext cx="68984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AFC96B-9D5C-3513-ED81-CC26CE64F7E0}"/>
              </a:ext>
            </a:extLst>
          </p:cNvPr>
          <p:cNvCxnSpPr>
            <a:cxnSpLocks/>
          </p:cNvCxnSpPr>
          <p:nvPr/>
        </p:nvCxnSpPr>
        <p:spPr>
          <a:xfrm flipH="1">
            <a:off x="3167373" y="2990635"/>
            <a:ext cx="216000" cy="720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4ED4BB5-16B2-1A09-2FB2-23DC2EE21EAE}"/>
              </a:ext>
            </a:extLst>
          </p:cNvPr>
          <p:cNvCxnSpPr>
            <a:cxnSpLocks/>
          </p:cNvCxnSpPr>
          <p:nvPr/>
        </p:nvCxnSpPr>
        <p:spPr>
          <a:xfrm>
            <a:off x="3167373" y="3689671"/>
            <a:ext cx="216000" cy="720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E23698C7-6B6D-FE49-BE47-23279347B6BA}"/>
              </a:ext>
            </a:extLst>
          </p:cNvPr>
          <p:cNvSpPr/>
          <p:nvPr/>
        </p:nvSpPr>
        <p:spPr>
          <a:xfrm>
            <a:off x="2719264" y="3494635"/>
            <a:ext cx="432000" cy="432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4A4F003-36DA-3A94-D72A-7D8298319399}"/>
              </a:ext>
            </a:extLst>
          </p:cNvPr>
          <p:cNvCxnSpPr>
            <a:cxnSpLocks/>
          </p:cNvCxnSpPr>
          <p:nvPr/>
        </p:nvCxnSpPr>
        <p:spPr>
          <a:xfrm flipH="1" flipV="1">
            <a:off x="4459050" y="3684425"/>
            <a:ext cx="1328589" cy="751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riangle 50">
            <a:extLst>
              <a:ext uri="{FF2B5EF4-FFF2-40B4-BE49-F238E27FC236}">
                <a16:creationId xmlns:a16="http://schemas.microsoft.com/office/drawing/2014/main" id="{2193AE10-9DFC-6CEE-54A8-9714953D1988}"/>
              </a:ext>
            </a:extLst>
          </p:cNvPr>
          <p:cNvSpPr/>
          <p:nvPr/>
        </p:nvSpPr>
        <p:spPr>
          <a:xfrm rot="16200000">
            <a:off x="5691577" y="3475937"/>
            <a:ext cx="432000" cy="432000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F215F97-709F-AE63-E99E-46717305904A}"/>
              </a:ext>
            </a:extLst>
          </p:cNvPr>
          <p:cNvSpPr txBox="1"/>
          <p:nvPr/>
        </p:nvSpPr>
        <p:spPr>
          <a:xfrm>
            <a:off x="4425959" y="3383418"/>
            <a:ext cx="1328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P(D|A) = 0.6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C938636-BD1C-96B2-1C35-E0A99E5C7E04}"/>
              </a:ext>
            </a:extLst>
          </p:cNvPr>
          <p:cNvSpPr txBox="1"/>
          <p:nvPr/>
        </p:nvSpPr>
        <p:spPr>
          <a:xfrm>
            <a:off x="3333133" y="2618668"/>
            <a:ext cx="427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8B5FF0C-A1F6-9BF9-2ECC-C178A33F12D1}"/>
              </a:ext>
            </a:extLst>
          </p:cNvPr>
          <p:cNvCxnSpPr>
            <a:cxnSpLocks/>
          </p:cNvCxnSpPr>
          <p:nvPr/>
        </p:nvCxnSpPr>
        <p:spPr>
          <a:xfrm flipH="1">
            <a:off x="3365243" y="4408823"/>
            <a:ext cx="1354711" cy="41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riangle 54">
            <a:extLst>
              <a:ext uri="{FF2B5EF4-FFF2-40B4-BE49-F238E27FC236}">
                <a16:creationId xmlns:a16="http://schemas.microsoft.com/office/drawing/2014/main" id="{54EF0CD9-751C-040E-2628-2A1FFCA75351}"/>
              </a:ext>
            </a:extLst>
          </p:cNvPr>
          <p:cNvSpPr/>
          <p:nvPr/>
        </p:nvSpPr>
        <p:spPr>
          <a:xfrm rot="16200000">
            <a:off x="4623892" y="4200895"/>
            <a:ext cx="432000" cy="432000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97B7727-6FAA-0CDF-B4AA-34FD674401C6}"/>
              </a:ext>
            </a:extLst>
          </p:cNvPr>
          <p:cNvSpPr txBox="1"/>
          <p:nvPr/>
        </p:nvSpPr>
        <p:spPr>
          <a:xfrm>
            <a:off x="3367438" y="4049973"/>
            <a:ext cx="427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EB6B0DA-1939-B987-F71A-D9C0A50DD327}"/>
              </a:ext>
            </a:extLst>
          </p:cNvPr>
          <p:cNvSpPr txBox="1"/>
          <p:nvPr/>
        </p:nvSpPr>
        <p:spPr>
          <a:xfrm>
            <a:off x="4309422" y="1991981"/>
            <a:ext cx="1370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P(C|A) = 0.4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296A84B-161F-6378-9125-9112DE593C45}"/>
              </a:ext>
            </a:extLst>
          </p:cNvPr>
          <p:cNvSpPr txBox="1"/>
          <p:nvPr/>
        </p:nvSpPr>
        <p:spPr>
          <a:xfrm>
            <a:off x="7478288" y="1437300"/>
            <a:ext cx="67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$10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54F4629-3600-9375-2BB6-50F9B1BDAA11}"/>
              </a:ext>
            </a:extLst>
          </p:cNvPr>
          <p:cNvSpPr txBox="1"/>
          <p:nvPr/>
        </p:nvSpPr>
        <p:spPr>
          <a:xfrm>
            <a:off x="7477441" y="2119158"/>
            <a:ext cx="67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$20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180F35-4ABC-BC14-36FB-D0307B8A13A4}"/>
              </a:ext>
            </a:extLst>
          </p:cNvPr>
          <p:cNvSpPr txBox="1"/>
          <p:nvPr/>
        </p:nvSpPr>
        <p:spPr>
          <a:xfrm>
            <a:off x="7431771" y="2780613"/>
            <a:ext cx="67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$40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5360C64-87B2-88F8-6BB2-38BC7C195430}"/>
              </a:ext>
            </a:extLst>
          </p:cNvPr>
          <p:cNvSpPr txBox="1"/>
          <p:nvPr/>
        </p:nvSpPr>
        <p:spPr>
          <a:xfrm>
            <a:off x="6077907" y="3506529"/>
            <a:ext cx="67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$200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9A2CA35-378A-ADDA-E70B-CFD4475BD2B1}"/>
              </a:ext>
            </a:extLst>
          </p:cNvPr>
          <p:cNvSpPr txBox="1"/>
          <p:nvPr/>
        </p:nvSpPr>
        <p:spPr>
          <a:xfrm>
            <a:off x="5016586" y="4263563"/>
            <a:ext cx="67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$100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84026C-5E0F-F7BC-3ABF-D4F0376A48D5}"/>
              </a:ext>
            </a:extLst>
          </p:cNvPr>
          <p:cNvSpPr txBox="1"/>
          <p:nvPr/>
        </p:nvSpPr>
        <p:spPr>
          <a:xfrm>
            <a:off x="4826526" y="2416043"/>
            <a:ext cx="849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E(C)=$20</a:t>
            </a:r>
          </a:p>
        </p:txBody>
      </p:sp>
    </p:spTree>
    <p:extLst>
      <p:ext uri="{BB962C8B-B14F-4D97-AF65-F5344CB8AC3E}">
        <p14:creationId xmlns:p14="http://schemas.microsoft.com/office/powerpoint/2010/main" val="4033933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B29709-3BE6-7116-C96E-88917BE17E5C}"/>
              </a:ext>
            </a:extLst>
          </p:cNvPr>
          <p:cNvCxnSpPr>
            <a:cxnSpLocks/>
          </p:cNvCxnSpPr>
          <p:nvPr/>
        </p:nvCxnSpPr>
        <p:spPr>
          <a:xfrm flipH="1">
            <a:off x="5597761" y="1591189"/>
            <a:ext cx="216000" cy="720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3343DA-9D93-26CE-C64D-8EB21CC5B02E}"/>
              </a:ext>
            </a:extLst>
          </p:cNvPr>
          <p:cNvCxnSpPr>
            <a:cxnSpLocks/>
          </p:cNvCxnSpPr>
          <p:nvPr/>
        </p:nvCxnSpPr>
        <p:spPr>
          <a:xfrm>
            <a:off x="5597761" y="2290225"/>
            <a:ext cx="216000" cy="720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B73E9E-F60B-46B1-2E44-3A776C09F9FA}"/>
              </a:ext>
            </a:extLst>
          </p:cNvPr>
          <p:cNvCxnSpPr>
            <a:cxnSpLocks/>
            <a:endCxn id="4" idx="6"/>
          </p:cNvCxnSpPr>
          <p:nvPr/>
        </p:nvCxnSpPr>
        <p:spPr>
          <a:xfrm flipH="1">
            <a:off x="5813761" y="2293706"/>
            <a:ext cx="144852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0B41AE-3610-6DDF-D2E5-F0E8764D3332}"/>
              </a:ext>
            </a:extLst>
          </p:cNvPr>
          <p:cNvCxnSpPr>
            <a:cxnSpLocks/>
          </p:cNvCxnSpPr>
          <p:nvPr/>
        </p:nvCxnSpPr>
        <p:spPr>
          <a:xfrm flipH="1" flipV="1">
            <a:off x="5813761" y="1613973"/>
            <a:ext cx="1328589" cy="751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3F6A59-1A0F-BC3A-7523-7C08582C158C}"/>
              </a:ext>
            </a:extLst>
          </p:cNvPr>
          <p:cNvCxnSpPr>
            <a:cxnSpLocks/>
          </p:cNvCxnSpPr>
          <p:nvPr/>
        </p:nvCxnSpPr>
        <p:spPr>
          <a:xfrm flipH="1">
            <a:off x="5787639" y="2979929"/>
            <a:ext cx="1354711" cy="41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6041ABA-C2CD-538E-EEF0-6C98DDC99B5B}"/>
              </a:ext>
            </a:extLst>
          </p:cNvPr>
          <p:cNvSpPr txBox="1"/>
          <p:nvPr/>
        </p:nvSpPr>
        <p:spPr>
          <a:xfrm>
            <a:off x="5740730" y="1304413"/>
            <a:ext cx="1448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P(E|AC) = 0.2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020D0D-A0D7-B0B1-CBDF-C7D17919B19D}"/>
              </a:ext>
            </a:extLst>
          </p:cNvPr>
          <p:cNvSpPr txBox="1"/>
          <p:nvPr/>
        </p:nvSpPr>
        <p:spPr>
          <a:xfrm>
            <a:off x="5763903" y="1978426"/>
            <a:ext cx="1184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P(F|AC) = 0.7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7D80D2-68F2-9E07-88E8-C97C4B56DCC6}"/>
              </a:ext>
            </a:extLst>
          </p:cNvPr>
          <p:cNvSpPr txBox="1"/>
          <p:nvPr/>
        </p:nvSpPr>
        <p:spPr>
          <a:xfrm>
            <a:off x="5787639" y="2664648"/>
            <a:ext cx="1184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P(G|AC) = 0.1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C22B92C-9BB9-39FF-A55B-C5C3501FA2B8}"/>
              </a:ext>
            </a:extLst>
          </p:cNvPr>
          <p:cNvCxnSpPr>
            <a:cxnSpLocks/>
            <a:stCxn id="4" idx="2"/>
          </p:cNvCxnSpPr>
          <p:nvPr/>
        </p:nvCxnSpPr>
        <p:spPr>
          <a:xfrm flipH="1" flipV="1">
            <a:off x="4478989" y="2290224"/>
            <a:ext cx="902772" cy="348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riangle 30">
            <a:extLst>
              <a:ext uri="{FF2B5EF4-FFF2-40B4-BE49-F238E27FC236}">
                <a16:creationId xmlns:a16="http://schemas.microsoft.com/office/drawing/2014/main" id="{D7FDF5FC-28B8-7D75-7DD9-E46D9EFFDCA7}"/>
              </a:ext>
            </a:extLst>
          </p:cNvPr>
          <p:cNvSpPr/>
          <p:nvPr/>
        </p:nvSpPr>
        <p:spPr>
          <a:xfrm rot="16200000">
            <a:off x="7046288" y="1405485"/>
            <a:ext cx="432000" cy="432000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AEFF8DC-6AA8-E2AF-559A-CF6DFEB8D823}"/>
              </a:ext>
            </a:extLst>
          </p:cNvPr>
          <p:cNvSpPr/>
          <p:nvPr/>
        </p:nvSpPr>
        <p:spPr>
          <a:xfrm>
            <a:off x="5381761" y="2077706"/>
            <a:ext cx="432000" cy="432000"/>
          </a:xfrm>
          <a:prstGeom prst="ellipse">
            <a:avLst/>
          </a:prstGeom>
          <a:solidFill>
            <a:srgbClr val="007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riangle 37">
            <a:extLst>
              <a:ext uri="{FF2B5EF4-FFF2-40B4-BE49-F238E27FC236}">
                <a16:creationId xmlns:a16="http://schemas.microsoft.com/office/drawing/2014/main" id="{7A6E0CB4-D251-9E4F-B244-0BFD5A1ED493}"/>
              </a:ext>
            </a:extLst>
          </p:cNvPr>
          <p:cNvSpPr/>
          <p:nvPr/>
        </p:nvSpPr>
        <p:spPr>
          <a:xfrm rot="16200000">
            <a:off x="7046288" y="2074225"/>
            <a:ext cx="432000" cy="432000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riangle 38">
            <a:extLst>
              <a:ext uri="{FF2B5EF4-FFF2-40B4-BE49-F238E27FC236}">
                <a16:creationId xmlns:a16="http://schemas.microsoft.com/office/drawing/2014/main" id="{449B3CB1-DD73-F26C-5A8F-5528EA1CBC5D}"/>
              </a:ext>
            </a:extLst>
          </p:cNvPr>
          <p:cNvSpPr/>
          <p:nvPr/>
        </p:nvSpPr>
        <p:spPr>
          <a:xfrm rot="16200000">
            <a:off x="7046288" y="2772001"/>
            <a:ext cx="432000" cy="432000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15DAFD3-C9F7-6494-601C-7659ABBF1039}"/>
              </a:ext>
            </a:extLst>
          </p:cNvPr>
          <p:cNvCxnSpPr>
            <a:cxnSpLocks/>
          </p:cNvCxnSpPr>
          <p:nvPr/>
        </p:nvCxnSpPr>
        <p:spPr>
          <a:xfrm flipH="1">
            <a:off x="4265502" y="2277412"/>
            <a:ext cx="216000" cy="720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42C46-69ED-6C9C-C3C0-677DA8763518}"/>
              </a:ext>
            </a:extLst>
          </p:cNvPr>
          <p:cNvCxnSpPr>
            <a:cxnSpLocks/>
          </p:cNvCxnSpPr>
          <p:nvPr/>
        </p:nvCxnSpPr>
        <p:spPr>
          <a:xfrm>
            <a:off x="4265502" y="2976448"/>
            <a:ext cx="216000" cy="720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1B6612D-8547-708B-3B4D-85FA82633D78}"/>
              </a:ext>
            </a:extLst>
          </p:cNvPr>
          <p:cNvSpPr/>
          <p:nvPr/>
        </p:nvSpPr>
        <p:spPr>
          <a:xfrm>
            <a:off x="4049502" y="2763929"/>
            <a:ext cx="432000" cy="432000"/>
          </a:xfrm>
          <a:prstGeom prst="ellipse">
            <a:avLst/>
          </a:prstGeom>
          <a:solidFill>
            <a:srgbClr val="007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7CEC066-70E1-8242-D15D-9D994FC218CE}"/>
              </a:ext>
            </a:extLst>
          </p:cNvPr>
          <p:cNvCxnSpPr>
            <a:cxnSpLocks/>
          </p:cNvCxnSpPr>
          <p:nvPr/>
        </p:nvCxnSpPr>
        <p:spPr>
          <a:xfrm flipH="1">
            <a:off x="3365243" y="2991482"/>
            <a:ext cx="68984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AFC96B-9D5C-3513-ED81-CC26CE64F7E0}"/>
              </a:ext>
            </a:extLst>
          </p:cNvPr>
          <p:cNvCxnSpPr>
            <a:cxnSpLocks/>
          </p:cNvCxnSpPr>
          <p:nvPr/>
        </p:nvCxnSpPr>
        <p:spPr>
          <a:xfrm flipH="1">
            <a:off x="3167373" y="2990635"/>
            <a:ext cx="216000" cy="720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4ED4BB5-16B2-1A09-2FB2-23DC2EE21EAE}"/>
              </a:ext>
            </a:extLst>
          </p:cNvPr>
          <p:cNvCxnSpPr>
            <a:cxnSpLocks/>
          </p:cNvCxnSpPr>
          <p:nvPr/>
        </p:nvCxnSpPr>
        <p:spPr>
          <a:xfrm>
            <a:off x="3167373" y="3689671"/>
            <a:ext cx="216000" cy="720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E23698C7-6B6D-FE49-BE47-23279347B6BA}"/>
              </a:ext>
            </a:extLst>
          </p:cNvPr>
          <p:cNvSpPr/>
          <p:nvPr/>
        </p:nvSpPr>
        <p:spPr>
          <a:xfrm>
            <a:off x="2719264" y="3494635"/>
            <a:ext cx="432000" cy="432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4A4F003-36DA-3A94-D72A-7D8298319399}"/>
              </a:ext>
            </a:extLst>
          </p:cNvPr>
          <p:cNvCxnSpPr>
            <a:cxnSpLocks/>
          </p:cNvCxnSpPr>
          <p:nvPr/>
        </p:nvCxnSpPr>
        <p:spPr>
          <a:xfrm flipH="1" flipV="1">
            <a:off x="4459050" y="3684425"/>
            <a:ext cx="1328589" cy="751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riangle 50">
            <a:extLst>
              <a:ext uri="{FF2B5EF4-FFF2-40B4-BE49-F238E27FC236}">
                <a16:creationId xmlns:a16="http://schemas.microsoft.com/office/drawing/2014/main" id="{2193AE10-9DFC-6CEE-54A8-9714953D1988}"/>
              </a:ext>
            </a:extLst>
          </p:cNvPr>
          <p:cNvSpPr/>
          <p:nvPr/>
        </p:nvSpPr>
        <p:spPr>
          <a:xfrm rot="16200000">
            <a:off x="5691577" y="3475937"/>
            <a:ext cx="432000" cy="432000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F215F97-709F-AE63-E99E-46717305904A}"/>
              </a:ext>
            </a:extLst>
          </p:cNvPr>
          <p:cNvSpPr txBox="1"/>
          <p:nvPr/>
        </p:nvSpPr>
        <p:spPr>
          <a:xfrm>
            <a:off x="4425959" y="3383418"/>
            <a:ext cx="1328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P(D|A) = 0.6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C938636-BD1C-96B2-1C35-E0A99E5C7E04}"/>
              </a:ext>
            </a:extLst>
          </p:cNvPr>
          <p:cNvSpPr txBox="1"/>
          <p:nvPr/>
        </p:nvSpPr>
        <p:spPr>
          <a:xfrm>
            <a:off x="3333133" y="2618668"/>
            <a:ext cx="427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8B5FF0C-A1F6-9BF9-2ECC-C178A33F12D1}"/>
              </a:ext>
            </a:extLst>
          </p:cNvPr>
          <p:cNvCxnSpPr>
            <a:cxnSpLocks/>
          </p:cNvCxnSpPr>
          <p:nvPr/>
        </p:nvCxnSpPr>
        <p:spPr>
          <a:xfrm flipH="1">
            <a:off x="3365243" y="4408823"/>
            <a:ext cx="1354711" cy="41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riangle 54">
            <a:extLst>
              <a:ext uri="{FF2B5EF4-FFF2-40B4-BE49-F238E27FC236}">
                <a16:creationId xmlns:a16="http://schemas.microsoft.com/office/drawing/2014/main" id="{54EF0CD9-751C-040E-2628-2A1FFCA75351}"/>
              </a:ext>
            </a:extLst>
          </p:cNvPr>
          <p:cNvSpPr/>
          <p:nvPr/>
        </p:nvSpPr>
        <p:spPr>
          <a:xfrm rot="16200000">
            <a:off x="4623892" y="4200895"/>
            <a:ext cx="432000" cy="432000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97B7727-6FAA-0CDF-B4AA-34FD674401C6}"/>
              </a:ext>
            </a:extLst>
          </p:cNvPr>
          <p:cNvSpPr txBox="1"/>
          <p:nvPr/>
        </p:nvSpPr>
        <p:spPr>
          <a:xfrm>
            <a:off x="3367438" y="4049973"/>
            <a:ext cx="427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EB6B0DA-1939-B987-F71A-D9C0A50DD327}"/>
              </a:ext>
            </a:extLst>
          </p:cNvPr>
          <p:cNvSpPr txBox="1"/>
          <p:nvPr/>
        </p:nvSpPr>
        <p:spPr>
          <a:xfrm>
            <a:off x="4309422" y="1991981"/>
            <a:ext cx="1370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P(C|A) = 0.4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296A84B-161F-6378-9125-9112DE593C45}"/>
              </a:ext>
            </a:extLst>
          </p:cNvPr>
          <p:cNvSpPr txBox="1"/>
          <p:nvPr/>
        </p:nvSpPr>
        <p:spPr>
          <a:xfrm>
            <a:off x="7478288" y="1437300"/>
            <a:ext cx="67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$10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54F4629-3600-9375-2BB6-50F9B1BDAA11}"/>
              </a:ext>
            </a:extLst>
          </p:cNvPr>
          <p:cNvSpPr txBox="1"/>
          <p:nvPr/>
        </p:nvSpPr>
        <p:spPr>
          <a:xfrm>
            <a:off x="7477441" y="2119158"/>
            <a:ext cx="67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$20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180F35-4ABC-BC14-36FB-D0307B8A13A4}"/>
              </a:ext>
            </a:extLst>
          </p:cNvPr>
          <p:cNvSpPr txBox="1"/>
          <p:nvPr/>
        </p:nvSpPr>
        <p:spPr>
          <a:xfrm>
            <a:off x="7431771" y="2780613"/>
            <a:ext cx="67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$40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5360C64-87B2-88F8-6BB2-38BC7C195430}"/>
              </a:ext>
            </a:extLst>
          </p:cNvPr>
          <p:cNvSpPr txBox="1"/>
          <p:nvPr/>
        </p:nvSpPr>
        <p:spPr>
          <a:xfrm>
            <a:off x="6077907" y="3506529"/>
            <a:ext cx="67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$200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9A2CA35-378A-ADDA-E70B-CFD4475BD2B1}"/>
              </a:ext>
            </a:extLst>
          </p:cNvPr>
          <p:cNvSpPr txBox="1"/>
          <p:nvPr/>
        </p:nvSpPr>
        <p:spPr>
          <a:xfrm>
            <a:off x="5016586" y="4263563"/>
            <a:ext cx="67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$100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84026C-5E0F-F7BC-3ABF-D4F0376A48D5}"/>
              </a:ext>
            </a:extLst>
          </p:cNvPr>
          <p:cNvSpPr txBox="1"/>
          <p:nvPr/>
        </p:nvSpPr>
        <p:spPr>
          <a:xfrm>
            <a:off x="4824437" y="2425630"/>
            <a:ext cx="849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E(C)=$20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EBAEC7-94AC-7515-CCB1-5DA26F3DFA1E}"/>
              </a:ext>
            </a:extLst>
          </p:cNvPr>
          <p:cNvSpPr txBox="1"/>
          <p:nvPr/>
        </p:nvSpPr>
        <p:spPr>
          <a:xfrm>
            <a:off x="3370214" y="3096389"/>
            <a:ext cx="947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E(C)=$128</a:t>
            </a:r>
          </a:p>
        </p:txBody>
      </p:sp>
    </p:spTree>
    <p:extLst>
      <p:ext uri="{BB962C8B-B14F-4D97-AF65-F5344CB8AC3E}">
        <p14:creationId xmlns:p14="http://schemas.microsoft.com/office/powerpoint/2010/main" val="3271641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267</Words>
  <Application>Microsoft Macintosh PowerPoint</Application>
  <PresentationFormat>Widescreen</PresentationFormat>
  <Paragraphs>79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 2013 - 2022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Alton Russell, Prof.</dc:creator>
  <cp:lastModifiedBy>Alton Russell, Prof.</cp:lastModifiedBy>
  <cp:revision>1</cp:revision>
  <dcterms:created xsi:type="dcterms:W3CDTF">2023-01-03T14:21:20Z</dcterms:created>
  <dcterms:modified xsi:type="dcterms:W3CDTF">2023-01-07T16:25:48Z</dcterms:modified>
</cp:coreProperties>
</file>