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3"/>
    <p:restoredTop sz="94722"/>
  </p:normalViewPr>
  <p:slideViewPr>
    <p:cSldViewPr snapToGrid="0">
      <p:cViewPr>
        <p:scale>
          <a:sx n="120" d="100"/>
          <a:sy n="120" d="100"/>
        </p:scale>
        <p:origin x="-8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E6F6-85E8-28CE-0B85-A16C14B1E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915C-9C43-87C1-C963-4EEAB2303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1B6B-CC73-2B2F-0C1B-B3482C56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8B9D-2585-10A7-7577-83DB1A11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DC97-7E48-5028-F0B8-CFA6CE1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B4E5-7408-0E33-44ED-9F2F106C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304-2CD6-420D-AC79-B40583593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EC76-521D-E112-545A-3CC845C4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49B7-3FBE-13EB-11AB-BCE65D1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22AA-2889-CCF1-4294-74A7EC4A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77C3F-2251-0A82-3F48-E4717FEC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8AFDA-44B3-FD59-809D-624CB3BA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0431-094F-7B57-FC4E-31198A70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9856-CB0F-8170-4B7F-89D41E75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570C-A419-FD86-BDCA-B783389B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BA5-0A53-DBB7-0A3A-BFA237ED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F597-1869-153B-3B9D-755EEAEC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DCA-F99F-319C-EB84-4C14F6FE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86C9-E1B8-7F98-4354-BAB94639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988C-39B7-0EC7-7849-402AB6F1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BC2A-8F45-6962-AA72-37BB5729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C835-A065-A8F9-3C46-F4C36DBD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6191-B8CC-407E-7EEC-EC749CAC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4913-B9F7-1763-CCBC-19DFF780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B18B-BA92-ED07-0173-27A03C4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8FFD-BD9A-32CD-2856-F1C6070E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0545-D8C9-871D-0D32-E660BEC4B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94A7B-FAC9-F444-9A60-8696CF2C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4728-329B-5586-FAE8-52F8BE01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A1A2-4140-D904-F9E2-666489F3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4645-E233-7C7E-69D4-711DC876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885F-4666-E8F5-7986-B8E231F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AED8-C5C8-24EC-9D32-704D7F46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1E162-78C5-034D-3F80-82D40B8B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570D-29DA-0067-EE20-F75D34100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7524-C462-CB68-D0BB-DAF10741B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8FB1E-1C96-9F42-3538-4597C73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BAFCF-5C99-05D6-582B-674CE23F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E5879-144E-B92C-BAD4-93CE535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DCA1-AB20-1292-F941-60A471E7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7099-E318-94C2-0BB5-ABEBD0C5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2CF7F-BD67-431E-62A1-1E35176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D129-2BF5-D66F-D99B-5B7E61D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3A656-7A44-5FE6-DF09-A7860A2F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A835D-857E-9DC0-033A-76CF48EA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B0F2-5D50-5524-C0DA-D7D27662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C6D0-E933-6CBD-03E1-6960CE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DEF-F86B-2BCF-9C6C-69C8C8B1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2C01-9770-C628-2FAD-6CF5EF13A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917D7-35A9-6B2E-A681-16443813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4B99-7553-904D-B4C2-7AD43E2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D4AB-A18A-07C2-AF15-D186222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2113-D011-A9B0-16C6-5E082AB7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1118E-4D7E-02D7-3B12-B7EDFAE02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3A87-5CD4-1956-74F9-560BB4AE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1FD5-CC1F-8223-E28C-9BC5403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2401-0759-F721-D36A-4FB117F6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4869-435B-7B63-62A9-9C168D78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B93D0-AFE1-145B-1B75-A1BBEDDE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C98E-9DF8-C1A0-7826-41A196AF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2470-F8E9-5CE4-6823-50162A2BE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F4D7-5FFE-F441-AC32-15C691B03CE0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7DAC-81FC-7DC0-9DB9-292533A6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AC9A-8E45-F7AF-6D1A-0378AD61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11EF-E590-0949-943C-A48A49D7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3D71E-BB53-0FBF-BF2E-179FBC2B5609}"/>
              </a:ext>
            </a:extLst>
          </p:cNvPr>
          <p:cNvSpPr txBox="1"/>
          <p:nvPr/>
        </p:nvSpPr>
        <p:spPr>
          <a:xfrm>
            <a:off x="6366162" y="3064575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Cost-effective and improves equity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60A1CC-C14C-8704-0B88-D161B7F34BF5}"/>
              </a:ext>
            </a:extLst>
          </p:cNvPr>
          <p:cNvSpPr txBox="1"/>
          <p:nvPr/>
        </p:nvSpPr>
        <p:spPr>
          <a:xfrm>
            <a:off x="3768436" y="3091092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Cost-effective by worsens inequity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F207F-9472-A7B2-5E00-24B18F539B21}"/>
              </a:ext>
            </a:extLst>
          </p:cNvPr>
          <p:cNvSpPr txBox="1"/>
          <p:nvPr/>
        </p:nvSpPr>
        <p:spPr>
          <a:xfrm>
            <a:off x="6366162" y="4740969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cost-effective buy improves equity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90D45-EAF6-6A71-B8E1-1E9C6D458032}"/>
              </a:ext>
            </a:extLst>
          </p:cNvPr>
          <p:cNvSpPr txBox="1"/>
          <p:nvPr/>
        </p:nvSpPr>
        <p:spPr>
          <a:xfrm>
            <a:off x="3768436" y="4767486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cost-effective and worsens inequity</a:t>
            </a:r>
          </a:p>
        </p:txBody>
      </p:sp>
    </p:spTree>
    <p:extLst>
      <p:ext uri="{BB962C8B-B14F-4D97-AF65-F5344CB8AC3E}">
        <p14:creationId xmlns:p14="http://schemas.microsoft.com/office/powerpoint/2010/main" val="23115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5874328" y="4290447"/>
            <a:ext cx="4533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0C95F-C436-CB7D-FEE5-00E81309EFAC}"/>
              </a:ext>
            </a:extLst>
          </p:cNvPr>
          <p:cNvSpPr txBox="1"/>
          <p:nvPr/>
        </p:nvSpPr>
        <p:spPr>
          <a:xfrm>
            <a:off x="6338454" y="4044335"/>
            <a:ext cx="48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225802-7922-A2E2-EA7E-9664B52FFD26}"/>
              </a:ext>
            </a:extLst>
          </p:cNvPr>
          <p:cNvCxnSpPr>
            <a:cxnSpLocks/>
          </p:cNvCxnSpPr>
          <p:nvPr/>
        </p:nvCxnSpPr>
        <p:spPr>
          <a:xfrm>
            <a:off x="6096000" y="2886000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6678C4-46F5-AD7D-9366-C3EB7762DD90}"/>
              </a:ext>
            </a:extLst>
          </p:cNvPr>
          <p:cNvCxnSpPr>
            <a:cxnSpLocks/>
          </p:cNvCxnSpPr>
          <p:nvPr/>
        </p:nvCxnSpPr>
        <p:spPr>
          <a:xfrm>
            <a:off x="5874328" y="374294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80128D-925A-3A7A-57F9-D915A318F049}"/>
              </a:ext>
            </a:extLst>
          </p:cNvPr>
          <p:cNvCxnSpPr>
            <a:cxnSpLocks/>
          </p:cNvCxnSpPr>
          <p:nvPr/>
        </p:nvCxnSpPr>
        <p:spPr>
          <a:xfrm>
            <a:off x="5868232" y="2892725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A95E5B5-ACB7-BC4D-EC15-37804E8E9512}"/>
              </a:ext>
            </a:extLst>
          </p:cNvPr>
          <p:cNvSpPr/>
          <p:nvPr/>
        </p:nvSpPr>
        <p:spPr>
          <a:xfrm>
            <a:off x="6004892" y="324227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D1261-BCA7-A1DD-A436-C0AC1B131A34}"/>
              </a:ext>
            </a:extLst>
          </p:cNvPr>
          <p:cNvCxnSpPr>
            <a:cxnSpLocks/>
          </p:cNvCxnSpPr>
          <p:nvPr/>
        </p:nvCxnSpPr>
        <p:spPr>
          <a:xfrm>
            <a:off x="6097108" y="4807390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115B2-C731-9425-B85C-5CDD5AE44A25}"/>
              </a:ext>
            </a:extLst>
          </p:cNvPr>
          <p:cNvCxnSpPr>
            <a:cxnSpLocks/>
          </p:cNvCxnSpPr>
          <p:nvPr/>
        </p:nvCxnSpPr>
        <p:spPr>
          <a:xfrm>
            <a:off x="5875436" y="5664334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6DE331-CDDC-8FCB-5DAF-7222CCDC0D42}"/>
              </a:ext>
            </a:extLst>
          </p:cNvPr>
          <p:cNvCxnSpPr>
            <a:cxnSpLocks/>
          </p:cNvCxnSpPr>
          <p:nvPr/>
        </p:nvCxnSpPr>
        <p:spPr>
          <a:xfrm>
            <a:off x="5869340" y="4814115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56C48DC-F798-673D-23F3-1A72B79A1E4B}"/>
              </a:ext>
            </a:extLst>
          </p:cNvPr>
          <p:cNvSpPr/>
          <p:nvPr/>
        </p:nvSpPr>
        <p:spPr>
          <a:xfrm>
            <a:off x="6006000" y="5163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5FAAE-FA8C-0827-F1E8-5B64335C0928}"/>
              </a:ext>
            </a:extLst>
          </p:cNvPr>
          <p:cNvCxnSpPr>
            <a:cxnSpLocks/>
          </p:cNvCxnSpPr>
          <p:nvPr/>
        </p:nvCxnSpPr>
        <p:spPr>
          <a:xfrm>
            <a:off x="6097108" y="4807390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9895C8-EDAB-DD99-475D-13A155FAA103}"/>
              </a:ext>
            </a:extLst>
          </p:cNvPr>
          <p:cNvCxnSpPr>
            <a:cxnSpLocks/>
          </p:cNvCxnSpPr>
          <p:nvPr/>
        </p:nvCxnSpPr>
        <p:spPr>
          <a:xfrm>
            <a:off x="5875436" y="5664334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9A348-2BB3-E6CD-97C5-502B889F72EB}"/>
              </a:ext>
            </a:extLst>
          </p:cNvPr>
          <p:cNvCxnSpPr>
            <a:cxnSpLocks/>
          </p:cNvCxnSpPr>
          <p:nvPr/>
        </p:nvCxnSpPr>
        <p:spPr>
          <a:xfrm>
            <a:off x="5869340" y="4814115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955C21-3D2C-6ECC-F6BC-78941D3D1718}"/>
              </a:ext>
            </a:extLst>
          </p:cNvPr>
          <p:cNvSpPr/>
          <p:nvPr/>
        </p:nvSpPr>
        <p:spPr>
          <a:xfrm>
            <a:off x="6006000" y="5163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BAA9B-00A0-DFC8-FB2E-3606C4B67A47}"/>
              </a:ext>
            </a:extLst>
          </p:cNvPr>
          <p:cNvCxnSpPr>
            <a:cxnSpLocks/>
          </p:cNvCxnSpPr>
          <p:nvPr/>
        </p:nvCxnSpPr>
        <p:spPr>
          <a:xfrm>
            <a:off x="6096000" y="2886000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A1161-582B-237B-9741-28CDDA2684AA}"/>
              </a:ext>
            </a:extLst>
          </p:cNvPr>
          <p:cNvCxnSpPr>
            <a:cxnSpLocks/>
          </p:cNvCxnSpPr>
          <p:nvPr/>
        </p:nvCxnSpPr>
        <p:spPr>
          <a:xfrm>
            <a:off x="5874328" y="374294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2156E2-89CE-5454-107D-7F0143093A7D}"/>
              </a:ext>
            </a:extLst>
          </p:cNvPr>
          <p:cNvCxnSpPr>
            <a:cxnSpLocks/>
          </p:cNvCxnSpPr>
          <p:nvPr/>
        </p:nvCxnSpPr>
        <p:spPr>
          <a:xfrm>
            <a:off x="5868232" y="2892725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34E6B6-1586-443E-BE9B-268D662A6CF4}"/>
              </a:ext>
            </a:extLst>
          </p:cNvPr>
          <p:cNvSpPr/>
          <p:nvPr/>
        </p:nvSpPr>
        <p:spPr>
          <a:xfrm>
            <a:off x="6004892" y="324227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040FF6-787A-B764-9DBB-04E6335F359B}"/>
              </a:ext>
            </a:extLst>
          </p:cNvPr>
          <p:cNvCxnSpPr/>
          <p:nvPr/>
        </p:nvCxnSpPr>
        <p:spPr>
          <a:xfrm flipH="1">
            <a:off x="5237904" y="5261892"/>
            <a:ext cx="7920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B0C92-E647-E13A-2680-C1D62A29C6FE}"/>
              </a:ext>
            </a:extLst>
          </p:cNvPr>
          <p:cNvCxnSpPr>
            <a:cxnSpLocks/>
          </p:cNvCxnSpPr>
          <p:nvPr/>
        </p:nvCxnSpPr>
        <p:spPr>
          <a:xfrm>
            <a:off x="6096000" y="5261892"/>
            <a:ext cx="7920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03C2C0-F51E-9BF6-2B73-5D5A6B8322E9}"/>
              </a:ext>
            </a:extLst>
          </p:cNvPr>
          <p:cNvCxnSpPr/>
          <p:nvPr/>
        </p:nvCxnSpPr>
        <p:spPr>
          <a:xfrm flipH="1">
            <a:off x="5319516" y="3350168"/>
            <a:ext cx="792000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284E4F-098F-6CD7-FF16-FBA131B56D59}"/>
              </a:ext>
            </a:extLst>
          </p:cNvPr>
          <p:cNvCxnSpPr>
            <a:cxnSpLocks/>
          </p:cNvCxnSpPr>
          <p:nvPr/>
        </p:nvCxnSpPr>
        <p:spPr>
          <a:xfrm>
            <a:off x="6177612" y="3350168"/>
            <a:ext cx="792000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1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5FAAE-FA8C-0827-F1E8-5B64335C0928}"/>
              </a:ext>
            </a:extLst>
          </p:cNvPr>
          <p:cNvCxnSpPr>
            <a:cxnSpLocks/>
          </p:cNvCxnSpPr>
          <p:nvPr/>
        </p:nvCxnSpPr>
        <p:spPr>
          <a:xfrm>
            <a:off x="6097108" y="4807390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9895C8-EDAB-DD99-475D-13A155FAA103}"/>
              </a:ext>
            </a:extLst>
          </p:cNvPr>
          <p:cNvCxnSpPr>
            <a:cxnSpLocks/>
          </p:cNvCxnSpPr>
          <p:nvPr/>
        </p:nvCxnSpPr>
        <p:spPr>
          <a:xfrm>
            <a:off x="5875436" y="5664334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9A348-2BB3-E6CD-97C5-502B889F72EB}"/>
              </a:ext>
            </a:extLst>
          </p:cNvPr>
          <p:cNvCxnSpPr>
            <a:cxnSpLocks/>
          </p:cNvCxnSpPr>
          <p:nvPr/>
        </p:nvCxnSpPr>
        <p:spPr>
          <a:xfrm>
            <a:off x="5869340" y="4814115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955C21-3D2C-6ECC-F6BC-78941D3D1718}"/>
              </a:ext>
            </a:extLst>
          </p:cNvPr>
          <p:cNvSpPr/>
          <p:nvPr/>
        </p:nvSpPr>
        <p:spPr>
          <a:xfrm>
            <a:off x="6006000" y="5163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BAA9B-00A0-DFC8-FB2E-3606C4B67A47}"/>
              </a:ext>
            </a:extLst>
          </p:cNvPr>
          <p:cNvCxnSpPr>
            <a:cxnSpLocks/>
          </p:cNvCxnSpPr>
          <p:nvPr/>
        </p:nvCxnSpPr>
        <p:spPr>
          <a:xfrm>
            <a:off x="6096000" y="2886000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A1161-582B-237B-9741-28CDDA2684AA}"/>
              </a:ext>
            </a:extLst>
          </p:cNvPr>
          <p:cNvCxnSpPr>
            <a:cxnSpLocks/>
          </p:cNvCxnSpPr>
          <p:nvPr/>
        </p:nvCxnSpPr>
        <p:spPr>
          <a:xfrm>
            <a:off x="5874328" y="374294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2156E2-89CE-5454-107D-7F0143093A7D}"/>
              </a:ext>
            </a:extLst>
          </p:cNvPr>
          <p:cNvCxnSpPr>
            <a:cxnSpLocks/>
          </p:cNvCxnSpPr>
          <p:nvPr/>
        </p:nvCxnSpPr>
        <p:spPr>
          <a:xfrm>
            <a:off x="5868232" y="2892725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34E6B6-1586-443E-BE9B-268D662A6CF4}"/>
              </a:ext>
            </a:extLst>
          </p:cNvPr>
          <p:cNvSpPr/>
          <p:nvPr/>
        </p:nvSpPr>
        <p:spPr>
          <a:xfrm>
            <a:off x="6004892" y="324227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B0C92-E647-E13A-2680-C1D62A29C6FE}"/>
              </a:ext>
            </a:extLst>
          </p:cNvPr>
          <p:cNvCxnSpPr>
            <a:cxnSpLocks/>
          </p:cNvCxnSpPr>
          <p:nvPr/>
        </p:nvCxnSpPr>
        <p:spPr>
          <a:xfrm>
            <a:off x="6096000" y="5261892"/>
            <a:ext cx="7920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03C2C0-F51E-9BF6-2B73-5D5A6B8322E9}"/>
              </a:ext>
            </a:extLst>
          </p:cNvPr>
          <p:cNvCxnSpPr/>
          <p:nvPr/>
        </p:nvCxnSpPr>
        <p:spPr>
          <a:xfrm flipH="1">
            <a:off x="5319516" y="3350168"/>
            <a:ext cx="792000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EE480-ED97-3451-4ABF-246AAE8F0C85}"/>
              </a:ext>
            </a:extLst>
          </p:cNvPr>
          <p:cNvSpPr txBox="1"/>
          <p:nvPr/>
        </p:nvSpPr>
        <p:spPr>
          <a:xfrm>
            <a:off x="3852468" y="2861571"/>
            <a:ext cx="189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health benefit worth equity loss?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85C3C-D4A5-B277-7C70-5E195F8980A9}"/>
              </a:ext>
            </a:extLst>
          </p:cNvPr>
          <p:cNvSpPr txBox="1"/>
          <p:nvPr/>
        </p:nvSpPr>
        <p:spPr>
          <a:xfrm>
            <a:off x="6916499" y="4779097"/>
            <a:ext cx="189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equity benefit worth the health loss?</a:t>
            </a:r>
          </a:p>
        </p:txBody>
      </p:sp>
    </p:spTree>
    <p:extLst>
      <p:ext uri="{BB962C8B-B14F-4D97-AF65-F5344CB8AC3E}">
        <p14:creationId xmlns:p14="http://schemas.microsoft.com/office/powerpoint/2010/main" val="440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E829-6C84-88BB-C35E-1A72554C9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52D5-F60C-98FF-84DE-B42F6E265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C279-428C-F05C-7330-36000096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1122363"/>
            <a:ext cx="6231595" cy="5187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6CBAC-0BE5-B15F-126E-5C7114FD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37" y="1122363"/>
            <a:ext cx="5069368" cy="51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5FAAE-FA8C-0827-F1E8-5B64335C0928}"/>
              </a:ext>
            </a:extLst>
          </p:cNvPr>
          <p:cNvCxnSpPr>
            <a:cxnSpLocks/>
          </p:cNvCxnSpPr>
          <p:nvPr/>
        </p:nvCxnSpPr>
        <p:spPr>
          <a:xfrm>
            <a:off x="6097108" y="4807390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9895C8-EDAB-DD99-475D-13A155FAA103}"/>
              </a:ext>
            </a:extLst>
          </p:cNvPr>
          <p:cNvCxnSpPr>
            <a:cxnSpLocks/>
          </p:cNvCxnSpPr>
          <p:nvPr/>
        </p:nvCxnSpPr>
        <p:spPr>
          <a:xfrm>
            <a:off x="5875436" y="5664334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9A348-2BB3-E6CD-97C5-502B889F72EB}"/>
              </a:ext>
            </a:extLst>
          </p:cNvPr>
          <p:cNvCxnSpPr>
            <a:cxnSpLocks/>
          </p:cNvCxnSpPr>
          <p:nvPr/>
        </p:nvCxnSpPr>
        <p:spPr>
          <a:xfrm>
            <a:off x="5869340" y="4814115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955C21-3D2C-6ECC-F6BC-78941D3D1718}"/>
              </a:ext>
            </a:extLst>
          </p:cNvPr>
          <p:cNvSpPr/>
          <p:nvPr/>
        </p:nvSpPr>
        <p:spPr>
          <a:xfrm>
            <a:off x="6006000" y="5163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BAA9B-00A0-DFC8-FB2E-3606C4B67A47}"/>
              </a:ext>
            </a:extLst>
          </p:cNvPr>
          <p:cNvCxnSpPr>
            <a:cxnSpLocks/>
          </p:cNvCxnSpPr>
          <p:nvPr/>
        </p:nvCxnSpPr>
        <p:spPr>
          <a:xfrm>
            <a:off x="6096000" y="2886000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A1161-582B-237B-9741-28CDDA2684AA}"/>
              </a:ext>
            </a:extLst>
          </p:cNvPr>
          <p:cNvCxnSpPr>
            <a:cxnSpLocks/>
          </p:cNvCxnSpPr>
          <p:nvPr/>
        </p:nvCxnSpPr>
        <p:spPr>
          <a:xfrm>
            <a:off x="5874328" y="374294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2156E2-89CE-5454-107D-7F0143093A7D}"/>
              </a:ext>
            </a:extLst>
          </p:cNvPr>
          <p:cNvCxnSpPr>
            <a:cxnSpLocks/>
          </p:cNvCxnSpPr>
          <p:nvPr/>
        </p:nvCxnSpPr>
        <p:spPr>
          <a:xfrm>
            <a:off x="5868232" y="2892725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34E6B6-1586-443E-BE9B-268D662A6CF4}"/>
              </a:ext>
            </a:extLst>
          </p:cNvPr>
          <p:cNvSpPr/>
          <p:nvPr/>
        </p:nvSpPr>
        <p:spPr>
          <a:xfrm>
            <a:off x="6004892" y="324227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CB5C724-4938-C769-8FC7-523738283E44}"/>
              </a:ext>
            </a:extLst>
          </p:cNvPr>
          <p:cNvSpPr/>
          <p:nvPr/>
        </p:nvSpPr>
        <p:spPr>
          <a:xfrm>
            <a:off x="4096964" y="2905265"/>
            <a:ext cx="2657956" cy="1027443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5D1296-682C-AF6B-8A2F-432628897FE7}"/>
              </a:ext>
            </a:extLst>
          </p:cNvPr>
          <p:cNvSpPr/>
          <p:nvPr/>
        </p:nvSpPr>
        <p:spPr>
          <a:xfrm>
            <a:off x="5425942" y="4711661"/>
            <a:ext cx="2858365" cy="108400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5FAAE-FA8C-0827-F1E8-5B64335C0928}"/>
              </a:ext>
            </a:extLst>
          </p:cNvPr>
          <p:cNvCxnSpPr>
            <a:cxnSpLocks/>
          </p:cNvCxnSpPr>
          <p:nvPr/>
        </p:nvCxnSpPr>
        <p:spPr>
          <a:xfrm>
            <a:off x="6097108" y="4807390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9895C8-EDAB-DD99-475D-13A155FAA103}"/>
              </a:ext>
            </a:extLst>
          </p:cNvPr>
          <p:cNvCxnSpPr>
            <a:cxnSpLocks/>
          </p:cNvCxnSpPr>
          <p:nvPr/>
        </p:nvCxnSpPr>
        <p:spPr>
          <a:xfrm>
            <a:off x="5875436" y="5664334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9A348-2BB3-E6CD-97C5-502B889F72EB}"/>
              </a:ext>
            </a:extLst>
          </p:cNvPr>
          <p:cNvCxnSpPr>
            <a:cxnSpLocks/>
          </p:cNvCxnSpPr>
          <p:nvPr/>
        </p:nvCxnSpPr>
        <p:spPr>
          <a:xfrm>
            <a:off x="5869340" y="4814115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955C21-3D2C-6ECC-F6BC-78941D3D1718}"/>
              </a:ext>
            </a:extLst>
          </p:cNvPr>
          <p:cNvSpPr/>
          <p:nvPr/>
        </p:nvSpPr>
        <p:spPr>
          <a:xfrm>
            <a:off x="6006000" y="5163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BAA9B-00A0-DFC8-FB2E-3606C4B67A47}"/>
              </a:ext>
            </a:extLst>
          </p:cNvPr>
          <p:cNvCxnSpPr>
            <a:cxnSpLocks/>
          </p:cNvCxnSpPr>
          <p:nvPr/>
        </p:nvCxnSpPr>
        <p:spPr>
          <a:xfrm>
            <a:off x="6096000" y="2886000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A1161-582B-237B-9741-28CDDA2684AA}"/>
              </a:ext>
            </a:extLst>
          </p:cNvPr>
          <p:cNvCxnSpPr>
            <a:cxnSpLocks/>
          </p:cNvCxnSpPr>
          <p:nvPr/>
        </p:nvCxnSpPr>
        <p:spPr>
          <a:xfrm>
            <a:off x="5874328" y="374294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2156E2-89CE-5454-107D-7F0143093A7D}"/>
              </a:ext>
            </a:extLst>
          </p:cNvPr>
          <p:cNvCxnSpPr>
            <a:cxnSpLocks/>
          </p:cNvCxnSpPr>
          <p:nvPr/>
        </p:nvCxnSpPr>
        <p:spPr>
          <a:xfrm>
            <a:off x="5868232" y="2892725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34E6B6-1586-443E-BE9B-268D662A6CF4}"/>
              </a:ext>
            </a:extLst>
          </p:cNvPr>
          <p:cNvSpPr/>
          <p:nvPr/>
        </p:nvSpPr>
        <p:spPr>
          <a:xfrm>
            <a:off x="6004892" y="324227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CB5C724-4938-C769-8FC7-523738283E44}"/>
              </a:ext>
            </a:extLst>
          </p:cNvPr>
          <p:cNvSpPr/>
          <p:nvPr/>
        </p:nvSpPr>
        <p:spPr>
          <a:xfrm>
            <a:off x="4096964" y="2905265"/>
            <a:ext cx="2657956" cy="1027443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5D1296-682C-AF6B-8A2F-432628897FE7}"/>
              </a:ext>
            </a:extLst>
          </p:cNvPr>
          <p:cNvSpPr/>
          <p:nvPr/>
        </p:nvSpPr>
        <p:spPr>
          <a:xfrm>
            <a:off x="5425942" y="4711661"/>
            <a:ext cx="2858365" cy="108400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B790AA3-9FE1-7407-89EE-9E1542ACD08A}"/>
              </a:ext>
            </a:extLst>
          </p:cNvPr>
          <p:cNvSpPr/>
          <p:nvPr/>
        </p:nvSpPr>
        <p:spPr>
          <a:xfrm rot="10800000">
            <a:off x="5577620" y="3342065"/>
            <a:ext cx="354241" cy="1921390"/>
          </a:xfrm>
          <a:prstGeom prst="rightBrace">
            <a:avLst>
              <a:gd name="adj1" fmla="val 8333"/>
              <a:gd name="adj2" fmla="val 38578"/>
            </a:avLst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FD2B9-490F-1663-D028-C9EFEB7BAEB0}"/>
              </a:ext>
            </a:extLst>
          </p:cNvPr>
          <p:cNvSpPr txBox="1"/>
          <p:nvPr/>
        </p:nvSpPr>
        <p:spPr>
          <a:xfrm>
            <a:off x="3929189" y="4330335"/>
            <a:ext cx="162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Foregone net monetary benefit</a:t>
            </a:r>
          </a:p>
        </p:txBody>
      </p:sp>
    </p:spTree>
    <p:extLst>
      <p:ext uri="{BB962C8B-B14F-4D97-AF65-F5344CB8AC3E}">
        <p14:creationId xmlns:p14="http://schemas.microsoft.com/office/powerpoint/2010/main" val="402344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47B2-B602-CB42-D2B8-946EB78E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EED3A-4808-F433-94C0-C2B613DA8127}"/>
              </a:ext>
            </a:extLst>
          </p:cNvPr>
          <p:cNvCxnSpPr>
            <a:cxnSpLocks/>
          </p:cNvCxnSpPr>
          <p:nvPr/>
        </p:nvCxnSpPr>
        <p:spPr>
          <a:xfrm>
            <a:off x="6096000" y="2685945"/>
            <a:ext cx="0" cy="32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E4717-8239-03E8-4895-AB8C8EBF8B44}"/>
              </a:ext>
            </a:extLst>
          </p:cNvPr>
          <p:cNvCxnSpPr>
            <a:cxnSpLocks/>
          </p:cNvCxnSpPr>
          <p:nvPr/>
        </p:nvCxnSpPr>
        <p:spPr>
          <a:xfrm>
            <a:off x="4476000" y="4290447"/>
            <a:ext cx="32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DCC865-7351-2854-4D80-4CFCB7EC9C56}"/>
              </a:ext>
            </a:extLst>
          </p:cNvPr>
          <p:cNvSpPr txBox="1"/>
          <p:nvPr/>
        </p:nvSpPr>
        <p:spPr>
          <a:xfrm>
            <a:off x="5874328" y="1929954"/>
            <a:ext cx="235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monetary benefit</a:t>
            </a:r>
          </a:p>
          <a:p>
            <a:r>
              <a:rPr lang="en-US" b="1" dirty="0"/>
              <a:t>(Net health benefit)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08600-1406-C81F-78B3-B84A14420619}"/>
              </a:ext>
            </a:extLst>
          </p:cNvPr>
          <p:cNvSpPr txBox="1"/>
          <p:nvPr/>
        </p:nvSpPr>
        <p:spPr>
          <a:xfrm>
            <a:off x="6096000" y="236950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46AC-7C9D-D7AD-D06A-C6CCD787D80B}"/>
              </a:ext>
            </a:extLst>
          </p:cNvPr>
          <p:cNvSpPr txBox="1"/>
          <p:nvPr/>
        </p:nvSpPr>
        <p:spPr>
          <a:xfrm>
            <a:off x="6123708" y="566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B5C60-68C7-E2C8-77DA-81275EEDBB6F}"/>
              </a:ext>
            </a:extLst>
          </p:cNvPr>
          <p:cNvSpPr txBox="1"/>
          <p:nvPr/>
        </p:nvSpPr>
        <p:spPr>
          <a:xfrm>
            <a:off x="7962437" y="3982780"/>
            <a:ext cx="137356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 equity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CD0F9-F06C-A49C-7E5E-9681A272022F}"/>
              </a:ext>
            </a:extLst>
          </p:cNvPr>
          <p:cNvSpPr txBox="1"/>
          <p:nvPr/>
        </p:nvSpPr>
        <p:spPr>
          <a:xfrm>
            <a:off x="7730835" y="4044335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84B5B-896F-5262-BB25-301503BD932B}"/>
              </a:ext>
            </a:extLst>
          </p:cNvPr>
          <p:cNvSpPr txBox="1"/>
          <p:nvPr/>
        </p:nvSpPr>
        <p:spPr>
          <a:xfrm>
            <a:off x="4096964" y="3982780"/>
            <a:ext cx="48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BAA9B-00A0-DFC8-FB2E-3606C4B67A47}"/>
              </a:ext>
            </a:extLst>
          </p:cNvPr>
          <p:cNvCxnSpPr>
            <a:cxnSpLocks/>
          </p:cNvCxnSpPr>
          <p:nvPr/>
        </p:nvCxnSpPr>
        <p:spPr>
          <a:xfrm>
            <a:off x="5243648" y="2958574"/>
            <a:ext cx="0" cy="8569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A1161-582B-237B-9741-28CDDA2684AA}"/>
              </a:ext>
            </a:extLst>
          </p:cNvPr>
          <p:cNvCxnSpPr>
            <a:cxnSpLocks/>
          </p:cNvCxnSpPr>
          <p:nvPr/>
        </p:nvCxnSpPr>
        <p:spPr>
          <a:xfrm>
            <a:off x="5021976" y="3815518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34E6B6-1586-443E-BE9B-268D662A6CF4}"/>
              </a:ext>
            </a:extLst>
          </p:cNvPr>
          <p:cNvSpPr/>
          <p:nvPr/>
        </p:nvSpPr>
        <p:spPr>
          <a:xfrm>
            <a:off x="5152540" y="331485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CB5C724-4938-C769-8FC7-523738283E44}"/>
              </a:ext>
            </a:extLst>
          </p:cNvPr>
          <p:cNvSpPr/>
          <p:nvPr/>
        </p:nvSpPr>
        <p:spPr>
          <a:xfrm>
            <a:off x="4096964" y="2905265"/>
            <a:ext cx="2657956" cy="1027443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D75D1296-682C-AF6B-8A2F-432628897FE7}"/>
              </a:ext>
            </a:extLst>
          </p:cNvPr>
          <p:cNvSpPr/>
          <p:nvPr/>
        </p:nvSpPr>
        <p:spPr>
          <a:xfrm>
            <a:off x="5425942" y="4711661"/>
            <a:ext cx="2858365" cy="1084009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5BBE0B-D7F2-1C99-751C-110547BAFF8A}"/>
              </a:ext>
            </a:extLst>
          </p:cNvPr>
          <p:cNvCxnSpPr>
            <a:cxnSpLocks/>
          </p:cNvCxnSpPr>
          <p:nvPr/>
        </p:nvCxnSpPr>
        <p:spPr>
          <a:xfrm>
            <a:off x="5016988" y="2958574"/>
            <a:ext cx="453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D637EC-6D26-DC74-D260-8AAA1F9988E6}"/>
              </a:ext>
            </a:extLst>
          </p:cNvPr>
          <p:cNvCxnSpPr>
            <a:cxnSpLocks/>
          </p:cNvCxnSpPr>
          <p:nvPr/>
        </p:nvCxnSpPr>
        <p:spPr>
          <a:xfrm>
            <a:off x="4864608" y="3417757"/>
            <a:ext cx="80467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BE80AC-6CA1-5E4D-EE0E-A633FC4717E1}"/>
              </a:ext>
            </a:extLst>
          </p:cNvPr>
          <p:cNvCxnSpPr>
            <a:cxnSpLocks/>
          </p:cNvCxnSpPr>
          <p:nvPr/>
        </p:nvCxnSpPr>
        <p:spPr>
          <a:xfrm>
            <a:off x="4864608" y="3200400"/>
            <a:ext cx="0" cy="457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E1E289-7D1E-6065-8D09-85AEEF262756}"/>
              </a:ext>
            </a:extLst>
          </p:cNvPr>
          <p:cNvCxnSpPr>
            <a:cxnSpLocks/>
          </p:cNvCxnSpPr>
          <p:nvPr/>
        </p:nvCxnSpPr>
        <p:spPr>
          <a:xfrm>
            <a:off x="5669280" y="3266250"/>
            <a:ext cx="0" cy="457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33A487-BB33-7794-D42B-62639C570239}"/>
              </a:ext>
            </a:extLst>
          </p:cNvPr>
          <p:cNvCxnSpPr>
            <a:cxnSpLocks/>
          </p:cNvCxnSpPr>
          <p:nvPr/>
        </p:nvCxnSpPr>
        <p:spPr>
          <a:xfrm>
            <a:off x="7145099" y="4767387"/>
            <a:ext cx="0" cy="8569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FFFBB0-E098-6FDD-C7A0-A067D59D8E9E}"/>
              </a:ext>
            </a:extLst>
          </p:cNvPr>
          <p:cNvCxnSpPr>
            <a:cxnSpLocks/>
          </p:cNvCxnSpPr>
          <p:nvPr/>
        </p:nvCxnSpPr>
        <p:spPr>
          <a:xfrm>
            <a:off x="6923427" y="5624331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3EECC51-E7C9-E4A9-1BE6-FD10AF9803BF}"/>
              </a:ext>
            </a:extLst>
          </p:cNvPr>
          <p:cNvSpPr/>
          <p:nvPr/>
        </p:nvSpPr>
        <p:spPr>
          <a:xfrm>
            <a:off x="7053991" y="512366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DB663B-89E7-43D6-21C8-686921A4ACE3}"/>
              </a:ext>
            </a:extLst>
          </p:cNvPr>
          <p:cNvCxnSpPr>
            <a:cxnSpLocks/>
          </p:cNvCxnSpPr>
          <p:nvPr/>
        </p:nvCxnSpPr>
        <p:spPr>
          <a:xfrm>
            <a:off x="6918439" y="4767387"/>
            <a:ext cx="45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F04E48-5C15-BB99-4C29-5C006B377607}"/>
              </a:ext>
            </a:extLst>
          </p:cNvPr>
          <p:cNvCxnSpPr>
            <a:cxnSpLocks/>
          </p:cNvCxnSpPr>
          <p:nvPr/>
        </p:nvCxnSpPr>
        <p:spPr>
          <a:xfrm>
            <a:off x="6580908" y="5226570"/>
            <a:ext cx="98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74DE0D-C081-86E1-BBE6-7610121F06BF}"/>
              </a:ext>
            </a:extLst>
          </p:cNvPr>
          <p:cNvCxnSpPr>
            <a:cxnSpLocks/>
          </p:cNvCxnSpPr>
          <p:nvPr/>
        </p:nvCxnSpPr>
        <p:spPr>
          <a:xfrm>
            <a:off x="6595293" y="4997970"/>
            <a:ext cx="0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788ECA-FD8F-AAE2-568E-9473B3AA5BE9}"/>
              </a:ext>
            </a:extLst>
          </p:cNvPr>
          <p:cNvCxnSpPr>
            <a:cxnSpLocks/>
          </p:cNvCxnSpPr>
          <p:nvPr/>
        </p:nvCxnSpPr>
        <p:spPr>
          <a:xfrm>
            <a:off x="7570731" y="5075063"/>
            <a:ext cx="0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140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Alton Russell, Prof.</dc:creator>
  <cp:lastModifiedBy>Alton Russell, Prof.</cp:lastModifiedBy>
  <cp:revision>1</cp:revision>
  <dcterms:created xsi:type="dcterms:W3CDTF">2023-02-17T12:31:58Z</dcterms:created>
  <dcterms:modified xsi:type="dcterms:W3CDTF">2023-02-17T19:55:15Z</dcterms:modified>
</cp:coreProperties>
</file>